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9" r:id="rId1"/>
  </p:sldMasterIdLst>
  <p:notesMasterIdLst>
    <p:notesMasterId r:id="rId40"/>
  </p:notesMasterIdLst>
  <p:sldIdLst>
    <p:sldId id="256" r:id="rId2"/>
    <p:sldId id="311" r:id="rId3"/>
    <p:sldId id="259" r:id="rId4"/>
    <p:sldId id="260" r:id="rId5"/>
    <p:sldId id="257" r:id="rId6"/>
    <p:sldId id="264" r:id="rId7"/>
    <p:sldId id="265" r:id="rId8"/>
    <p:sldId id="267" r:id="rId9"/>
    <p:sldId id="266" r:id="rId10"/>
    <p:sldId id="268" r:id="rId11"/>
    <p:sldId id="269" r:id="rId12"/>
    <p:sldId id="312" r:id="rId13"/>
    <p:sldId id="270" r:id="rId14"/>
    <p:sldId id="271" r:id="rId15"/>
    <p:sldId id="272" r:id="rId16"/>
    <p:sldId id="273" r:id="rId17"/>
    <p:sldId id="274" r:id="rId18"/>
    <p:sldId id="275" r:id="rId19"/>
    <p:sldId id="313" r:id="rId20"/>
    <p:sldId id="314" r:id="rId21"/>
    <p:sldId id="315" r:id="rId22"/>
    <p:sldId id="316" r:id="rId23"/>
    <p:sldId id="317" r:id="rId24"/>
    <p:sldId id="262" r:id="rId25"/>
    <p:sldId id="284" r:id="rId26"/>
    <p:sldId id="285" r:id="rId27"/>
    <p:sldId id="286" r:id="rId28"/>
    <p:sldId id="307" r:id="rId29"/>
    <p:sldId id="308" r:id="rId30"/>
    <p:sldId id="309" r:id="rId31"/>
    <p:sldId id="310" r:id="rId32"/>
    <p:sldId id="296" r:id="rId33"/>
    <p:sldId id="295" r:id="rId34"/>
    <p:sldId id="297" r:id="rId35"/>
    <p:sldId id="304" r:id="rId36"/>
    <p:sldId id="305" r:id="rId37"/>
    <p:sldId id="301" r:id="rId38"/>
    <p:sldId id="303" r:id="rId3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A27F09-3E36-43DE-8763-AA18317660B7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02A36-999B-4348-9E0A-16E88EFD5B3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9395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85B68628-051D-43EE-A4CF-BA06D5F139C8}" type="slidenum">
              <a:rPr lang="zh-CN" altLang="en-US" smtClean="0">
                <a:latin typeface="Calibri" panose="020F0502020204030204" pitchFamily="34" charset="0"/>
              </a:rPr>
              <a:pPr/>
              <a:t>3</a:t>
            </a:fld>
            <a:endParaRPr lang="en-US" altLang="zh-CN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256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A611F9FF-DFC1-491A-BA02-EC8E591E2CCE}" type="slidenum">
              <a:rPr lang="zh-CN" altLang="en-US" smtClean="0"/>
              <a:pPr/>
              <a:t>37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6397989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E8A74C7-BB50-45E4-93CE-54AA9EB4A86F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38</a:t>
            </a:fld>
            <a:endParaRPr lang="zh-CN" altLang="en-US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88413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85ED6F16-722B-4192-9A10-CD7E92691B39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7FCF6E78-5A71-496F-A3E8-27D3FC67764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78521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D6F16-722B-4192-9A10-CD7E92691B39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F6E78-5A71-496F-A3E8-27D3FC6776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21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D6F16-722B-4192-9A10-CD7E92691B39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F6E78-5A71-496F-A3E8-27D3FC67764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04077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D6F16-722B-4192-9A10-CD7E92691B39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F6E78-5A71-496F-A3E8-27D3FC67764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15635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D6F16-722B-4192-9A10-CD7E92691B39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F6E78-5A71-496F-A3E8-27D3FC6776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7676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D6F16-722B-4192-9A10-CD7E92691B39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F6E78-5A71-496F-A3E8-27D3FC67764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09896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D6F16-722B-4192-9A10-CD7E92691B39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F6E78-5A71-496F-A3E8-27D3FC67764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52606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D6F16-722B-4192-9A10-CD7E92691B39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F6E78-5A71-496F-A3E8-27D3FC67764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39778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D6F16-722B-4192-9A10-CD7E92691B39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F6E78-5A71-496F-A3E8-27D3FC67764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52552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24520" y="0"/>
            <a:ext cx="12216520" cy="980728"/>
          </a:xfrm>
          <a:prstGeom prst="rect">
            <a:avLst/>
          </a:prstGeom>
          <a:gradFill flip="none" rotWithShape="1">
            <a:gsLst>
              <a:gs pos="0">
                <a:srgbClr val="3FAFED"/>
              </a:gs>
              <a:gs pos="100000">
                <a:srgbClr val="1282C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8" name="矩形 7"/>
          <p:cNvSpPr/>
          <p:nvPr userDrawn="1"/>
        </p:nvSpPr>
        <p:spPr>
          <a:xfrm>
            <a:off x="-24520" y="908720"/>
            <a:ext cx="12192000" cy="72000"/>
          </a:xfrm>
          <a:prstGeom prst="rect">
            <a:avLst/>
          </a:prstGeom>
          <a:solidFill>
            <a:srgbClr val="BAE2F8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剪去单角的矩形 8"/>
          <p:cNvSpPr/>
          <p:nvPr userDrawn="1"/>
        </p:nvSpPr>
        <p:spPr>
          <a:xfrm rot="10800000">
            <a:off x="-7301" y="980729"/>
            <a:ext cx="12199301" cy="108000"/>
          </a:xfrm>
          <a:prstGeom prst="snip1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339" y="130622"/>
            <a:ext cx="10972800" cy="634082"/>
          </a:xfrm>
        </p:spPr>
        <p:txBody>
          <a:bodyPr>
            <a:noAutofit/>
          </a:bodyPr>
          <a:lstStyle>
            <a:lvl1pPr algn="l">
              <a:defRPr sz="35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52547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24520" y="0"/>
            <a:ext cx="12216520" cy="980728"/>
          </a:xfrm>
          <a:prstGeom prst="rect">
            <a:avLst/>
          </a:prstGeom>
          <a:gradFill flip="none" rotWithShape="1">
            <a:gsLst>
              <a:gs pos="0">
                <a:srgbClr val="3FAFED"/>
              </a:gs>
              <a:gs pos="100000">
                <a:srgbClr val="1282C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8" name="矩形 7"/>
          <p:cNvSpPr/>
          <p:nvPr userDrawn="1"/>
        </p:nvSpPr>
        <p:spPr>
          <a:xfrm>
            <a:off x="-24520" y="908720"/>
            <a:ext cx="12192000" cy="72000"/>
          </a:xfrm>
          <a:prstGeom prst="rect">
            <a:avLst/>
          </a:prstGeom>
          <a:solidFill>
            <a:srgbClr val="BAE2F8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剪去单角的矩形 8"/>
          <p:cNvSpPr/>
          <p:nvPr userDrawn="1"/>
        </p:nvSpPr>
        <p:spPr>
          <a:xfrm rot="10800000">
            <a:off x="-7301" y="980729"/>
            <a:ext cx="12199301" cy="108000"/>
          </a:xfrm>
          <a:prstGeom prst="snip1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339" y="130622"/>
            <a:ext cx="10972800" cy="634082"/>
          </a:xfrm>
        </p:spPr>
        <p:txBody>
          <a:bodyPr>
            <a:noAutofit/>
          </a:bodyPr>
          <a:lstStyle>
            <a:lvl1pPr algn="l">
              <a:defRPr sz="35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528947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D6F16-722B-4192-9A10-CD7E92691B39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F6E78-5A71-496F-A3E8-27D3FC6776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06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-24520" y="0"/>
            <a:ext cx="12216520" cy="980728"/>
          </a:xfrm>
          <a:prstGeom prst="rect">
            <a:avLst/>
          </a:prstGeom>
          <a:gradFill flip="none" rotWithShape="1">
            <a:gsLst>
              <a:gs pos="0">
                <a:srgbClr val="3FAFED"/>
              </a:gs>
              <a:gs pos="100000">
                <a:srgbClr val="1282C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8" name="矩形 7"/>
          <p:cNvSpPr/>
          <p:nvPr userDrawn="1"/>
        </p:nvSpPr>
        <p:spPr>
          <a:xfrm>
            <a:off x="-24520" y="908720"/>
            <a:ext cx="12192000" cy="72000"/>
          </a:xfrm>
          <a:prstGeom prst="rect">
            <a:avLst/>
          </a:prstGeom>
          <a:solidFill>
            <a:srgbClr val="BAE2F8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剪去单角的矩形 8"/>
          <p:cNvSpPr/>
          <p:nvPr userDrawn="1"/>
        </p:nvSpPr>
        <p:spPr>
          <a:xfrm rot="10800000">
            <a:off x="-7301" y="980729"/>
            <a:ext cx="12199301" cy="108000"/>
          </a:xfrm>
          <a:prstGeom prst="snip1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339" y="130622"/>
            <a:ext cx="10972800" cy="634082"/>
          </a:xfrm>
        </p:spPr>
        <p:txBody>
          <a:bodyPr>
            <a:noAutofit/>
          </a:bodyPr>
          <a:lstStyle>
            <a:lvl1pPr algn="l">
              <a:defRPr sz="35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576314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D6F16-722B-4192-9A10-CD7E92691B39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F6E78-5A71-496F-A3E8-27D3FC67764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48837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D6F16-722B-4192-9A10-CD7E92691B39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F6E78-5A71-496F-A3E8-27D3FC6776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044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D6F16-722B-4192-9A10-CD7E92691B39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F6E78-5A71-496F-A3E8-27D3FC67764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42214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D6F16-722B-4192-9A10-CD7E92691B39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F6E78-5A71-496F-A3E8-27D3FC67764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53513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D6F16-722B-4192-9A10-CD7E92691B39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F6E78-5A71-496F-A3E8-27D3FC6776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2207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D6F16-722B-4192-9A10-CD7E92691B39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F6E78-5A71-496F-A3E8-27D3FC67764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0140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D6F16-722B-4192-9A10-CD7E92691B39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F6E78-5A71-496F-A3E8-27D3FC6776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9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5ED6F16-722B-4192-9A10-CD7E92691B39}" type="datetimeFigureOut">
              <a:rPr lang="zh-CN" altLang="en-US" smtClean="0"/>
              <a:pPr/>
              <a:t>2016/2/19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FCF6E78-5A71-496F-A3E8-27D3FC67764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4124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0" r:id="rId1"/>
    <p:sldLayoutId id="2147483791" r:id="rId2"/>
    <p:sldLayoutId id="2147483792" r:id="rId3"/>
    <p:sldLayoutId id="2147483793" r:id="rId4"/>
    <p:sldLayoutId id="2147483794" r:id="rId5"/>
    <p:sldLayoutId id="2147483795" r:id="rId6"/>
    <p:sldLayoutId id="2147483796" r:id="rId7"/>
    <p:sldLayoutId id="2147483797" r:id="rId8"/>
    <p:sldLayoutId id="2147483798" r:id="rId9"/>
    <p:sldLayoutId id="2147483799" r:id="rId10"/>
    <p:sldLayoutId id="2147483800" r:id="rId11"/>
    <p:sldLayoutId id="2147483801" r:id="rId12"/>
    <p:sldLayoutId id="2147483802" r:id="rId13"/>
    <p:sldLayoutId id="2147483803" r:id="rId14"/>
    <p:sldLayoutId id="2147483804" r:id="rId15"/>
    <p:sldLayoutId id="2147483805" r:id="rId16"/>
    <p:sldLayoutId id="2147483806" r:id="rId17"/>
    <p:sldLayoutId id="2147483807" r:id="rId18"/>
    <p:sldLayoutId id="2147483808" r:id="rId19"/>
    <p:sldLayoutId id="2147483809" r:id="rId20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0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411731" y="2531643"/>
            <a:ext cx="9368543" cy="974675"/>
          </a:xfrm>
        </p:spPr>
        <p:txBody>
          <a:bodyPr>
            <a:noAutofit/>
          </a:bodyPr>
          <a:lstStyle/>
          <a:p>
            <a:r>
              <a:rPr lang="zh-CN" altLang="en-US" sz="8000" dirty="0" smtClean="0">
                <a:solidFill>
                  <a:srgbClr val="FFC000"/>
                </a:solidFill>
              </a:rPr>
              <a:t>读    秀</a:t>
            </a:r>
            <a:endParaRPr lang="zh-CN" altLang="en-US" sz="8000" dirty="0">
              <a:solidFill>
                <a:srgbClr val="FFC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74622" y="3531158"/>
            <a:ext cx="9242757" cy="467211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sz="3600" dirty="0" smtClean="0">
                <a:solidFill>
                  <a:srgbClr val="FFC000"/>
                </a:solidFill>
              </a:rPr>
              <a:t>www.duxiu.com</a:t>
            </a:r>
            <a:endParaRPr lang="zh-CN" altLang="en-US" sz="36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860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09563" y="0"/>
            <a:ext cx="12839700" cy="7315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86125" y="-14288"/>
            <a:ext cx="1047750" cy="1228725"/>
          </a:xfrm>
          <a:prstGeom prst="rect">
            <a:avLst/>
          </a:prstGeom>
        </p:spPr>
      </p:pic>
      <p:sp>
        <p:nvSpPr>
          <p:cNvPr id="6" name="AutoShape 5"/>
          <p:cNvSpPr>
            <a:spLocks noChangeArrowheads="1"/>
          </p:cNvSpPr>
          <p:nvPr/>
        </p:nvSpPr>
        <p:spPr bwMode="auto">
          <a:xfrm>
            <a:off x="641350" y="1500187"/>
            <a:ext cx="3168650" cy="1008063"/>
          </a:xfrm>
          <a:prstGeom prst="wedgeRectCallout">
            <a:avLst>
              <a:gd name="adj1" fmla="val 34871"/>
              <a:gd name="adj2" fmla="val -138188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图书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</a:rPr>
              <a:t>的书名页、版权页、前言页、目录页和部分正文页进行在线试读</a:t>
            </a:r>
          </a:p>
        </p:txBody>
      </p:sp>
      <p:sp>
        <p:nvSpPr>
          <p:cNvPr id="7" name="矩形 6"/>
          <p:cNvSpPr/>
          <p:nvPr/>
        </p:nvSpPr>
        <p:spPr>
          <a:xfrm>
            <a:off x="6629401" y="276050"/>
            <a:ext cx="2850628" cy="648047"/>
          </a:xfrm>
          <a:prstGeom prst="rect">
            <a:avLst/>
          </a:prstGeom>
          <a:gradFill flip="none" rotWithShape="1">
            <a:gsLst>
              <a:gs pos="0">
                <a:srgbClr val="3FAFED"/>
              </a:gs>
              <a:gs pos="100000">
                <a:srgbClr val="1282C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/>
              <a:t>前言试读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93682465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28612" y="0"/>
            <a:ext cx="12820650" cy="7315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372226" y="409227"/>
            <a:ext cx="2850628" cy="648047"/>
          </a:xfrm>
          <a:prstGeom prst="rect">
            <a:avLst/>
          </a:prstGeom>
          <a:gradFill flip="none" rotWithShape="1">
            <a:gsLst>
              <a:gs pos="0">
                <a:srgbClr val="3FAFED"/>
              </a:gs>
              <a:gs pos="100000">
                <a:srgbClr val="1282C2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 smtClean="0"/>
              <a:t>正文试读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43411213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/>
          <p:cNvSpPr>
            <a:spLocks/>
          </p:cNvSpPr>
          <p:nvPr/>
        </p:nvSpPr>
        <p:spPr bwMode="auto">
          <a:xfrm>
            <a:off x="5337176" y="2792414"/>
            <a:ext cx="1744663" cy="314325"/>
          </a:xfrm>
          <a:custGeom>
            <a:avLst/>
            <a:gdLst>
              <a:gd name="T0" fmla="*/ 62 w 1378"/>
              <a:gd name="T1" fmla="*/ 100 h 248"/>
              <a:gd name="T2" fmla="*/ 380 w 1378"/>
              <a:gd name="T3" fmla="*/ 44 h 248"/>
              <a:gd name="T4" fmla="*/ 422 w 1378"/>
              <a:gd name="T5" fmla="*/ 116 h 248"/>
              <a:gd name="T6" fmla="*/ 400 w 1378"/>
              <a:gd name="T7" fmla="*/ 98 h 248"/>
              <a:gd name="T8" fmla="*/ 406 w 1378"/>
              <a:gd name="T9" fmla="*/ 132 h 248"/>
              <a:gd name="T10" fmla="*/ 428 w 1378"/>
              <a:gd name="T11" fmla="*/ 90 h 248"/>
              <a:gd name="T12" fmla="*/ 492 w 1378"/>
              <a:gd name="T13" fmla="*/ 24 h 248"/>
              <a:gd name="T14" fmla="*/ 642 w 1378"/>
              <a:gd name="T15" fmla="*/ 58 h 248"/>
              <a:gd name="T16" fmla="*/ 548 w 1378"/>
              <a:gd name="T17" fmla="*/ 84 h 248"/>
              <a:gd name="T18" fmla="*/ 474 w 1378"/>
              <a:gd name="T19" fmla="*/ 178 h 248"/>
              <a:gd name="T20" fmla="*/ 606 w 1378"/>
              <a:gd name="T21" fmla="*/ 248 h 248"/>
              <a:gd name="T22" fmla="*/ 772 w 1378"/>
              <a:gd name="T23" fmla="*/ 248 h 248"/>
              <a:gd name="T24" fmla="*/ 904 w 1378"/>
              <a:gd name="T25" fmla="*/ 178 h 248"/>
              <a:gd name="T26" fmla="*/ 830 w 1378"/>
              <a:gd name="T27" fmla="*/ 84 h 248"/>
              <a:gd name="T28" fmla="*/ 736 w 1378"/>
              <a:gd name="T29" fmla="*/ 58 h 248"/>
              <a:gd name="T30" fmla="*/ 886 w 1378"/>
              <a:gd name="T31" fmla="*/ 24 h 248"/>
              <a:gd name="T32" fmla="*/ 950 w 1378"/>
              <a:gd name="T33" fmla="*/ 90 h 248"/>
              <a:gd name="T34" fmla="*/ 972 w 1378"/>
              <a:gd name="T35" fmla="*/ 132 h 248"/>
              <a:gd name="T36" fmla="*/ 980 w 1378"/>
              <a:gd name="T37" fmla="*/ 98 h 248"/>
              <a:gd name="T38" fmla="*/ 956 w 1378"/>
              <a:gd name="T39" fmla="*/ 120 h 248"/>
              <a:gd name="T40" fmla="*/ 996 w 1378"/>
              <a:gd name="T41" fmla="*/ 44 h 248"/>
              <a:gd name="T42" fmla="*/ 1316 w 1378"/>
              <a:gd name="T43" fmla="*/ 100 h 248"/>
              <a:gd name="T44" fmla="*/ 1376 w 1378"/>
              <a:gd name="T45" fmla="*/ 56 h 248"/>
              <a:gd name="T46" fmla="*/ 1226 w 1378"/>
              <a:gd name="T47" fmla="*/ 2 h 248"/>
              <a:gd name="T48" fmla="*/ 968 w 1378"/>
              <a:gd name="T49" fmla="*/ 20 h 248"/>
              <a:gd name="T50" fmla="*/ 744 w 1378"/>
              <a:gd name="T51" fmla="*/ 8 h 248"/>
              <a:gd name="T52" fmla="*/ 594 w 1378"/>
              <a:gd name="T53" fmla="*/ 2 h 248"/>
              <a:gd name="T54" fmla="*/ 372 w 1378"/>
              <a:gd name="T55" fmla="*/ 30 h 248"/>
              <a:gd name="T56" fmla="*/ 100 w 1378"/>
              <a:gd name="T57" fmla="*/ 8 h 248"/>
              <a:gd name="T58" fmla="*/ 0 w 1378"/>
              <a:gd name="T59" fmla="*/ 62 h 248"/>
              <a:gd name="T60" fmla="*/ 1198 w 1378"/>
              <a:gd name="T61" fmla="*/ 4 h 248"/>
              <a:gd name="T62" fmla="*/ 1368 w 1378"/>
              <a:gd name="T63" fmla="*/ 42 h 248"/>
              <a:gd name="T64" fmla="*/ 1350 w 1378"/>
              <a:gd name="T65" fmla="*/ 90 h 248"/>
              <a:gd name="T66" fmla="*/ 1080 w 1378"/>
              <a:gd name="T67" fmla="*/ 52 h 248"/>
              <a:gd name="T68" fmla="*/ 760 w 1378"/>
              <a:gd name="T69" fmla="*/ 182 h 248"/>
              <a:gd name="T70" fmla="*/ 788 w 1378"/>
              <a:gd name="T71" fmla="*/ 100 h 248"/>
              <a:gd name="T72" fmla="*/ 898 w 1378"/>
              <a:gd name="T73" fmla="*/ 152 h 248"/>
              <a:gd name="T74" fmla="*/ 846 w 1378"/>
              <a:gd name="T75" fmla="*/ 230 h 248"/>
              <a:gd name="T76" fmla="*/ 614 w 1378"/>
              <a:gd name="T77" fmla="*/ 102 h 248"/>
              <a:gd name="T78" fmla="*/ 626 w 1378"/>
              <a:gd name="T79" fmla="*/ 196 h 248"/>
              <a:gd name="T80" fmla="*/ 606 w 1378"/>
              <a:gd name="T81" fmla="*/ 244 h 248"/>
              <a:gd name="T82" fmla="*/ 480 w 1378"/>
              <a:gd name="T83" fmla="*/ 178 h 248"/>
              <a:gd name="T84" fmla="*/ 550 w 1378"/>
              <a:gd name="T85" fmla="*/ 102 h 248"/>
              <a:gd name="T86" fmla="*/ 726 w 1378"/>
              <a:gd name="T87" fmla="*/ 60 h 248"/>
              <a:gd name="T88" fmla="*/ 708 w 1378"/>
              <a:gd name="T89" fmla="*/ 134 h 248"/>
              <a:gd name="T90" fmla="*/ 732 w 1378"/>
              <a:gd name="T91" fmla="*/ 178 h 248"/>
              <a:gd name="T92" fmla="*/ 752 w 1378"/>
              <a:gd name="T93" fmla="*/ 166 h 248"/>
              <a:gd name="T94" fmla="*/ 724 w 1378"/>
              <a:gd name="T95" fmla="*/ 148 h 248"/>
              <a:gd name="T96" fmla="*/ 710 w 1378"/>
              <a:gd name="T97" fmla="*/ 152 h 248"/>
              <a:gd name="T98" fmla="*/ 760 w 1378"/>
              <a:gd name="T99" fmla="*/ 102 h 248"/>
              <a:gd name="T100" fmla="*/ 736 w 1378"/>
              <a:gd name="T101" fmla="*/ 206 h 248"/>
              <a:gd name="T102" fmla="*/ 622 w 1378"/>
              <a:gd name="T103" fmla="*/ 182 h 248"/>
              <a:gd name="T104" fmla="*/ 644 w 1378"/>
              <a:gd name="T105" fmla="*/ 112 h 248"/>
              <a:gd name="T106" fmla="*/ 662 w 1378"/>
              <a:gd name="T107" fmla="*/ 164 h 248"/>
              <a:gd name="T108" fmla="*/ 642 w 1378"/>
              <a:gd name="T109" fmla="*/ 144 h 248"/>
              <a:gd name="T110" fmla="*/ 638 w 1378"/>
              <a:gd name="T111" fmla="*/ 176 h 248"/>
              <a:gd name="T112" fmla="*/ 652 w 1378"/>
              <a:gd name="T113" fmla="*/ 176 h 248"/>
              <a:gd name="T114" fmla="*/ 658 w 1378"/>
              <a:gd name="T115" fmla="*/ 110 h 248"/>
              <a:gd name="T116" fmla="*/ 688 w 1378"/>
              <a:gd name="T117" fmla="*/ 40 h 248"/>
              <a:gd name="T118" fmla="*/ 76 w 1378"/>
              <a:gd name="T119" fmla="*/ 14 h 248"/>
              <a:gd name="T120" fmla="*/ 290 w 1378"/>
              <a:gd name="T121" fmla="*/ 12 h 248"/>
              <a:gd name="T122" fmla="*/ 122 w 1378"/>
              <a:gd name="T123" fmla="*/ 96 h 248"/>
              <a:gd name="T124" fmla="*/ 4 w 1378"/>
              <a:gd name="T125" fmla="*/ 68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78" h="248">
                <a:moveTo>
                  <a:pt x="0" y="62"/>
                </a:moveTo>
                <a:lnTo>
                  <a:pt x="0" y="62"/>
                </a:lnTo>
                <a:lnTo>
                  <a:pt x="2" y="70"/>
                </a:lnTo>
                <a:lnTo>
                  <a:pt x="4" y="76"/>
                </a:lnTo>
                <a:lnTo>
                  <a:pt x="8" y="80"/>
                </a:lnTo>
                <a:lnTo>
                  <a:pt x="12" y="86"/>
                </a:lnTo>
                <a:lnTo>
                  <a:pt x="26" y="92"/>
                </a:lnTo>
                <a:lnTo>
                  <a:pt x="42" y="98"/>
                </a:lnTo>
                <a:lnTo>
                  <a:pt x="62" y="100"/>
                </a:lnTo>
                <a:lnTo>
                  <a:pt x="82" y="102"/>
                </a:lnTo>
                <a:lnTo>
                  <a:pt x="124" y="100"/>
                </a:lnTo>
                <a:lnTo>
                  <a:pt x="124" y="100"/>
                </a:lnTo>
                <a:lnTo>
                  <a:pt x="152" y="96"/>
                </a:lnTo>
                <a:lnTo>
                  <a:pt x="184" y="92"/>
                </a:lnTo>
                <a:lnTo>
                  <a:pt x="246" y="78"/>
                </a:lnTo>
                <a:lnTo>
                  <a:pt x="312" y="60"/>
                </a:lnTo>
                <a:lnTo>
                  <a:pt x="380" y="44"/>
                </a:lnTo>
                <a:lnTo>
                  <a:pt x="380" y="44"/>
                </a:lnTo>
                <a:lnTo>
                  <a:pt x="398" y="54"/>
                </a:lnTo>
                <a:lnTo>
                  <a:pt x="412" y="68"/>
                </a:lnTo>
                <a:lnTo>
                  <a:pt x="418" y="76"/>
                </a:lnTo>
                <a:lnTo>
                  <a:pt x="422" y="84"/>
                </a:lnTo>
                <a:lnTo>
                  <a:pt x="424" y="90"/>
                </a:lnTo>
                <a:lnTo>
                  <a:pt x="426" y="100"/>
                </a:lnTo>
                <a:lnTo>
                  <a:pt x="426" y="100"/>
                </a:lnTo>
                <a:lnTo>
                  <a:pt x="426" y="108"/>
                </a:lnTo>
                <a:lnTo>
                  <a:pt x="422" y="116"/>
                </a:lnTo>
                <a:lnTo>
                  <a:pt x="422" y="116"/>
                </a:lnTo>
                <a:lnTo>
                  <a:pt x="422" y="114"/>
                </a:lnTo>
                <a:lnTo>
                  <a:pt x="422" y="114"/>
                </a:lnTo>
                <a:lnTo>
                  <a:pt x="422" y="108"/>
                </a:lnTo>
                <a:lnTo>
                  <a:pt x="418" y="102"/>
                </a:lnTo>
                <a:lnTo>
                  <a:pt x="412" y="98"/>
                </a:lnTo>
                <a:lnTo>
                  <a:pt x="406" y="96"/>
                </a:lnTo>
                <a:lnTo>
                  <a:pt x="406" y="96"/>
                </a:lnTo>
                <a:lnTo>
                  <a:pt x="400" y="98"/>
                </a:lnTo>
                <a:lnTo>
                  <a:pt x="394" y="102"/>
                </a:lnTo>
                <a:lnTo>
                  <a:pt x="390" y="108"/>
                </a:lnTo>
                <a:lnTo>
                  <a:pt x="388" y="114"/>
                </a:lnTo>
                <a:lnTo>
                  <a:pt x="388" y="114"/>
                </a:lnTo>
                <a:lnTo>
                  <a:pt x="390" y="120"/>
                </a:lnTo>
                <a:lnTo>
                  <a:pt x="394" y="126"/>
                </a:lnTo>
                <a:lnTo>
                  <a:pt x="400" y="130"/>
                </a:lnTo>
                <a:lnTo>
                  <a:pt x="406" y="132"/>
                </a:lnTo>
                <a:lnTo>
                  <a:pt x="406" y="132"/>
                </a:lnTo>
                <a:lnTo>
                  <a:pt x="412" y="130"/>
                </a:lnTo>
                <a:lnTo>
                  <a:pt x="416" y="128"/>
                </a:lnTo>
                <a:lnTo>
                  <a:pt x="416" y="128"/>
                </a:lnTo>
                <a:lnTo>
                  <a:pt x="422" y="124"/>
                </a:lnTo>
                <a:lnTo>
                  <a:pt x="426" y="118"/>
                </a:lnTo>
                <a:lnTo>
                  <a:pt x="428" y="108"/>
                </a:lnTo>
                <a:lnTo>
                  <a:pt x="430" y="98"/>
                </a:lnTo>
                <a:lnTo>
                  <a:pt x="430" y="98"/>
                </a:lnTo>
                <a:lnTo>
                  <a:pt x="428" y="90"/>
                </a:lnTo>
                <a:lnTo>
                  <a:pt x="426" y="82"/>
                </a:lnTo>
                <a:lnTo>
                  <a:pt x="422" y="76"/>
                </a:lnTo>
                <a:lnTo>
                  <a:pt x="416" y="68"/>
                </a:lnTo>
                <a:lnTo>
                  <a:pt x="402" y="54"/>
                </a:lnTo>
                <a:lnTo>
                  <a:pt x="386" y="42"/>
                </a:lnTo>
                <a:lnTo>
                  <a:pt x="386" y="42"/>
                </a:lnTo>
                <a:lnTo>
                  <a:pt x="420" y="34"/>
                </a:lnTo>
                <a:lnTo>
                  <a:pt x="456" y="28"/>
                </a:lnTo>
                <a:lnTo>
                  <a:pt x="492" y="24"/>
                </a:lnTo>
                <a:lnTo>
                  <a:pt x="528" y="20"/>
                </a:lnTo>
                <a:lnTo>
                  <a:pt x="528" y="20"/>
                </a:lnTo>
                <a:lnTo>
                  <a:pt x="566" y="18"/>
                </a:lnTo>
                <a:lnTo>
                  <a:pt x="604" y="20"/>
                </a:lnTo>
                <a:lnTo>
                  <a:pt x="640" y="26"/>
                </a:lnTo>
                <a:lnTo>
                  <a:pt x="674" y="34"/>
                </a:lnTo>
                <a:lnTo>
                  <a:pt x="674" y="34"/>
                </a:lnTo>
                <a:lnTo>
                  <a:pt x="656" y="46"/>
                </a:lnTo>
                <a:lnTo>
                  <a:pt x="642" y="58"/>
                </a:lnTo>
                <a:lnTo>
                  <a:pt x="630" y="72"/>
                </a:lnTo>
                <a:lnTo>
                  <a:pt x="620" y="86"/>
                </a:lnTo>
                <a:lnTo>
                  <a:pt x="620" y="86"/>
                </a:lnTo>
                <a:lnTo>
                  <a:pt x="608" y="84"/>
                </a:lnTo>
                <a:lnTo>
                  <a:pt x="594" y="82"/>
                </a:lnTo>
                <a:lnTo>
                  <a:pt x="582" y="80"/>
                </a:lnTo>
                <a:lnTo>
                  <a:pt x="568" y="80"/>
                </a:lnTo>
                <a:lnTo>
                  <a:pt x="568" y="80"/>
                </a:lnTo>
                <a:lnTo>
                  <a:pt x="548" y="84"/>
                </a:lnTo>
                <a:lnTo>
                  <a:pt x="530" y="90"/>
                </a:lnTo>
                <a:lnTo>
                  <a:pt x="514" y="98"/>
                </a:lnTo>
                <a:lnTo>
                  <a:pt x="498" y="108"/>
                </a:lnTo>
                <a:lnTo>
                  <a:pt x="486" y="120"/>
                </a:lnTo>
                <a:lnTo>
                  <a:pt x="478" y="134"/>
                </a:lnTo>
                <a:lnTo>
                  <a:pt x="472" y="150"/>
                </a:lnTo>
                <a:lnTo>
                  <a:pt x="472" y="168"/>
                </a:lnTo>
                <a:lnTo>
                  <a:pt x="472" y="168"/>
                </a:lnTo>
                <a:lnTo>
                  <a:pt x="474" y="178"/>
                </a:lnTo>
                <a:lnTo>
                  <a:pt x="476" y="188"/>
                </a:lnTo>
                <a:lnTo>
                  <a:pt x="482" y="198"/>
                </a:lnTo>
                <a:lnTo>
                  <a:pt x="488" y="206"/>
                </a:lnTo>
                <a:lnTo>
                  <a:pt x="496" y="214"/>
                </a:lnTo>
                <a:lnTo>
                  <a:pt x="506" y="222"/>
                </a:lnTo>
                <a:lnTo>
                  <a:pt x="526" y="232"/>
                </a:lnTo>
                <a:lnTo>
                  <a:pt x="552" y="240"/>
                </a:lnTo>
                <a:lnTo>
                  <a:pt x="578" y="246"/>
                </a:lnTo>
                <a:lnTo>
                  <a:pt x="606" y="248"/>
                </a:lnTo>
                <a:lnTo>
                  <a:pt x="634" y="248"/>
                </a:lnTo>
                <a:lnTo>
                  <a:pt x="634" y="248"/>
                </a:lnTo>
                <a:lnTo>
                  <a:pt x="662" y="244"/>
                </a:lnTo>
                <a:lnTo>
                  <a:pt x="688" y="238"/>
                </a:lnTo>
                <a:lnTo>
                  <a:pt x="688" y="238"/>
                </a:lnTo>
                <a:lnTo>
                  <a:pt x="716" y="244"/>
                </a:lnTo>
                <a:lnTo>
                  <a:pt x="744" y="248"/>
                </a:lnTo>
                <a:lnTo>
                  <a:pt x="744" y="248"/>
                </a:lnTo>
                <a:lnTo>
                  <a:pt x="772" y="248"/>
                </a:lnTo>
                <a:lnTo>
                  <a:pt x="800" y="246"/>
                </a:lnTo>
                <a:lnTo>
                  <a:pt x="826" y="240"/>
                </a:lnTo>
                <a:lnTo>
                  <a:pt x="850" y="232"/>
                </a:lnTo>
                <a:lnTo>
                  <a:pt x="872" y="222"/>
                </a:lnTo>
                <a:lnTo>
                  <a:pt x="882" y="214"/>
                </a:lnTo>
                <a:lnTo>
                  <a:pt x="890" y="206"/>
                </a:lnTo>
                <a:lnTo>
                  <a:pt x="896" y="198"/>
                </a:lnTo>
                <a:lnTo>
                  <a:pt x="900" y="188"/>
                </a:lnTo>
                <a:lnTo>
                  <a:pt x="904" y="178"/>
                </a:lnTo>
                <a:lnTo>
                  <a:pt x="906" y="168"/>
                </a:lnTo>
                <a:lnTo>
                  <a:pt x="906" y="168"/>
                </a:lnTo>
                <a:lnTo>
                  <a:pt x="904" y="150"/>
                </a:lnTo>
                <a:lnTo>
                  <a:pt x="900" y="134"/>
                </a:lnTo>
                <a:lnTo>
                  <a:pt x="890" y="120"/>
                </a:lnTo>
                <a:lnTo>
                  <a:pt x="878" y="108"/>
                </a:lnTo>
                <a:lnTo>
                  <a:pt x="864" y="98"/>
                </a:lnTo>
                <a:lnTo>
                  <a:pt x="848" y="90"/>
                </a:lnTo>
                <a:lnTo>
                  <a:pt x="830" y="84"/>
                </a:lnTo>
                <a:lnTo>
                  <a:pt x="810" y="80"/>
                </a:lnTo>
                <a:lnTo>
                  <a:pt x="810" y="80"/>
                </a:lnTo>
                <a:lnTo>
                  <a:pt x="796" y="80"/>
                </a:lnTo>
                <a:lnTo>
                  <a:pt x="782" y="82"/>
                </a:lnTo>
                <a:lnTo>
                  <a:pt x="770" y="84"/>
                </a:lnTo>
                <a:lnTo>
                  <a:pt x="758" y="86"/>
                </a:lnTo>
                <a:lnTo>
                  <a:pt x="758" y="86"/>
                </a:lnTo>
                <a:lnTo>
                  <a:pt x="748" y="72"/>
                </a:lnTo>
                <a:lnTo>
                  <a:pt x="736" y="58"/>
                </a:lnTo>
                <a:lnTo>
                  <a:pt x="720" y="46"/>
                </a:lnTo>
                <a:lnTo>
                  <a:pt x="704" y="34"/>
                </a:lnTo>
                <a:lnTo>
                  <a:pt x="704" y="34"/>
                </a:lnTo>
                <a:lnTo>
                  <a:pt x="738" y="26"/>
                </a:lnTo>
                <a:lnTo>
                  <a:pt x="774" y="20"/>
                </a:lnTo>
                <a:lnTo>
                  <a:pt x="812" y="18"/>
                </a:lnTo>
                <a:lnTo>
                  <a:pt x="850" y="20"/>
                </a:lnTo>
                <a:lnTo>
                  <a:pt x="850" y="20"/>
                </a:lnTo>
                <a:lnTo>
                  <a:pt x="886" y="24"/>
                </a:lnTo>
                <a:lnTo>
                  <a:pt x="922" y="28"/>
                </a:lnTo>
                <a:lnTo>
                  <a:pt x="958" y="34"/>
                </a:lnTo>
                <a:lnTo>
                  <a:pt x="992" y="42"/>
                </a:lnTo>
                <a:lnTo>
                  <a:pt x="992" y="42"/>
                </a:lnTo>
                <a:lnTo>
                  <a:pt x="974" y="54"/>
                </a:lnTo>
                <a:lnTo>
                  <a:pt x="960" y="68"/>
                </a:lnTo>
                <a:lnTo>
                  <a:pt x="956" y="76"/>
                </a:lnTo>
                <a:lnTo>
                  <a:pt x="952" y="82"/>
                </a:lnTo>
                <a:lnTo>
                  <a:pt x="950" y="90"/>
                </a:lnTo>
                <a:lnTo>
                  <a:pt x="948" y="98"/>
                </a:lnTo>
                <a:lnTo>
                  <a:pt x="948" y="98"/>
                </a:lnTo>
                <a:lnTo>
                  <a:pt x="948" y="110"/>
                </a:lnTo>
                <a:lnTo>
                  <a:pt x="952" y="118"/>
                </a:lnTo>
                <a:lnTo>
                  <a:pt x="958" y="126"/>
                </a:lnTo>
                <a:lnTo>
                  <a:pt x="964" y="128"/>
                </a:lnTo>
                <a:lnTo>
                  <a:pt x="964" y="128"/>
                </a:lnTo>
                <a:lnTo>
                  <a:pt x="968" y="130"/>
                </a:lnTo>
                <a:lnTo>
                  <a:pt x="972" y="132"/>
                </a:lnTo>
                <a:lnTo>
                  <a:pt x="972" y="132"/>
                </a:lnTo>
                <a:lnTo>
                  <a:pt x="980" y="130"/>
                </a:lnTo>
                <a:lnTo>
                  <a:pt x="984" y="126"/>
                </a:lnTo>
                <a:lnTo>
                  <a:pt x="988" y="120"/>
                </a:lnTo>
                <a:lnTo>
                  <a:pt x="990" y="114"/>
                </a:lnTo>
                <a:lnTo>
                  <a:pt x="990" y="114"/>
                </a:lnTo>
                <a:lnTo>
                  <a:pt x="988" y="108"/>
                </a:lnTo>
                <a:lnTo>
                  <a:pt x="984" y="102"/>
                </a:lnTo>
                <a:lnTo>
                  <a:pt x="980" y="98"/>
                </a:lnTo>
                <a:lnTo>
                  <a:pt x="972" y="96"/>
                </a:lnTo>
                <a:lnTo>
                  <a:pt x="972" y="96"/>
                </a:lnTo>
                <a:lnTo>
                  <a:pt x="966" y="98"/>
                </a:lnTo>
                <a:lnTo>
                  <a:pt x="960" y="102"/>
                </a:lnTo>
                <a:lnTo>
                  <a:pt x="956" y="108"/>
                </a:lnTo>
                <a:lnTo>
                  <a:pt x="956" y="114"/>
                </a:lnTo>
                <a:lnTo>
                  <a:pt x="956" y="114"/>
                </a:lnTo>
                <a:lnTo>
                  <a:pt x="956" y="120"/>
                </a:lnTo>
                <a:lnTo>
                  <a:pt x="956" y="120"/>
                </a:lnTo>
                <a:lnTo>
                  <a:pt x="952" y="110"/>
                </a:lnTo>
                <a:lnTo>
                  <a:pt x="952" y="100"/>
                </a:lnTo>
                <a:lnTo>
                  <a:pt x="952" y="100"/>
                </a:lnTo>
                <a:lnTo>
                  <a:pt x="952" y="90"/>
                </a:lnTo>
                <a:lnTo>
                  <a:pt x="956" y="84"/>
                </a:lnTo>
                <a:lnTo>
                  <a:pt x="960" y="76"/>
                </a:lnTo>
                <a:lnTo>
                  <a:pt x="964" y="68"/>
                </a:lnTo>
                <a:lnTo>
                  <a:pt x="978" y="54"/>
                </a:lnTo>
                <a:lnTo>
                  <a:pt x="996" y="44"/>
                </a:lnTo>
                <a:lnTo>
                  <a:pt x="996" y="44"/>
                </a:lnTo>
                <a:lnTo>
                  <a:pt x="1064" y="60"/>
                </a:lnTo>
                <a:lnTo>
                  <a:pt x="1130" y="78"/>
                </a:lnTo>
                <a:lnTo>
                  <a:pt x="1194" y="92"/>
                </a:lnTo>
                <a:lnTo>
                  <a:pt x="1224" y="96"/>
                </a:lnTo>
                <a:lnTo>
                  <a:pt x="1254" y="100"/>
                </a:lnTo>
                <a:lnTo>
                  <a:pt x="1254" y="100"/>
                </a:lnTo>
                <a:lnTo>
                  <a:pt x="1296" y="102"/>
                </a:lnTo>
                <a:lnTo>
                  <a:pt x="1316" y="100"/>
                </a:lnTo>
                <a:lnTo>
                  <a:pt x="1334" y="98"/>
                </a:lnTo>
                <a:lnTo>
                  <a:pt x="1352" y="92"/>
                </a:lnTo>
                <a:lnTo>
                  <a:pt x="1364" y="86"/>
                </a:lnTo>
                <a:lnTo>
                  <a:pt x="1370" y="80"/>
                </a:lnTo>
                <a:lnTo>
                  <a:pt x="1374" y="76"/>
                </a:lnTo>
                <a:lnTo>
                  <a:pt x="1376" y="70"/>
                </a:lnTo>
                <a:lnTo>
                  <a:pt x="1378" y="62"/>
                </a:lnTo>
                <a:lnTo>
                  <a:pt x="1378" y="62"/>
                </a:lnTo>
                <a:lnTo>
                  <a:pt x="1376" y="56"/>
                </a:lnTo>
                <a:lnTo>
                  <a:pt x="1374" y="48"/>
                </a:lnTo>
                <a:lnTo>
                  <a:pt x="1370" y="42"/>
                </a:lnTo>
                <a:lnTo>
                  <a:pt x="1364" y="36"/>
                </a:lnTo>
                <a:lnTo>
                  <a:pt x="1348" y="26"/>
                </a:lnTo>
                <a:lnTo>
                  <a:pt x="1328" y="18"/>
                </a:lnTo>
                <a:lnTo>
                  <a:pt x="1304" y="12"/>
                </a:lnTo>
                <a:lnTo>
                  <a:pt x="1278" y="8"/>
                </a:lnTo>
                <a:lnTo>
                  <a:pt x="1226" y="2"/>
                </a:lnTo>
                <a:lnTo>
                  <a:pt x="1226" y="2"/>
                </a:lnTo>
                <a:lnTo>
                  <a:pt x="1170" y="0"/>
                </a:lnTo>
                <a:lnTo>
                  <a:pt x="1140" y="2"/>
                </a:lnTo>
                <a:lnTo>
                  <a:pt x="1110" y="4"/>
                </a:lnTo>
                <a:lnTo>
                  <a:pt x="1082" y="8"/>
                </a:lnTo>
                <a:lnTo>
                  <a:pt x="1054" y="14"/>
                </a:lnTo>
                <a:lnTo>
                  <a:pt x="1030" y="20"/>
                </a:lnTo>
                <a:lnTo>
                  <a:pt x="1006" y="30"/>
                </a:lnTo>
                <a:lnTo>
                  <a:pt x="1006" y="30"/>
                </a:lnTo>
                <a:lnTo>
                  <a:pt x="968" y="20"/>
                </a:lnTo>
                <a:lnTo>
                  <a:pt x="930" y="12"/>
                </a:lnTo>
                <a:lnTo>
                  <a:pt x="890" y="6"/>
                </a:lnTo>
                <a:lnTo>
                  <a:pt x="848" y="0"/>
                </a:lnTo>
                <a:lnTo>
                  <a:pt x="848" y="0"/>
                </a:lnTo>
                <a:lnTo>
                  <a:pt x="828" y="0"/>
                </a:lnTo>
                <a:lnTo>
                  <a:pt x="806" y="0"/>
                </a:lnTo>
                <a:lnTo>
                  <a:pt x="784" y="2"/>
                </a:lnTo>
                <a:lnTo>
                  <a:pt x="764" y="4"/>
                </a:lnTo>
                <a:lnTo>
                  <a:pt x="744" y="8"/>
                </a:lnTo>
                <a:lnTo>
                  <a:pt x="724" y="12"/>
                </a:lnTo>
                <a:lnTo>
                  <a:pt x="706" y="18"/>
                </a:lnTo>
                <a:lnTo>
                  <a:pt x="688" y="26"/>
                </a:lnTo>
                <a:lnTo>
                  <a:pt x="688" y="26"/>
                </a:lnTo>
                <a:lnTo>
                  <a:pt x="672" y="18"/>
                </a:lnTo>
                <a:lnTo>
                  <a:pt x="654" y="12"/>
                </a:lnTo>
                <a:lnTo>
                  <a:pt x="634" y="8"/>
                </a:lnTo>
                <a:lnTo>
                  <a:pt x="614" y="4"/>
                </a:lnTo>
                <a:lnTo>
                  <a:pt x="594" y="2"/>
                </a:lnTo>
                <a:lnTo>
                  <a:pt x="572" y="0"/>
                </a:lnTo>
                <a:lnTo>
                  <a:pt x="550" y="0"/>
                </a:lnTo>
                <a:lnTo>
                  <a:pt x="528" y="0"/>
                </a:lnTo>
                <a:lnTo>
                  <a:pt x="528" y="0"/>
                </a:lnTo>
                <a:lnTo>
                  <a:pt x="486" y="6"/>
                </a:lnTo>
                <a:lnTo>
                  <a:pt x="446" y="12"/>
                </a:lnTo>
                <a:lnTo>
                  <a:pt x="408" y="20"/>
                </a:lnTo>
                <a:lnTo>
                  <a:pt x="372" y="30"/>
                </a:lnTo>
                <a:lnTo>
                  <a:pt x="372" y="30"/>
                </a:lnTo>
                <a:lnTo>
                  <a:pt x="348" y="20"/>
                </a:lnTo>
                <a:lnTo>
                  <a:pt x="322" y="14"/>
                </a:lnTo>
                <a:lnTo>
                  <a:pt x="296" y="8"/>
                </a:lnTo>
                <a:lnTo>
                  <a:pt x="266" y="4"/>
                </a:lnTo>
                <a:lnTo>
                  <a:pt x="238" y="2"/>
                </a:lnTo>
                <a:lnTo>
                  <a:pt x="208" y="0"/>
                </a:lnTo>
                <a:lnTo>
                  <a:pt x="152" y="2"/>
                </a:lnTo>
                <a:lnTo>
                  <a:pt x="152" y="2"/>
                </a:lnTo>
                <a:lnTo>
                  <a:pt x="100" y="8"/>
                </a:lnTo>
                <a:lnTo>
                  <a:pt x="74" y="12"/>
                </a:lnTo>
                <a:lnTo>
                  <a:pt x="50" y="18"/>
                </a:lnTo>
                <a:lnTo>
                  <a:pt x="30" y="26"/>
                </a:lnTo>
                <a:lnTo>
                  <a:pt x="14" y="36"/>
                </a:lnTo>
                <a:lnTo>
                  <a:pt x="8" y="42"/>
                </a:lnTo>
                <a:lnTo>
                  <a:pt x="4" y="48"/>
                </a:lnTo>
                <a:lnTo>
                  <a:pt x="0" y="56"/>
                </a:lnTo>
                <a:lnTo>
                  <a:pt x="0" y="62"/>
                </a:lnTo>
                <a:lnTo>
                  <a:pt x="0" y="62"/>
                </a:lnTo>
                <a:close/>
                <a:moveTo>
                  <a:pt x="1014" y="34"/>
                </a:moveTo>
                <a:lnTo>
                  <a:pt x="1014" y="34"/>
                </a:lnTo>
                <a:lnTo>
                  <a:pt x="1036" y="24"/>
                </a:lnTo>
                <a:lnTo>
                  <a:pt x="1062" y="18"/>
                </a:lnTo>
                <a:lnTo>
                  <a:pt x="1088" y="12"/>
                </a:lnTo>
                <a:lnTo>
                  <a:pt x="1116" y="8"/>
                </a:lnTo>
                <a:lnTo>
                  <a:pt x="1142" y="6"/>
                </a:lnTo>
                <a:lnTo>
                  <a:pt x="1170" y="4"/>
                </a:lnTo>
                <a:lnTo>
                  <a:pt x="1198" y="4"/>
                </a:lnTo>
                <a:lnTo>
                  <a:pt x="1224" y="6"/>
                </a:lnTo>
                <a:lnTo>
                  <a:pt x="1226" y="6"/>
                </a:lnTo>
                <a:lnTo>
                  <a:pt x="1226" y="6"/>
                </a:lnTo>
                <a:lnTo>
                  <a:pt x="1276" y="10"/>
                </a:lnTo>
                <a:lnTo>
                  <a:pt x="1300" y="14"/>
                </a:lnTo>
                <a:lnTo>
                  <a:pt x="1324" y="20"/>
                </a:lnTo>
                <a:lnTo>
                  <a:pt x="1346" y="28"/>
                </a:lnTo>
                <a:lnTo>
                  <a:pt x="1362" y="36"/>
                </a:lnTo>
                <a:lnTo>
                  <a:pt x="1368" y="42"/>
                </a:lnTo>
                <a:lnTo>
                  <a:pt x="1372" y="48"/>
                </a:lnTo>
                <a:lnTo>
                  <a:pt x="1374" y="56"/>
                </a:lnTo>
                <a:lnTo>
                  <a:pt x="1374" y="62"/>
                </a:lnTo>
                <a:lnTo>
                  <a:pt x="1374" y="62"/>
                </a:lnTo>
                <a:lnTo>
                  <a:pt x="1374" y="68"/>
                </a:lnTo>
                <a:lnTo>
                  <a:pt x="1370" y="74"/>
                </a:lnTo>
                <a:lnTo>
                  <a:pt x="1366" y="78"/>
                </a:lnTo>
                <a:lnTo>
                  <a:pt x="1362" y="84"/>
                </a:lnTo>
                <a:lnTo>
                  <a:pt x="1350" y="90"/>
                </a:lnTo>
                <a:lnTo>
                  <a:pt x="1334" y="94"/>
                </a:lnTo>
                <a:lnTo>
                  <a:pt x="1314" y="96"/>
                </a:lnTo>
                <a:lnTo>
                  <a:pt x="1294" y="98"/>
                </a:lnTo>
                <a:lnTo>
                  <a:pt x="1254" y="96"/>
                </a:lnTo>
                <a:lnTo>
                  <a:pt x="1254" y="96"/>
                </a:lnTo>
                <a:lnTo>
                  <a:pt x="1226" y="92"/>
                </a:lnTo>
                <a:lnTo>
                  <a:pt x="1198" y="88"/>
                </a:lnTo>
                <a:lnTo>
                  <a:pt x="1140" y="72"/>
                </a:lnTo>
                <a:lnTo>
                  <a:pt x="1080" y="52"/>
                </a:lnTo>
                <a:lnTo>
                  <a:pt x="1014" y="34"/>
                </a:lnTo>
                <a:lnTo>
                  <a:pt x="1014" y="34"/>
                </a:lnTo>
                <a:close/>
                <a:moveTo>
                  <a:pt x="696" y="234"/>
                </a:moveTo>
                <a:lnTo>
                  <a:pt x="696" y="234"/>
                </a:lnTo>
                <a:lnTo>
                  <a:pt x="712" y="228"/>
                </a:lnTo>
                <a:lnTo>
                  <a:pt x="726" y="218"/>
                </a:lnTo>
                <a:lnTo>
                  <a:pt x="740" y="208"/>
                </a:lnTo>
                <a:lnTo>
                  <a:pt x="752" y="196"/>
                </a:lnTo>
                <a:lnTo>
                  <a:pt x="760" y="182"/>
                </a:lnTo>
                <a:lnTo>
                  <a:pt x="766" y="168"/>
                </a:lnTo>
                <a:lnTo>
                  <a:pt x="770" y="150"/>
                </a:lnTo>
                <a:lnTo>
                  <a:pt x="770" y="134"/>
                </a:lnTo>
                <a:lnTo>
                  <a:pt x="770" y="132"/>
                </a:lnTo>
                <a:lnTo>
                  <a:pt x="770" y="132"/>
                </a:lnTo>
                <a:lnTo>
                  <a:pt x="768" y="116"/>
                </a:lnTo>
                <a:lnTo>
                  <a:pt x="764" y="102"/>
                </a:lnTo>
                <a:lnTo>
                  <a:pt x="764" y="102"/>
                </a:lnTo>
                <a:lnTo>
                  <a:pt x="788" y="100"/>
                </a:lnTo>
                <a:lnTo>
                  <a:pt x="810" y="100"/>
                </a:lnTo>
                <a:lnTo>
                  <a:pt x="810" y="100"/>
                </a:lnTo>
                <a:lnTo>
                  <a:pt x="828" y="102"/>
                </a:lnTo>
                <a:lnTo>
                  <a:pt x="844" y="106"/>
                </a:lnTo>
                <a:lnTo>
                  <a:pt x="858" y="112"/>
                </a:lnTo>
                <a:lnTo>
                  <a:pt x="872" y="118"/>
                </a:lnTo>
                <a:lnTo>
                  <a:pt x="884" y="128"/>
                </a:lnTo>
                <a:lnTo>
                  <a:pt x="892" y="140"/>
                </a:lnTo>
                <a:lnTo>
                  <a:pt x="898" y="152"/>
                </a:lnTo>
                <a:lnTo>
                  <a:pt x="900" y="168"/>
                </a:lnTo>
                <a:lnTo>
                  <a:pt x="900" y="168"/>
                </a:lnTo>
                <a:lnTo>
                  <a:pt x="898" y="178"/>
                </a:lnTo>
                <a:lnTo>
                  <a:pt x="894" y="188"/>
                </a:lnTo>
                <a:lnTo>
                  <a:pt x="890" y="198"/>
                </a:lnTo>
                <a:lnTo>
                  <a:pt x="884" y="206"/>
                </a:lnTo>
                <a:lnTo>
                  <a:pt x="876" y="212"/>
                </a:lnTo>
                <a:lnTo>
                  <a:pt x="866" y="220"/>
                </a:lnTo>
                <a:lnTo>
                  <a:pt x="846" y="230"/>
                </a:lnTo>
                <a:lnTo>
                  <a:pt x="824" y="238"/>
                </a:lnTo>
                <a:lnTo>
                  <a:pt x="798" y="242"/>
                </a:lnTo>
                <a:lnTo>
                  <a:pt x="772" y="244"/>
                </a:lnTo>
                <a:lnTo>
                  <a:pt x="746" y="244"/>
                </a:lnTo>
                <a:lnTo>
                  <a:pt x="746" y="244"/>
                </a:lnTo>
                <a:lnTo>
                  <a:pt x="720" y="240"/>
                </a:lnTo>
                <a:lnTo>
                  <a:pt x="696" y="234"/>
                </a:lnTo>
                <a:lnTo>
                  <a:pt x="696" y="234"/>
                </a:lnTo>
                <a:close/>
                <a:moveTo>
                  <a:pt x="614" y="102"/>
                </a:moveTo>
                <a:lnTo>
                  <a:pt x="614" y="102"/>
                </a:lnTo>
                <a:lnTo>
                  <a:pt x="608" y="116"/>
                </a:lnTo>
                <a:lnTo>
                  <a:pt x="606" y="132"/>
                </a:lnTo>
                <a:lnTo>
                  <a:pt x="606" y="134"/>
                </a:lnTo>
                <a:lnTo>
                  <a:pt x="606" y="134"/>
                </a:lnTo>
                <a:lnTo>
                  <a:pt x="608" y="150"/>
                </a:lnTo>
                <a:lnTo>
                  <a:pt x="610" y="168"/>
                </a:lnTo>
                <a:lnTo>
                  <a:pt x="618" y="182"/>
                </a:lnTo>
                <a:lnTo>
                  <a:pt x="626" y="196"/>
                </a:lnTo>
                <a:lnTo>
                  <a:pt x="638" y="208"/>
                </a:lnTo>
                <a:lnTo>
                  <a:pt x="650" y="218"/>
                </a:lnTo>
                <a:lnTo>
                  <a:pt x="666" y="228"/>
                </a:lnTo>
                <a:lnTo>
                  <a:pt x="682" y="234"/>
                </a:lnTo>
                <a:lnTo>
                  <a:pt x="682" y="234"/>
                </a:lnTo>
                <a:lnTo>
                  <a:pt x="658" y="240"/>
                </a:lnTo>
                <a:lnTo>
                  <a:pt x="632" y="244"/>
                </a:lnTo>
                <a:lnTo>
                  <a:pt x="632" y="244"/>
                </a:lnTo>
                <a:lnTo>
                  <a:pt x="606" y="244"/>
                </a:lnTo>
                <a:lnTo>
                  <a:pt x="580" y="242"/>
                </a:lnTo>
                <a:lnTo>
                  <a:pt x="554" y="238"/>
                </a:lnTo>
                <a:lnTo>
                  <a:pt x="530" y="230"/>
                </a:lnTo>
                <a:lnTo>
                  <a:pt x="510" y="220"/>
                </a:lnTo>
                <a:lnTo>
                  <a:pt x="502" y="212"/>
                </a:lnTo>
                <a:lnTo>
                  <a:pt x="494" y="206"/>
                </a:lnTo>
                <a:lnTo>
                  <a:pt x="488" y="198"/>
                </a:lnTo>
                <a:lnTo>
                  <a:pt x="484" y="188"/>
                </a:lnTo>
                <a:lnTo>
                  <a:pt x="480" y="178"/>
                </a:lnTo>
                <a:lnTo>
                  <a:pt x="478" y="168"/>
                </a:lnTo>
                <a:lnTo>
                  <a:pt x="478" y="168"/>
                </a:lnTo>
                <a:lnTo>
                  <a:pt x="480" y="152"/>
                </a:lnTo>
                <a:lnTo>
                  <a:pt x="484" y="140"/>
                </a:lnTo>
                <a:lnTo>
                  <a:pt x="494" y="128"/>
                </a:lnTo>
                <a:lnTo>
                  <a:pt x="506" y="118"/>
                </a:lnTo>
                <a:lnTo>
                  <a:pt x="518" y="112"/>
                </a:lnTo>
                <a:lnTo>
                  <a:pt x="534" y="106"/>
                </a:lnTo>
                <a:lnTo>
                  <a:pt x="550" y="102"/>
                </a:lnTo>
                <a:lnTo>
                  <a:pt x="566" y="100"/>
                </a:lnTo>
                <a:lnTo>
                  <a:pt x="566" y="100"/>
                </a:lnTo>
                <a:lnTo>
                  <a:pt x="590" y="100"/>
                </a:lnTo>
                <a:lnTo>
                  <a:pt x="614" y="102"/>
                </a:lnTo>
                <a:lnTo>
                  <a:pt x="614" y="102"/>
                </a:lnTo>
                <a:close/>
                <a:moveTo>
                  <a:pt x="688" y="40"/>
                </a:moveTo>
                <a:lnTo>
                  <a:pt x="688" y="40"/>
                </a:lnTo>
                <a:lnTo>
                  <a:pt x="708" y="48"/>
                </a:lnTo>
                <a:lnTo>
                  <a:pt x="726" y="60"/>
                </a:lnTo>
                <a:lnTo>
                  <a:pt x="742" y="74"/>
                </a:lnTo>
                <a:lnTo>
                  <a:pt x="752" y="88"/>
                </a:lnTo>
                <a:lnTo>
                  <a:pt x="752" y="88"/>
                </a:lnTo>
                <a:lnTo>
                  <a:pt x="734" y="98"/>
                </a:lnTo>
                <a:lnTo>
                  <a:pt x="728" y="104"/>
                </a:lnTo>
                <a:lnTo>
                  <a:pt x="720" y="110"/>
                </a:lnTo>
                <a:lnTo>
                  <a:pt x="714" y="118"/>
                </a:lnTo>
                <a:lnTo>
                  <a:pt x="710" y="126"/>
                </a:lnTo>
                <a:lnTo>
                  <a:pt x="708" y="134"/>
                </a:lnTo>
                <a:lnTo>
                  <a:pt x="706" y="144"/>
                </a:lnTo>
                <a:lnTo>
                  <a:pt x="706" y="144"/>
                </a:lnTo>
                <a:lnTo>
                  <a:pt x="708" y="154"/>
                </a:lnTo>
                <a:lnTo>
                  <a:pt x="712" y="164"/>
                </a:lnTo>
                <a:lnTo>
                  <a:pt x="718" y="170"/>
                </a:lnTo>
                <a:lnTo>
                  <a:pt x="726" y="176"/>
                </a:lnTo>
                <a:lnTo>
                  <a:pt x="726" y="176"/>
                </a:lnTo>
                <a:lnTo>
                  <a:pt x="732" y="178"/>
                </a:lnTo>
                <a:lnTo>
                  <a:pt x="732" y="178"/>
                </a:lnTo>
                <a:lnTo>
                  <a:pt x="736" y="178"/>
                </a:lnTo>
                <a:lnTo>
                  <a:pt x="736" y="178"/>
                </a:lnTo>
                <a:lnTo>
                  <a:pt x="736" y="178"/>
                </a:lnTo>
                <a:lnTo>
                  <a:pt x="736" y="178"/>
                </a:lnTo>
                <a:lnTo>
                  <a:pt x="738" y="178"/>
                </a:lnTo>
                <a:lnTo>
                  <a:pt x="738" y="178"/>
                </a:lnTo>
                <a:lnTo>
                  <a:pt x="744" y="176"/>
                </a:lnTo>
                <a:lnTo>
                  <a:pt x="750" y="172"/>
                </a:lnTo>
                <a:lnTo>
                  <a:pt x="752" y="166"/>
                </a:lnTo>
                <a:lnTo>
                  <a:pt x="754" y="160"/>
                </a:lnTo>
                <a:lnTo>
                  <a:pt x="754" y="160"/>
                </a:lnTo>
                <a:lnTo>
                  <a:pt x="752" y="154"/>
                </a:lnTo>
                <a:lnTo>
                  <a:pt x="748" y="148"/>
                </a:lnTo>
                <a:lnTo>
                  <a:pt x="742" y="144"/>
                </a:lnTo>
                <a:lnTo>
                  <a:pt x="736" y="144"/>
                </a:lnTo>
                <a:lnTo>
                  <a:pt x="736" y="144"/>
                </a:lnTo>
                <a:lnTo>
                  <a:pt x="730" y="144"/>
                </a:lnTo>
                <a:lnTo>
                  <a:pt x="724" y="148"/>
                </a:lnTo>
                <a:lnTo>
                  <a:pt x="720" y="154"/>
                </a:lnTo>
                <a:lnTo>
                  <a:pt x="718" y="160"/>
                </a:lnTo>
                <a:lnTo>
                  <a:pt x="718" y="160"/>
                </a:lnTo>
                <a:lnTo>
                  <a:pt x="720" y="166"/>
                </a:lnTo>
                <a:lnTo>
                  <a:pt x="722" y="170"/>
                </a:lnTo>
                <a:lnTo>
                  <a:pt x="722" y="170"/>
                </a:lnTo>
                <a:lnTo>
                  <a:pt x="716" y="166"/>
                </a:lnTo>
                <a:lnTo>
                  <a:pt x="712" y="160"/>
                </a:lnTo>
                <a:lnTo>
                  <a:pt x="710" y="152"/>
                </a:lnTo>
                <a:lnTo>
                  <a:pt x="710" y="144"/>
                </a:lnTo>
                <a:lnTo>
                  <a:pt x="710" y="144"/>
                </a:lnTo>
                <a:lnTo>
                  <a:pt x="712" y="136"/>
                </a:lnTo>
                <a:lnTo>
                  <a:pt x="714" y="128"/>
                </a:lnTo>
                <a:lnTo>
                  <a:pt x="720" y="122"/>
                </a:lnTo>
                <a:lnTo>
                  <a:pt x="726" y="116"/>
                </a:lnTo>
                <a:lnTo>
                  <a:pt x="732" y="112"/>
                </a:lnTo>
                <a:lnTo>
                  <a:pt x="742" y="108"/>
                </a:lnTo>
                <a:lnTo>
                  <a:pt x="760" y="102"/>
                </a:lnTo>
                <a:lnTo>
                  <a:pt x="760" y="102"/>
                </a:lnTo>
                <a:lnTo>
                  <a:pt x="764" y="118"/>
                </a:lnTo>
                <a:lnTo>
                  <a:pt x="766" y="134"/>
                </a:lnTo>
                <a:lnTo>
                  <a:pt x="766" y="134"/>
                </a:lnTo>
                <a:lnTo>
                  <a:pt x="766" y="150"/>
                </a:lnTo>
                <a:lnTo>
                  <a:pt x="762" y="166"/>
                </a:lnTo>
                <a:lnTo>
                  <a:pt x="756" y="182"/>
                </a:lnTo>
                <a:lnTo>
                  <a:pt x="746" y="194"/>
                </a:lnTo>
                <a:lnTo>
                  <a:pt x="736" y="206"/>
                </a:lnTo>
                <a:lnTo>
                  <a:pt x="722" y="216"/>
                </a:lnTo>
                <a:lnTo>
                  <a:pt x="706" y="226"/>
                </a:lnTo>
                <a:lnTo>
                  <a:pt x="688" y="232"/>
                </a:lnTo>
                <a:lnTo>
                  <a:pt x="688" y="232"/>
                </a:lnTo>
                <a:lnTo>
                  <a:pt x="672" y="226"/>
                </a:lnTo>
                <a:lnTo>
                  <a:pt x="656" y="216"/>
                </a:lnTo>
                <a:lnTo>
                  <a:pt x="642" y="206"/>
                </a:lnTo>
                <a:lnTo>
                  <a:pt x="630" y="194"/>
                </a:lnTo>
                <a:lnTo>
                  <a:pt x="622" y="182"/>
                </a:lnTo>
                <a:lnTo>
                  <a:pt x="614" y="166"/>
                </a:lnTo>
                <a:lnTo>
                  <a:pt x="612" y="150"/>
                </a:lnTo>
                <a:lnTo>
                  <a:pt x="610" y="134"/>
                </a:lnTo>
                <a:lnTo>
                  <a:pt x="610" y="134"/>
                </a:lnTo>
                <a:lnTo>
                  <a:pt x="612" y="118"/>
                </a:lnTo>
                <a:lnTo>
                  <a:pt x="618" y="102"/>
                </a:lnTo>
                <a:lnTo>
                  <a:pt x="618" y="102"/>
                </a:lnTo>
                <a:lnTo>
                  <a:pt x="636" y="108"/>
                </a:lnTo>
                <a:lnTo>
                  <a:pt x="644" y="112"/>
                </a:lnTo>
                <a:lnTo>
                  <a:pt x="652" y="116"/>
                </a:lnTo>
                <a:lnTo>
                  <a:pt x="658" y="122"/>
                </a:lnTo>
                <a:lnTo>
                  <a:pt x="662" y="128"/>
                </a:lnTo>
                <a:lnTo>
                  <a:pt x="666" y="136"/>
                </a:lnTo>
                <a:lnTo>
                  <a:pt x="668" y="144"/>
                </a:lnTo>
                <a:lnTo>
                  <a:pt x="668" y="144"/>
                </a:lnTo>
                <a:lnTo>
                  <a:pt x="668" y="152"/>
                </a:lnTo>
                <a:lnTo>
                  <a:pt x="666" y="158"/>
                </a:lnTo>
                <a:lnTo>
                  <a:pt x="662" y="164"/>
                </a:lnTo>
                <a:lnTo>
                  <a:pt x="658" y="168"/>
                </a:lnTo>
                <a:lnTo>
                  <a:pt x="658" y="168"/>
                </a:lnTo>
                <a:lnTo>
                  <a:pt x="660" y="160"/>
                </a:lnTo>
                <a:lnTo>
                  <a:pt x="660" y="160"/>
                </a:lnTo>
                <a:lnTo>
                  <a:pt x="658" y="154"/>
                </a:lnTo>
                <a:lnTo>
                  <a:pt x="654" y="148"/>
                </a:lnTo>
                <a:lnTo>
                  <a:pt x="650" y="144"/>
                </a:lnTo>
                <a:lnTo>
                  <a:pt x="642" y="144"/>
                </a:lnTo>
                <a:lnTo>
                  <a:pt x="642" y="144"/>
                </a:lnTo>
                <a:lnTo>
                  <a:pt x="636" y="144"/>
                </a:lnTo>
                <a:lnTo>
                  <a:pt x="630" y="148"/>
                </a:lnTo>
                <a:lnTo>
                  <a:pt x="626" y="154"/>
                </a:lnTo>
                <a:lnTo>
                  <a:pt x="626" y="160"/>
                </a:lnTo>
                <a:lnTo>
                  <a:pt x="626" y="160"/>
                </a:lnTo>
                <a:lnTo>
                  <a:pt x="626" y="166"/>
                </a:lnTo>
                <a:lnTo>
                  <a:pt x="628" y="170"/>
                </a:lnTo>
                <a:lnTo>
                  <a:pt x="632" y="174"/>
                </a:lnTo>
                <a:lnTo>
                  <a:pt x="638" y="176"/>
                </a:lnTo>
                <a:lnTo>
                  <a:pt x="638" y="176"/>
                </a:lnTo>
                <a:lnTo>
                  <a:pt x="642" y="178"/>
                </a:lnTo>
                <a:lnTo>
                  <a:pt x="642" y="178"/>
                </a:lnTo>
                <a:lnTo>
                  <a:pt x="642" y="178"/>
                </a:lnTo>
                <a:lnTo>
                  <a:pt x="642" y="178"/>
                </a:lnTo>
                <a:lnTo>
                  <a:pt x="650" y="176"/>
                </a:lnTo>
                <a:lnTo>
                  <a:pt x="650" y="176"/>
                </a:lnTo>
                <a:lnTo>
                  <a:pt x="652" y="176"/>
                </a:lnTo>
                <a:lnTo>
                  <a:pt x="652" y="176"/>
                </a:lnTo>
                <a:lnTo>
                  <a:pt x="660" y="170"/>
                </a:lnTo>
                <a:lnTo>
                  <a:pt x="666" y="164"/>
                </a:lnTo>
                <a:lnTo>
                  <a:pt x="670" y="154"/>
                </a:lnTo>
                <a:lnTo>
                  <a:pt x="672" y="144"/>
                </a:lnTo>
                <a:lnTo>
                  <a:pt x="672" y="144"/>
                </a:lnTo>
                <a:lnTo>
                  <a:pt x="670" y="134"/>
                </a:lnTo>
                <a:lnTo>
                  <a:pt x="666" y="126"/>
                </a:lnTo>
                <a:lnTo>
                  <a:pt x="662" y="118"/>
                </a:lnTo>
                <a:lnTo>
                  <a:pt x="658" y="110"/>
                </a:lnTo>
                <a:lnTo>
                  <a:pt x="650" y="104"/>
                </a:lnTo>
                <a:lnTo>
                  <a:pt x="642" y="98"/>
                </a:lnTo>
                <a:lnTo>
                  <a:pt x="624" y="88"/>
                </a:lnTo>
                <a:lnTo>
                  <a:pt x="624" y="88"/>
                </a:lnTo>
                <a:lnTo>
                  <a:pt x="636" y="74"/>
                </a:lnTo>
                <a:lnTo>
                  <a:pt x="652" y="60"/>
                </a:lnTo>
                <a:lnTo>
                  <a:pt x="668" y="48"/>
                </a:lnTo>
                <a:lnTo>
                  <a:pt x="688" y="40"/>
                </a:lnTo>
                <a:lnTo>
                  <a:pt x="688" y="40"/>
                </a:lnTo>
                <a:close/>
                <a:moveTo>
                  <a:pt x="4" y="62"/>
                </a:moveTo>
                <a:lnTo>
                  <a:pt x="4" y="62"/>
                </a:lnTo>
                <a:lnTo>
                  <a:pt x="4" y="56"/>
                </a:lnTo>
                <a:lnTo>
                  <a:pt x="6" y="48"/>
                </a:lnTo>
                <a:lnTo>
                  <a:pt x="10" y="42"/>
                </a:lnTo>
                <a:lnTo>
                  <a:pt x="16" y="36"/>
                </a:lnTo>
                <a:lnTo>
                  <a:pt x="32" y="28"/>
                </a:lnTo>
                <a:lnTo>
                  <a:pt x="52" y="20"/>
                </a:lnTo>
                <a:lnTo>
                  <a:pt x="76" y="14"/>
                </a:lnTo>
                <a:lnTo>
                  <a:pt x="102" y="10"/>
                </a:lnTo>
                <a:lnTo>
                  <a:pt x="152" y="6"/>
                </a:lnTo>
                <a:lnTo>
                  <a:pt x="152" y="6"/>
                </a:lnTo>
                <a:lnTo>
                  <a:pt x="152" y="6"/>
                </a:lnTo>
                <a:lnTo>
                  <a:pt x="180" y="4"/>
                </a:lnTo>
                <a:lnTo>
                  <a:pt x="206" y="4"/>
                </a:lnTo>
                <a:lnTo>
                  <a:pt x="234" y="6"/>
                </a:lnTo>
                <a:lnTo>
                  <a:pt x="262" y="8"/>
                </a:lnTo>
                <a:lnTo>
                  <a:pt x="290" y="12"/>
                </a:lnTo>
                <a:lnTo>
                  <a:pt x="316" y="18"/>
                </a:lnTo>
                <a:lnTo>
                  <a:pt x="340" y="24"/>
                </a:lnTo>
                <a:lnTo>
                  <a:pt x="362" y="34"/>
                </a:lnTo>
                <a:lnTo>
                  <a:pt x="362" y="34"/>
                </a:lnTo>
                <a:lnTo>
                  <a:pt x="298" y="52"/>
                </a:lnTo>
                <a:lnTo>
                  <a:pt x="238" y="72"/>
                </a:lnTo>
                <a:lnTo>
                  <a:pt x="180" y="88"/>
                </a:lnTo>
                <a:lnTo>
                  <a:pt x="152" y="92"/>
                </a:lnTo>
                <a:lnTo>
                  <a:pt x="122" y="96"/>
                </a:lnTo>
                <a:lnTo>
                  <a:pt x="122" y="96"/>
                </a:lnTo>
                <a:lnTo>
                  <a:pt x="82" y="98"/>
                </a:lnTo>
                <a:lnTo>
                  <a:pt x="62" y="96"/>
                </a:lnTo>
                <a:lnTo>
                  <a:pt x="44" y="94"/>
                </a:lnTo>
                <a:lnTo>
                  <a:pt x="28" y="90"/>
                </a:lnTo>
                <a:lnTo>
                  <a:pt x="16" y="84"/>
                </a:lnTo>
                <a:lnTo>
                  <a:pt x="10" y="78"/>
                </a:lnTo>
                <a:lnTo>
                  <a:pt x="6" y="74"/>
                </a:lnTo>
                <a:lnTo>
                  <a:pt x="4" y="68"/>
                </a:lnTo>
                <a:lnTo>
                  <a:pt x="4" y="62"/>
                </a:lnTo>
                <a:lnTo>
                  <a:pt x="4" y="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</a:endParaRPr>
          </a:p>
        </p:txBody>
      </p:sp>
      <p:sp>
        <p:nvSpPr>
          <p:cNvPr id="2051" name="文本框 26"/>
          <p:cNvSpPr txBox="1">
            <a:spLocks noChangeArrowheads="1"/>
          </p:cNvSpPr>
          <p:nvPr/>
        </p:nvSpPr>
        <p:spPr bwMode="auto">
          <a:xfrm>
            <a:off x="4865688" y="2097089"/>
            <a:ext cx="792162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>
                <a:solidFill>
                  <a:schemeClr val="accent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第</a:t>
            </a:r>
          </a:p>
        </p:txBody>
      </p:sp>
      <p:sp>
        <p:nvSpPr>
          <p:cNvPr id="2052" name="文本框 27"/>
          <p:cNvSpPr txBox="1">
            <a:spLocks noChangeArrowheads="1"/>
          </p:cNvSpPr>
          <p:nvPr/>
        </p:nvSpPr>
        <p:spPr bwMode="auto">
          <a:xfrm>
            <a:off x="5813426" y="2020889"/>
            <a:ext cx="792163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5400" dirty="0" smtClean="0">
                <a:solidFill>
                  <a:schemeClr val="accent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2</a:t>
            </a:r>
            <a:endParaRPr lang="zh-CN" altLang="en-US" sz="5400" dirty="0">
              <a:solidFill>
                <a:schemeClr val="accent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053" name="文本框 28"/>
          <p:cNvSpPr txBox="1">
            <a:spLocks noChangeArrowheads="1"/>
          </p:cNvSpPr>
          <p:nvPr/>
        </p:nvSpPr>
        <p:spPr bwMode="auto">
          <a:xfrm>
            <a:off x="6759576" y="2097089"/>
            <a:ext cx="792163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>
                <a:solidFill>
                  <a:schemeClr val="accent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章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4087813" y="3216276"/>
            <a:ext cx="4241800" cy="758825"/>
          </a:xfrm>
          <a:prstGeom prst="rect">
            <a:avLst/>
          </a:prstGeom>
          <a:noFill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400" dirty="0">
                <a:latin typeface="幼圆" panose="02010509060101010101" pitchFamily="49" charset="-122"/>
                <a:ea typeface="幼圆" panose="02010509060101010101" pitchFamily="49" charset="-122"/>
              </a:rPr>
              <a:t>图书</a:t>
            </a:r>
            <a:r>
              <a:rPr lang="zh-CN" altLang="en-US" sz="14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的获取服务</a:t>
            </a:r>
            <a:r>
              <a:rPr lang="en-US" altLang="zh-CN" sz="14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—</a:t>
            </a:r>
            <a:r>
              <a:rPr lang="zh-CN" altLang="en-US" sz="14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帮助大家获取到本馆没有的图书</a:t>
            </a:r>
            <a:endParaRPr lang="zh-CN" altLang="en-US" sz="1400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2055" name="直接连接符 30"/>
          <p:cNvCxnSpPr>
            <a:cxnSpLocks noChangeShapeType="1"/>
          </p:cNvCxnSpPr>
          <p:nvPr/>
        </p:nvCxnSpPr>
        <p:spPr bwMode="auto">
          <a:xfrm>
            <a:off x="3846513" y="2647950"/>
            <a:ext cx="762000" cy="0"/>
          </a:xfrm>
          <a:prstGeom prst="line">
            <a:avLst/>
          </a:prstGeom>
          <a:noFill/>
          <a:ln w="12700" algn="ctr">
            <a:solidFill>
              <a:schemeClr val="accent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6" name="直接连接符 31"/>
          <p:cNvCxnSpPr>
            <a:cxnSpLocks noChangeShapeType="1"/>
          </p:cNvCxnSpPr>
          <p:nvPr/>
        </p:nvCxnSpPr>
        <p:spPr bwMode="auto">
          <a:xfrm>
            <a:off x="3846513" y="3975100"/>
            <a:ext cx="4724400" cy="0"/>
          </a:xfrm>
          <a:prstGeom prst="line">
            <a:avLst/>
          </a:prstGeom>
          <a:noFill/>
          <a:ln w="12700" algn="ctr">
            <a:solidFill>
              <a:schemeClr val="accent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7" name="直接连接符 32"/>
          <p:cNvCxnSpPr>
            <a:cxnSpLocks noChangeShapeType="1"/>
          </p:cNvCxnSpPr>
          <p:nvPr/>
        </p:nvCxnSpPr>
        <p:spPr bwMode="auto">
          <a:xfrm>
            <a:off x="7808913" y="2647950"/>
            <a:ext cx="762000" cy="0"/>
          </a:xfrm>
          <a:prstGeom prst="line">
            <a:avLst/>
          </a:prstGeom>
          <a:noFill/>
          <a:ln w="12700" algn="ctr">
            <a:solidFill>
              <a:schemeClr val="accent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31357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/>
          <a:srcRect l="13063" t="4271" r="14182"/>
          <a:stretch/>
        </p:blipFill>
        <p:spPr>
          <a:xfrm>
            <a:off x="0" y="-28577"/>
            <a:ext cx="12158663" cy="710089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8417822" y="1493229"/>
            <a:ext cx="1554854" cy="364146"/>
          </a:xfrm>
          <a:prstGeom prst="roundRect">
            <a:avLst/>
          </a:prstGeom>
          <a:solidFill>
            <a:schemeClr val="accent5">
              <a:lumMod val="60000"/>
              <a:lumOff val="40000"/>
              <a:alpha val="52000"/>
            </a:schemeClr>
          </a:solidFill>
          <a:ln w="254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62547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图书馆</a:t>
            </a:r>
            <a:r>
              <a:rPr lang="en-US" altLang="zh-CN" dirty="0" smtClean="0"/>
              <a:t>OPAC</a:t>
            </a:r>
            <a:endParaRPr lang="zh-CN" altLang="en-US" dirty="0" smtClean="0"/>
          </a:p>
        </p:txBody>
      </p:sp>
      <p:pic>
        <p:nvPicPr>
          <p:cNvPr id="7" name="内容占位符 4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7999" y="464024"/>
            <a:ext cx="11616326" cy="5964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16396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/>
          <a:srcRect l="13063" t="4271" r="14182"/>
          <a:stretch/>
        </p:blipFill>
        <p:spPr>
          <a:xfrm>
            <a:off x="0" y="-28577"/>
            <a:ext cx="12158663" cy="710089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8403535" y="1778979"/>
            <a:ext cx="1554854" cy="364146"/>
          </a:xfrm>
          <a:prstGeom prst="roundRect">
            <a:avLst/>
          </a:prstGeom>
          <a:solidFill>
            <a:schemeClr val="accent5">
              <a:lumMod val="60000"/>
              <a:lumOff val="40000"/>
              <a:alpha val="52000"/>
            </a:schemeClr>
          </a:solidFill>
          <a:ln w="254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59959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3215538" y="1300899"/>
            <a:ext cx="4769816" cy="532344"/>
          </a:xfrm>
        </p:spPr>
        <p:txBody>
          <a:bodyPr>
            <a:normAutofit fontScale="90000"/>
          </a:bodyPr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97609" y="257175"/>
            <a:ext cx="12203872" cy="8715196"/>
          </a:xfrm>
          <a:prstGeom prst="rect">
            <a:avLst/>
          </a:prstGeom>
        </p:spPr>
      </p:pic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2448136" y="1119154"/>
            <a:ext cx="295063" cy="1109696"/>
          </a:xfrm>
          <a:prstGeom prst="rect">
            <a:avLst/>
          </a:prstGeom>
          <a:noFill/>
          <a:ln w="28575" algn="ctr">
            <a:solidFill>
              <a:schemeClr val="accent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AutoShape 10"/>
          <p:cNvSpPr>
            <a:spLocks noChangeArrowheads="1"/>
          </p:cNvSpPr>
          <p:nvPr/>
        </p:nvSpPr>
        <p:spPr bwMode="auto">
          <a:xfrm>
            <a:off x="3019292" y="1092860"/>
            <a:ext cx="2138495" cy="785010"/>
          </a:xfrm>
          <a:prstGeom prst="wedgeRectCallout">
            <a:avLst>
              <a:gd name="adj1" fmla="val -56709"/>
              <a:gd name="adj2" fmla="val 80628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</a:rPr>
              <a:t>点击目录标签，查看本书目录结构</a:t>
            </a:r>
          </a:p>
        </p:txBody>
      </p:sp>
      <p:sp>
        <p:nvSpPr>
          <p:cNvPr id="9" name="AutoShape 9"/>
          <p:cNvSpPr>
            <a:spLocks noChangeArrowheads="1"/>
          </p:cNvSpPr>
          <p:nvPr/>
        </p:nvSpPr>
        <p:spPr bwMode="auto">
          <a:xfrm>
            <a:off x="8943975" y="903411"/>
            <a:ext cx="1766577" cy="378898"/>
          </a:xfrm>
          <a:prstGeom prst="wedgeRectCallout">
            <a:avLst>
              <a:gd name="adj1" fmla="val 40643"/>
              <a:gd name="adj2" fmla="val -101264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支持书内搜索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74515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928096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0" y="1800224"/>
            <a:ext cx="1871663" cy="728663"/>
          </a:xfrm>
          <a:prstGeom prst="roundRect">
            <a:avLst/>
          </a:prstGeom>
          <a:solidFill>
            <a:schemeClr val="accent5">
              <a:lumMod val="60000"/>
              <a:lumOff val="40000"/>
              <a:alpha val="52000"/>
            </a:schemeClr>
          </a:solidFill>
          <a:ln w="254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15005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4087" y="2491626"/>
            <a:ext cx="3044938" cy="204619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5839" y="2491626"/>
            <a:ext cx="3037448" cy="204619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/>
          <a:srcRect l="6517" r="8514"/>
          <a:stretch/>
        </p:blipFill>
        <p:spPr>
          <a:xfrm>
            <a:off x="8229600" y="2491626"/>
            <a:ext cx="3443288" cy="200024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34698" y="4867573"/>
            <a:ext cx="2007280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3605</a:t>
            </a:r>
            <a:r>
              <a:rPr lang="zh-CN" altLang="en-US" sz="4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条</a:t>
            </a:r>
            <a:endParaRPr lang="zh-CN" altLang="en-US" sz="4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4906623" y="4867573"/>
            <a:ext cx="200728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1709</a:t>
            </a:r>
            <a:r>
              <a:rPr lang="zh-CN" altLang="en-US" sz="4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条</a:t>
            </a:r>
            <a:endParaRPr lang="zh-CN" altLang="en-US" sz="4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21456" y="4867572"/>
            <a:ext cx="232146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4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12284</a:t>
            </a:r>
            <a:r>
              <a:rPr lang="zh-CN" altLang="en-US" sz="4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条</a:t>
            </a:r>
            <a:endParaRPr lang="zh-CN" altLang="en-US" sz="4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82503" y="1392436"/>
            <a:ext cx="24481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j-ea"/>
                <a:ea typeface="+mj-ea"/>
              </a:rPr>
              <a:t>馆藏纸书</a:t>
            </a:r>
            <a:endParaRPr lang="zh-CN" altLang="en-US" sz="4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800509" y="1392436"/>
            <a:ext cx="24481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j-ea"/>
                <a:ea typeface="+mj-ea"/>
              </a:rPr>
              <a:t>电子图书</a:t>
            </a:r>
            <a:endParaRPr lang="zh-CN" altLang="en-US" sz="4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958023" y="1392435"/>
            <a:ext cx="198644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+mj-ea"/>
                <a:ea typeface="+mj-ea"/>
              </a:rPr>
              <a:t>读    秀</a:t>
            </a:r>
            <a:endParaRPr lang="zh-CN" altLang="en-US" sz="4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6771760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8613" y="-147638"/>
            <a:ext cx="12849225" cy="7153275"/>
          </a:xfrm>
          <a:prstGeom prst="rect">
            <a:avLst/>
          </a:prstGeom>
        </p:spPr>
      </p:pic>
      <p:sp>
        <p:nvSpPr>
          <p:cNvPr id="6" name="圆角矩形 5"/>
          <p:cNvSpPr/>
          <p:nvPr/>
        </p:nvSpPr>
        <p:spPr>
          <a:xfrm>
            <a:off x="7703448" y="1221766"/>
            <a:ext cx="1554854" cy="364146"/>
          </a:xfrm>
          <a:prstGeom prst="roundRect">
            <a:avLst/>
          </a:prstGeom>
          <a:solidFill>
            <a:schemeClr val="accent5">
              <a:lumMod val="60000"/>
              <a:lumOff val="40000"/>
              <a:alpha val="52000"/>
            </a:schemeClr>
          </a:solidFill>
          <a:ln w="254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6920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读</a:t>
            </a:r>
            <a:r>
              <a:rPr lang="zh-CN" altLang="en-US" dirty="0" smtClean="0"/>
              <a:t>秀是什么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读秀学术搜索是由海量</a:t>
            </a:r>
            <a:r>
              <a:rPr lang="zh-CN" altLang="zh-CN" dirty="0" smtClean="0"/>
              <a:t>图书组成</a:t>
            </a:r>
            <a:r>
              <a:rPr lang="zh-CN" altLang="zh-CN" dirty="0"/>
              <a:t>的庞大的知识系统，是一个可以对文献资源及其全文内容进行深度检索，并且提供原文传送服务的平台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读</a:t>
            </a:r>
            <a:r>
              <a:rPr lang="zh-CN" altLang="zh-CN" dirty="0"/>
              <a:t>秀现收录</a:t>
            </a:r>
            <a:r>
              <a:rPr lang="en-US" altLang="zh-CN" dirty="0" smtClean="0"/>
              <a:t>490</a:t>
            </a:r>
            <a:r>
              <a:rPr lang="zh-CN" altLang="zh-CN" dirty="0"/>
              <a:t>万种中文图书题录信息</a:t>
            </a:r>
            <a:r>
              <a:rPr lang="zh-CN" altLang="zh-CN" dirty="0" smtClean="0"/>
              <a:t>，</a:t>
            </a:r>
            <a:r>
              <a:rPr lang="zh-CN" altLang="en-US" dirty="0" smtClean="0"/>
              <a:t>可以进行</a:t>
            </a:r>
            <a:r>
              <a:rPr lang="en-US" altLang="zh-CN" dirty="0" smtClean="0"/>
              <a:t>280</a:t>
            </a:r>
            <a:r>
              <a:rPr lang="zh-CN" altLang="zh-CN" dirty="0" smtClean="0"/>
              <a:t>万</a:t>
            </a:r>
            <a:r>
              <a:rPr lang="zh-CN" altLang="zh-CN" dirty="0"/>
              <a:t>种中文</a:t>
            </a:r>
            <a:r>
              <a:rPr lang="zh-CN" altLang="zh-CN" dirty="0" smtClean="0"/>
              <a:t>图书</a:t>
            </a:r>
            <a:r>
              <a:rPr lang="zh-CN" altLang="en-US" dirty="0" smtClean="0"/>
              <a:t>文献传递</a:t>
            </a:r>
            <a:r>
              <a:rPr lang="zh-CN" altLang="zh-CN" dirty="0" smtClean="0"/>
              <a:t>，</a:t>
            </a:r>
            <a:r>
              <a:rPr lang="zh-CN" altLang="zh-CN" dirty="0"/>
              <a:t>可搜索的信息量超过13亿页，为读者提供深入到图书内容的全文检索。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9587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8613" y="-166688"/>
            <a:ext cx="12849225" cy="7191375"/>
          </a:xfrm>
          <a:prstGeom prst="rect">
            <a:avLst/>
          </a:prstGeom>
        </p:spPr>
      </p:pic>
      <p:sp>
        <p:nvSpPr>
          <p:cNvPr id="5" name="AutoShape 8"/>
          <p:cNvSpPr>
            <a:spLocks noChangeArrowheads="1"/>
          </p:cNvSpPr>
          <p:nvPr/>
        </p:nvSpPr>
        <p:spPr bwMode="auto">
          <a:xfrm>
            <a:off x="6518314" y="3284537"/>
            <a:ext cx="2592387" cy="935037"/>
          </a:xfrm>
          <a:prstGeom prst="wedgeRectCallout">
            <a:avLst>
              <a:gd name="adj1" fmla="val -82913"/>
              <a:gd name="adj2" fmla="val -34575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>
                <a:solidFill>
                  <a:schemeClr val="accent6">
                    <a:lumMod val="75000"/>
                  </a:schemeClr>
                </a:solidFill>
              </a:rPr>
              <a:t>填写您需要的该本图书的页码范围，并正确填写接收邮箱</a:t>
            </a:r>
          </a:p>
        </p:txBody>
      </p:sp>
    </p:spTree>
    <p:extLst>
      <p:ext uri="{BB962C8B-B14F-4D97-AF65-F5344CB8AC3E}">
        <p14:creationId xmlns:p14="http://schemas.microsoft.com/office/powerpoint/2010/main" val="68125734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71580" y="-414337"/>
            <a:ext cx="13303124" cy="714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9296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32900" cy="6886576"/>
          </a:xfrm>
          <a:prstGeom prst="rect">
            <a:avLst/>
          </a:prstGeom>
        </p:spPr>
      </p:pic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5364088" y="3356992"/>
            <a:ext cx="2592387" cy="935037"/>
          </a:xfrm>
          <a:prstGeom prst="wedgeRectCallout">
            <a:avLst>
              <a:gd name="adj1" fmla="val -18479"/>
              <a:gd name="adj2" fmla="val 105083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</a:rPr>
              <a:t>进入邮箱查看邮件，点击超链接进行在线阅读</a:t>
            </a:r>
          </a:p>
        </p:txBody>
      </p:sp>
    </p:spTree>
    <p:extLst>
      <p:ext uri="{BB962C8B-B14F-4D97-AF65-F5344CB8AC3E}">
        <p14:creationId xmlns:p14="http://schemas.microsoft.com/office/powerpoint/2010/main" val="260370184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939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/>
          <p:cNvSpPr>
            <a:spLocks/>
          </p:cNvSpPr>
          <p:nvPr/>
        </p:nvSpPr>
        <p:spPr bwMode="auto">
          <a:xfrm>
            <a:off x="5337176" y="2792414"/>
            <a:ext cx="1744663" cy="314325"/>
          </a:xfrm>
          <a:custGeom>
            <a:avLst/>
            <a:gdLst>
              <a:gd name="T0" fmla="*/ 62 w 1378"/>
              <a:gd name="T1" fmla="*/ 100 h 248"/>
              <a:gd name="T2" fmla="*/ 380 w 1378"/>
              <a:gd name="T3" fmla="*/ 44 h 248"/>
              <a:gd name="T4" fmla="*/ 422 w 1378"/>
              <a:gd name="T5" fmla="*/ 116 h 248"/>
              <a:gd name="T6" fmla="*/ 400 w 1378"/>
              <a:gd name="T7" fmla="*/ 98 h 248"/>
              <a:gd name="T8" fmla="*/ 406 w 1378"/>
              <a:gd name="T9" fmla="*/ 132 h 248"/>
              <a:gd name="T10" fmla="*/ 428 w 1378"/>
              <a:gd name="T11" fmla="*/ 90 h 248"/>
              <a:gd name="T12" fmla="*/ 492 w 1378"/>
              <a:gd name="T13" fmla="*/ 24 h 248"/>
              <a:gd name="T14" fmla="*/ 642 w 1378"/>
              <a:gd name="T15" fmla="*/ 58 h 248"/>
              <a:gd name="T16" fmla="*/ 548 w 1378"/>
              <a:gd name="T17" fmla="*/ 84 h 248"/>
              <a:gd name="T18" fmla="*/ 474 w 1378"/>
              <a:gd name="T19" fmla="*/ 178 h 248"/>
              <a:gd name="T20" fmla="*/ 606 w 1378"/>
              <a:gd name="T21" fmla="*/ 248 h 248"/>
              <a:gd name="T22" fmla="*/ 772 w 1378"/>
              <a:gd name="T23" fmla="*/ 248 h 248"/>
              <a:gd name="T24" fmla="*/ 904 w 1378"/>
              <a:gd name="T25" fmla="*/ 178 h 248"/>
              <a:gd name="T26" fmla="*/ 830 w 1378"/>
              <a:gd name="T27" fmla="*/ 84 h 248"/>
              <a:gd name="T28" fmla="*/ 736 w 1378"/>
              <a:gd name="T29" fmla="*/ 58 h 248"/>
              <a:gd name="T30" fmla="*/ 886 w 1378"/>
              <a:gd name="T31" fmla="*/ 24 h 248"/>
              <a:gd name="T32" fmla="*/ 950 w 1378"/>
              <a:gd name="T33" fmla="*/ 90 h 248"/>
              <a:gd name="T34" fmla="*/ 972 w 1378"/>
              <a:gd name="T35" fmla="*/ 132 h 248"/>
              <a:gd name="T36" fmla="*/ 980 w 1378"/>
              <a:gd name="T37" fmla="*/ 98 h 248"/>
              <a:gd name="T38" fmla="*/ 956 w 1378"/>
              <a:gd name="T39" fmla="*/ 120 h 248"/>
              <a:gd name="T40" fmla="*/ 996 w 1378"/>
              <a:gd name="T41" fmla="*/ 44 h 248"/>
              <a:gd name="T42" fmla="*/ 1316 w 1378"/>
              <a:gd name="T43" fmla="*/ 100 h 248"/>
              <a:gd name="T44" fmla="*/ 1376 w 1378"/>
              <a:gd name="T45" fmla="*/ 56 h 248"/>
              <a:gd name="T46" fmla="*/ 1226 w 1378"/>
              <a:gd name="T47" fmla="*/ 2 h 248"/>
              <a:gd name="T48" fmla="*/ 968 w 1378"/>
              <a:gd name="T49" fmla="*/ 20 h 248"/>
              <a:gd name="T50" fmla="*/ 744 w 1378"/>
              <a:gd name="T51" fmla="*/ 8 h 248"/>
              <a:gd name="T52" fmla="*/ 594 w 1378"/>
              <a:gd name="T53" fmla="*/ 2 h 248"/>
              <a:gd name="T54" fmla="*/ 372 w 1378"/>
              <a:gd name="T55" fmla="*/ 30 h 248"/>
              <a:gd name="T56" fmla="*/ 100 w 1378"/>
              <a:gd name="T57" fmla="*/ 8 h 248"/>
              <a:gd name="T58" fmla="*/ 0 w 1378"/>
              <a:gd name="T59" fmla="*/ 62 h 248"/>
              <a:gd name="T60" fmla="*/ 1198 w 1378"/>
              <a:gd name="T61" fmla="*/ 4 h 248"/>
              <a:gd name="T62" fmla="*/ 1368 w 1378"/>
              <a:gd name="T63" fmla="*/ 42 h 248"/>
              <a:gd name="T64" fmla="*/ 1350 w 1378"/>
              <a:gd name="T65" fmla="*/ 90 h 248"/>
              <a:gd name="T66" fmla="*/ 1080 w 1378"/>
              <a:gd name="T67" fmla="*/ 52 h 248"/>
              <a:gd name="T68" fmla="*/ 760 w 1378"/>
              <a:gd name="T69" fmla="*/ 182 h 248"/>
              <a:gd name="T70" fmla="*/ 788 w 1378"/>
              <a:gd name="T71" fmla="*/ 100 h 248"/>
              <a:gd name="T72" fmla="*/ 898 w 1378"/>
              <a:gd name="T73" fmla="*/ 152 h 248"/>
              <a:gd name="T74" fmla="*/ 846 w 1378"/>
              <a:gd name="T75" fmla="*/ 230 h 248"/>
              <a:gd name="T76" fmla="*/ 614 w 1378"/>
              <a:gd name="T77" fmla="*/ 102 h 248"/>
              <a:gd name="T78" fmla="*/ 626 w 1378"/>
              <a:gd name="T79" fmla="*/ 196 h 248"/>
              <a:gd name="T80" fmla="*/ 606 w 1378"/>
              <a:gd name="T81" fmla="*/ 244 h 248"/>
              <a:gd name="T82" fmla="*/ 480 w 1378"/>
              <a:gd name="T83" fmla="*/ 178 h 248"/>
              <a:gd name="T84" fmla="*/ 550 w 1378"/>
              <a:gd name="T85" fmla="*/ 102 h 248"/>
              <a:gd name="T86" fmla="*/ 726 w 1378"/>
              <a:gd name="T87" fmla="*/ 60 h 248"/>
              <a:gd name="T88" fmla="*/ 708 w 1378"/>
              <a:gd name="T89" fmla="*/ 134 h 248"/>
              <a:gd name="T90" fmla="*/ 732 w 1378"/>
              <a:gd name="T91" fmla="*/ 178 h 248"/>
              <a:gd name="T92" fmla="*/ 752 w 1378"/>
              <a:gd name="T93" fmla="*/ 166 h 248"/>
              <a:gd name="T94" fmla="*/ 724 w 1378"/>
              <a:gd name="T95" fmla="*/ 148 h 248"/>
              <a:gd name="T96" fmla="*/ 710 w 1378"/>
              <a:gd name="T97" fmla="*/ 152 h 248"/>
              <a:gd name="T98" fmla="*/ 760 w 1378"/>
              <a:gd name="T99" fmla="*/ 102 h 248"/>
              <a:gd name="T100" fmla="*/ 736 w 1378"/>
              <a:gd name="T101" fmla="*/ 206 h 248"/>
              <a:gd name="T102" fmla="*/ 622 w 1378"/>
              <a:gd name="T103" fmla="*/ 182 h 248"/>
              <a:gd name="T104" fmla="*/ 644 w 1378"/>
              <a:gd name="T105" fmla="*/ 112 h 248"/>
              <a:gd name="T106" fmla="*/ 662 w 1378"/>
              <a:gd name="T107" fmla="*/ 164 h 248"/>
              <a:gd name="T108" fmla="*/ 642 w 1378"/>
              <a:gd name="T109" fmla="*/ 144 h 248"/>
              <a:gd name="T110" fmla="*/ 638 w 1378"/>
              <a:gd name="T111" fmla="*/ 176 h 248"/>
              <a:gd name="T112" fmla="*/ 652 w 1378"/>
              <a:gd name="T113" fmla="*/ 176 h 248"/>
              <a:gd name="T114" fmla="*/ 658 w 1378"/>
              <a:gd name="T115" fmla="*/ 110 h 248"/>
              <a:gd name="T116" fmla="*/ 688 w 1378"/>
              <a:gd name="T117" fmla="*/ 40 h 248"/>
              <a:gd name="T118" fmla="*/ 76 w 1378"/>
              <a:gd name="T119" fmla="*/ 14 h 248"/>
              <a:gd name="T120" fmla="*/ 290 w 1378"/>
              <a:gd name="T121" fmla="*/ 12 h 248"/>
              <a:gd name="T122" fmla="*/ 122 w 1378"/>
              <a:gd name="T123" fmla="*/ 96 h 248"/>
              <a:gd name="T124" fmla="*/ 4 w 1378"/>
              <a:gd name="T125" fmla="*/ 68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78" h="248">
                <a:moveTo>
                  <a:pt x="0" y="62"/>
                </a:moveTo>
                <a:lnTo>
                  <a:pt x="0" y="62"/>
                </a:lnTo>
                <a:lnTo>
                  <a:pt x="2" y="70"/>
                </a:lnTo>
                <a:lnTo>
                  <a:pt x="4" y="76"/>
                </a:lnTo>
                <a:lnTo>
                  <a:pt x="8" y="80"/>
                </a:lnTo>
                <a:lnTo>
                  <a:pt x="12" y="86"/>
                </a:lnTo>
                <a:lnTo>
                  <a:pt x="26" y="92"/>
                </a:lnTo>
                <a:lnTo>
                  <a:pt x="42" y="98"/>
                </a:lnTo>
                <a:lnTo>
                  <a:pt x="62" y="100"/>
                </a:lnTo>
                <a:lnTo>
                  <a:pt x="82" y="102"/>
                </a:lnTo>
                <a:lnTo>
                  <a:pt x="124" y="100"/>
                </a:lnTo>
                <a:lnTo>
                  <a:pt x="124" y="100"/>
                </a:lnTo>
                <a:lnTo>
                  <a:pt x="152" y="96"/>
                </a:lnTo>
                <a:lnTo>
                  <a:pt x="184" y="92"/>
                </a:lnTo>
                <a:lnTo>
                  <a:pt x="246" y="78"/>
                </a:lnTo>
                <a:lnTo>
                  <a:pt x="312" y="60"/>
                </a:lnTo>
                <a:lnTo>
                  <a:pt x="380" y="44"/>
                </a:lnTo>
                <a:lnTo>
                  <a:pt x="380" y="44"/>
                </a:lnTo>
                <a:lnTo>
                  <a:pt x="398" y="54"/>
                </a:lnTo>
                <a:lnTo>
                  <a:pt x="412" y="68"/>
                </a:lnTo>
                <a:lnTo>
                  <a:pt x="418" y="76"/>
                </a:lnTo>
                <a:lnTo>
                  <a:pt x="422" y="84"/>
                </a:lnTo>
                <a:lnTo>
                  <a:pt x="424" y="90"/>
                </a:lnTo>
                <a:lnTo>
                  <a:pt x="426" y="100"/>
                </a:lnTo>
                <a:lnTo>
                  <a:pt x="426" y="100"/>
                </a:lnTo>
                <a:lnTo>
                  <a:pt x="426" y="108"/>
                </a:lnTo>
                <a:lnTo>
                  <a:pt x="422" y="116"/>
                </a:lnTo>
                <a:lnTo>
                  <a:pt x="422" y="116"/>
                </a:lnTo>
                <a:lnTo>
                  <a:pt x="422" y="114"/>
                </a:lnTo>
                <a:lnTo>
                  <a:pt x="422" y="114"/>
                </a:lnTo>
                <a:lnTo>
                  <a:pt x="422" y="108"/>
                </a:lnTo>
                <a:lnTo>
                  <a:pt x="418" y="102"/>
                </a:lnTo>
                <a:lnTo>
                  <a:pt x="412" y="98"/>
                </a:lnTo>
                <a:lnTo>
                  <a:pt x="406" y="96"/>
                </a:lnTo>
                <a:lnTo>
                  <a:pt x="406" y="96"/>
                </a:lnTo>
                <a:lnTo>
                  <a:pt x="400" y="98"/>
                </a:lnTo>
                <a:lnTo>
                  <a:pt x="394" y="102"/>
                </a:lnTo>
                <a:lnTo>
                  <a:pt x="390" y="108"/>
                </a:lnTo>
                <a:lnTo>
                  <a:pt x="388" y="114"/>
                </a:lnTo>
                <a:lnTo>
                  <a:pt x="388" y="114"/>
                </a:lnTo>
                <a:lnTo>
                  <a:pt x="390" y="120"/>
                </a:lnTo>
                <a:lnTo>
                  <a:pt x="394" y="126"/>
                </a:lnTo>
                <a:lnTo>
                  <a:pt x="400" y="130"/>
                </a:lnTo>
                <a:lnTo>
                  <a:pt x="406" y="132"/>
                </a:lnTo>
                <a:lnTo>
                  <a:pt x="406" y="132"/>
                </a:lnTo>
                <a:lnTo>
                  <a:pt x="412" y="130"/>
                </a:lnTo>
                <a:lnTo>
                  <a:pt x="416" y="128"/>
                </a:lnTo>
                <a:lnTo>
                  <a:pt x="416" y="128"/>
                </a:lnTo>
                <a:lnTo>
                  <a:pt x="422" y="124"/>
                </a:lnTo>
                <a:lnTo>
                  <a:pt x="426" y="118"/>
                </a:lnTo>
                <a:lnTo>
                  <a:pt x="428" y="108"/>
                </a:lnTo>
                <a:lnTo>
                  <a:pt x="430" y="98"/>
                </a:lnTo>
                <a:lnTo>
                  <a:pt x="430" y="98"/>
                </a:lnTo>
                <a:lnTo>
                  <a:pt x="428" y="90"/>
                </a:lnTo>
                <a:lnTo>
                  <a:pt x="426" y="82"/>
                </a:lnTo>
                <a:lnTo>
                  <a:pt x="422" y="76"/>
                </a:lnTo>
                <a:lnTo>
                  <a:pt x="416" y="68"/>
                </a:lnTo>
                <a:lnTo>
                  <a:pt x="402" y="54"/>
                </a:lnTo>
                <a:lnTo>
                  <a:pt x="386" y="42"/>
                </a:lnTo>
                <a:lnTo>
                  <a:pt x="386" y="42"/>
                </a:lnTo>
                <a:lnTo>
                  <a:pt x="420" y="34"/>
                </a:lnTo>
                <a:lnTo>
                  <a:pt x="456" y="28"/>
                </a:lnTo>
                <a:lnTo>
                  <a:pt x="492" y="24"/>
                </a:lnTo>
                <a:lnTo>
                  <a:pt x="528" y="20"/>
                </a:lnTo>
                <a:lnTo>
                  <a:pt x="528" y="20"/>
                </a:lnTo>
                <a:lnTo>
                  <a:pt x="566" y="18"/>
                </a:lnTo>
                <a:lnTo>
                  <a:pt x="604" y="20"/>
                </a:lnTo>
                <a:lnTo>
                  <a:pt x="640" y="26"/>
                </a:lnTo>
                <a:lnTo>
                  <a:pt x="674" y="34"/>
                </a:lnTo>
                <a:lnTo>
                  <a:pt x="674" y="34"/>
                </a:lnTo>
                <a:lnTo>
                  <a:pt x="656" y="46"/>
                </a:lnTo>
                <a:lnTo>
                  <a:pt x="642" y="58"/>
                </a:lnTo>
                <a:lnTo>
                  <a:pt x="630" y="72"/>
                </a:lnTo>
                <a:lnTo>
                  <a:pt x="620" y="86"/>
                </a:lnTo>
                <a:lnTo>
                  <a:pt x="620" y="86"/>
                </a:lnTo>
                <a:lnTo>
                  <a:pt x="608" y="84"/>
                </a:lnTo>
                <a:lnTo>
                  <a:pt x="594" y="82"/>
                </a:lnTo>
                <a:lnTo>
                  <a:pt x="582" y="80"/>
                </a:lnTo>
                <a:lnTo>
                  <a:pt x="568" y="80"/>
                </a:lnTo>
                <a:lnTo>
                  <a:pt x="568" y="80"/>
                </a:lnTo>
                <a:lnTo>
                  <a:pt x="548" y="84"/>
                </a:lnTo>
                <a:lnTo>
                  <a:pt x="530" y="90"/>
                </a:lnTo>
                <a:lnTo>
                  <a:pt x="514" y="98"/>
                </a:lnTo>
                <a:lnTo>
                  <a:pt x="498" y="108"/>
                </a:lnTo>
                <a:lnTo>
                  <a:pt x="486" y="120"/>
                </a:lnTo>
                <a:lnTo>
                  <a:pt x="478" y="134"/>
                </a:lnTo>
                <a:lnTo>
                  <a:pt x="472" y="150"/>
                </a:lnTo>
                <a:lnTo>
                  <a:pt x="472" y="168"/>
                </a:lnTo>
                <a:lnTo>
                  <a:pt x="472" y="168"/>
                </a:lnTo>
                <a:lnTo>
                  <a:pt x="474" y="178"/>
                </a:lnTo>
                <a:lnTo>
                  <a:pt x="476" y="188"/>
                </a:lnTo>
                <a:lnTo>
                  <a:pt x="482" y="198"/>
                </a:lnTo>
                <a:lnTo>
                  <a:pt x="488" y="206"/>
                </a:lnTo>
                <a:lnTo>
                  <a:pt x="496" y="214"/>
                </a:lnTo>
                <a:lnTo>
                  <a:pt x="506" y="222"/>
                </a:lnTo>
                <a:lnTo>
                  <a:pt x="526" y="232"/>
                </a:lnTo>
                <a:lnTo>
                  <a:pt x="552" y="240"/>
                </a:lnTo>
                <a:lnTo>
                  <a:pt x="578" y="246"/>
                </a:lnTo>
                <a:lnTo>
                  <a:pt x="606" y="248"/>
                </a:lnTo>
                <a:lnTo>
                  <a:pt x="634" y="248"/>
                </a:lnTo>
                <a:lnTo>
                  <a:pt x="634" y="248"/>
                </a:lnTo>
                <a:lnTo>
                  <a:pt x="662" y="244"/>
                </a:lnTo>
                <a:lnTo>
                  <a:pt x="688" y="238"/>
                </a:lnTo>
                <a:lnTo>
                  <a:pt x="688" y="238"/>
                </a:lnTo>
                <a:lnTo>
                  <a:pt x="716" y="244"/>
                </a:lnTo>
                <a:lnTo>
                  <a:pt x="744" y="248"/>
                </a:lnTo>
                <a:lnTo>
                  <a:pt x="744" y="248"/>
                </a:lnTo>
                <a:lnTo>
                  <a:pt x="772" y="248"/>
                </a:lnTo>
                <a:lnTo>
                  <a:pt x="800" y="246"/>
                </a:lnTo>
                <a:lnTo>
                  <a:pt x="826" y="240"/>
                </a:lnTo>
                <a:lnTo>
                  <a:pt x="850" y="232"/>
                </a:lnTo>
                <a:lnTo>
                  <a:pt x="872" y="222"/>
                </a:lnTo>
                <a:lnTo>
                  <a:pt x="882" y="214"/>
                </a:lnTo>
                <a:lnTo>
                  <a:pt x="890" y="206"/>
                </a:lnTo>
                <a:lnTo>
                  <a:pt x="896" y="198"/>
                </a:lnTo>
                <a:lnTo>
                  <a:pt x="900" y="188"/>
                </a:lnTo>
                <a:lnTo>
                  <a:pt x="904" y="178"/>
                </a:lnTo>
                <a:lnTo>
                  <a:pt x="906" y="168"/>
                </a:lnTo>
                <a:lnTo>
                  <a:pt x="906" y="168"/>
                </a:lnTo>
                <a:lnTo>
                  <a:pt x="904" y="150"/>
                </a:lnTo>
                <a:lnTo>
                  <a:pt x="900" y="134"/>
                </a:lnTo>
                <a:lnTo>
                  <a:pt x="890" y="120"/>
                </a:lnTo>
                <a:lnTo>
                  <a:pt x="878" y="108"/>
                </a:lnTo>
                <a:lnTo>
                  <a:pt x="864" y="98"/>
                </a:lnTo>
                <a:lnTo>
                  <a:pt x="848" y="90"/>
                </a:lnTo>
                <a:lnTo>
                  <a:pt x="830" y="84"/>
                </a:lnTo>
                <a:lnTo>
                  <a:pt x="810" y="80"/>
                </a:lnTo>
                <a:lnTo>
                  <a:pt x="810" y="80"/>
                </a:lnTo>
                <a:lnTo>
                  <a:pt x="796" y="80"/>
                </a:lnTo>
                <a:lnTo>
                  <a:pt x="782" y="82"/>
                </a:lnTo>
                <a:lnTo>
                  <a:pt x="770" y="84"/>
                </a:lnTo>
                <a:lnTo>
                  <a:pt x="758" y="86"/>
                </a:lnTo>
                <a:lnTo>
                  <a:pt x="758" y="86"/>
                </a:lnTo>
                <a:lnTo>
                  <a:pt x="748" y="72"/>
                </a:lnTo>
                <a:lnTo>
                  <a:pt x="736" y="58"/>
                </a:lnTo>
                <a:lnTo>
                  <a:pt x="720" y="46"/>
                </a:lnTo>
                <a:lnTo>
                  <a:pt x="704" y="34"/>
                </a:lnTo>
                <a:lnTo>
                  <a:pt x="704" y="34"/>
                </a:lnTo>
                <a:lnTo>
                  <a:pt x="738" y="26"/>
                </a:lnTo>
                <a:lnTo>
                  <a:pt x="774" y="20"/>
                </a:lnTo>
                <a:lnTo>
                  <a:pt x="812" y="18"/>
                </a:lnTo>
                <a:lnTo>
                  <a:pt x="850" y="20"/>
                </a:lnTo>
                <a:lnTo>
                  <a:pt x="850" y="20"/>
                </a:lnTo>
                <a:lnTo>
                  <a:pt x="886" y="24"/>
                </a:lnTo>
                <a:lnTo>
                  <a:pt x="922" y="28"/>
                </a:lnTo>
                <a:lnTo>
                  <a:pt x="958" y="34"/>
                </a:lnTo>
                <a:lnTo>
                  <a:pt x="992" y="42"/>
                </a:lnTo>
                <a:lnTo>
                  <a:pt x="992" y="42"/>
                </a:lnTo>
                <a:lnTo>
                  <a:pt x="974" y="54"/>
                </a:lnTo>
                <a:lnTo>
                  <a:pt x="960" y="68"/>
                </a:lnTo>
                <a:lnTo>
                  <a:pt x="956" y="76"/>
                </a:lnTo>
                <a:lnTo>
                  <a:pt x="952" y="82"/>
                </a:lnTo>
                <a:lnTo>
                  <a:pt x="950" y="90"/>
                </a:lnTo>
                <a:lnTo>
                  <a:pt x="948" y="98"/>
                </a:lnTo>
                <a:lnTo>
                  <a:pt x="948" y="98"/>
                </a:lnTo>
                <a:lnTo>
                  <a:pt x="948" y="110"/>
                </a:lnTo>
                <a:lnTo>
                  <a:pt x="952" y="118"/>
                </a:lnTo>
                <a:lnTo>
                  <a:pt x="958" y="126"/>
                </a:lnTo>
                <a:lnTo>
                  <a:pt x="964" y="128"/>
                </a:lnTo>
                <a:lnTo>
                  <a:pt x="964" y="128"/>
                </a:lnTo>
                <a:lnTo>
                  <a:pt x="968" y="130"/>
                </a:lnTo>
                <a:lnTo>
                  <a:pt x="972" y="132"/>
                </a:lnTo>
                <a:lnTo>
                  <a:pt x="972" y="132"/>
                </a:lnTo>
                <a:lnTo>
                  <a:pt x="980" y="130"/>
                </a:lnTo>
                <a:lnTo>
                  <a:pt x="984" y="126"/>
                </a:lnTo>
                <a:lnTo>
                  <a:pt x="988" y="120"/>
                </a:lnTo>
                <a:lnTo>
                  <a:pt x="990" y="114"/>
                </a:lnTo>
                <a:lnTo>
                  <a:pt x="990" y="114"/>
                </a:lnTo>
                <a:lnTo>
                  <a:pt x="988" y="108"/>
                </a:lnTo>
                <a:lnTo>
                  <a:pt x="984" y="102"/>
                </a:lnTo>
                <a:lnTo>
                  <a:pt x="980" y="98"/>
                </a:lnTo>
                <a:lnTo>
                  <a:pt x="972" y="96"/>
                </a:lnTo>
                <a:lnTo>
                  <a:pt x="972" y="96"/>
                </a:lnTo>
                <a:lnTo>
                  <a:pt x="966" y="98"/>
                </a:lnTo>
                <a:lnTo>
                  <a:pt x="960" y="102"/>
                </a:lnTo>
                <a:lnTo>
                  <a:pt x="956" y="108"/>
                </a:lnTo>
                <a:lnTo>
                  <a:pt x="956" y="114"/>
                </a:lnTo>
                <a:lnTo>
                  <a:pt x="956" y="114"/>
                </a:lnTo>
                <a:lnTo>
                  <a:pt x="956" y="120"/>
                </a:lnTo>
                <a:lnTo>
                  <a:pt x="956" y="120"/>
                </a:lnTo>
                <a:lnTo>
                  <a:pt x="952" y="110"/>
                </a:lnTo>
                <a:lnTo>
                  <a:pt x="952" y="100"/>
                </a:lnTo>
                <a:lnTo>
                  <a:pt x="952" y="100"/>
                </a:lnTo>
                <a:lnTo>
                  <a:pt x="952" y="90"/>
                </a:lnTo>
                <a:lnTo>
                  <a:pt x="956" y="84"/>
                </a:lnTo>
                <a:lnTo>
                  <a:pt x="960" y="76"/>
                </a:lnTo>
                <a:lnTo>
                  <a:pt x="964" y="68"/>
                </a:lnTo>
                <a:lnTo>
                  <a:pt x="978" y="54"/>
                </a:lnTo>
                <a:lnTo>
                  <a:pt x="996" y="44"/>
                </a:lnTo>
                <a:lnTo>
                  <a:pt x="996" y="44"/>
                </a:lnTo>
                <a:lnTo>
                  <a:pt x="1064" y="60"/>
                </a:lnTo>
                <a:lnTo>
                  <a:pt x="1130" y="78"/>
                </a:lnTo>
                <a:lnTo>
                  <a:pt x="1194" y="92"/>
                </a:lnTo>
                <a:lnTo>
                  <a:pt x="1224" y="96"/>
                </a:lnTo>
                <a:lnTo>
                  <a:pt x="1254" y="100"/>
                </a:lnTo>
                <a:lnTo>
                  <a:pt x="1254" y="100"/>
                </a:lnTo>
                <a:lnTo>
                  <a:pt x="1296" y="102"/>
                </a:lnTo>
                <a:lnTo>
                  <a:pt x="1316" y="100"/>
                </a:lnTo>
                <a:lnTo>
                  <a:pt x="1334" y="98"/>
                </a:lnTo>
                <a:lnTo>
                  <a:pt x="1352" y="92"/>
                </a:lnTo>
                <a:lnTo>
                  <a:pt x="1364" y="86"/>
                </a:lnTo>
                <a:lnTo>
                  <a:pt x="1370" y="80"/>
                </a:lnTo>
                <a:lnTo>
                  <a:pt x="1374" y="76"/>
                </a:lnTo>
                <a:lnTo>
                  <a:pt x="1376" y="70"/>
                </a:lnTo>
                <a:lnTo>
                  <a:pt x="1378" y="62"/>
                </a:lnTo>
                <a:lnTo>
                  <a:pt x="1378" y="62"/>
                </a:lnTo>
                <a:lnTo>
                  <a:pt x="1376" y="56"/>
                </a:lnTo>
                <a:lnTo>
                  <a:pt x="1374" y="48"/>
                </a:lnTo>
                <a:lnTo>
                  <a:pt x="1370" y="42"/>
                </a:lnTo>
                <a:lnTo>
                  <a:pt x="1364" y="36"/>
                </a:lnTo>
                <a:lnTo>
                  <a:pt x="1348" y="26"/>
                </a:lnTo>
                <a:lnTo>
                  <a:pt x="1328" y="18"/>
                </a:lnTo>
                <a:lnTo>
                  <a:pt x="1304" y="12"/>
                </a:lnTo>
                <a:lnTo>
                  <a:pt x="1278" y="8"/>
                </a:lnTo>
                <a:lnTo>
                  <a:pt x="1226" y="2"/>
                </a:lnTo>
                <a:lnTo>
                  <a:pt x="1226" y="2"/>
                </a:lnTo>
                <a:lnTo>
                  <a:pt x="1170" y="0"/>
                </a:lnTo>
                <a:lnTo>
                  <a:pt x="1140" y="2"/>
                </a:lnTo>
                <a:lnTo>
                  <a:pt x="1110" y="4"/>
                </a:lnTo>
                <a:lnTo>
                  <a:pt x="1082" y="8"/>
                </a:lnTo>
                <a:lnTo>
                  <a:pt x="1054" y="14"/>
                </a:lnTo>
                <a:lnTo>
                  <a:pt x="1030" y="20"/>
                </a:lnTo>
                <a:lnTo>
                  <a:pt x="1006" y="30"/>
                </a:lnTo>
                <a:lnTo>
                  <a:pt x="1006" y="30"/>
                </a:lnTo>
                <a:lnTo>
                  <a:pt x="968" y="20"/>
                </a:lnTo>
                <a:lnTo>
                  <a:pt x="930" y="12"/>
                </a:lnTo>
                <a:lnTo>
                  <a:pt x="890" y="6"/>
                </a:lnTo>
                <a:lnTo>
                  <a:pt x="848" y="0"/>
                </a:lnTo>
                <a:lnTo>
                  <a:pt x="848" y="0"/>
                </a:lnTo>
                <a:lnTo>
                  <a:pt x="828" y="0"/>
                </a:lnTo>
                <a:lnTo>
                  <a:pt x="806" y="0"/>
                </a:lnTo>
                <a:lnTo>
                  <a:pt x="784" y="2"/>
                </a:lnTo>
                <a:lnTo>
                  <a:pt x="764" y="4"/>
                </a:lnTo>
                <a:lnTo>
                  <a:pt x="744" y="8"/>
                </a:lnTo>
                <a:lnTo>
                  <a:pt x="724" y="12"/>
                </a:lnTo>
                <a:lnTo>
                  <a:pt x="706" y="18"/>
                </a:lnTo>
                <a:lnTo>
                  <a:pt x="688" y="26"/>
                </a:lnTo>
                <a:lnTo>
                  <a:pt x="688" y="26"/>
                </a:lnTo>
                <a:lnTo>
                  <a:pt x="672" y="18"/>
                </a:lnTo>
                <a:lnTo>
                  <a:pt x="654" y="12"/>
                </a:lnTo>
                <a:lnTo>
                  <a:pt x="634" y="8"/>
                </a:lnTo>
                <a:lnTo>
                  <a:pt x="614" y="4"/>
                </a:lnTo>
                <a:lnTo>
                  <a:pt x="594" y="2"/>
                </a:lnTo>
                <a:lnTo>
                  <a:pt x="572" y="0"/>
                </a:lnTo>
                <a:lnTo>
                  <a:pt x="550" y="0"/>
                </a:lnTo>
                <a:lnTo>
                  <a:pt x="528" y="0"/>
                </a:lnTo>
                <a:lnTo>
                  <a:pt x="528" y="0"/>
                </a:lnTo>
                <a:lnTo>
                  <a:pt x="486" y="6"/>
                </a:lnTo>
                <a:lnTo>
                  <a:pt x="446" y="12"/>
                </a:lnTo>
                <a:lnTo>
                  <a:pt x="408" y="20"/>
                </a:lnTo>
                <a:lnTo>
                  <a:pt x="372" y="30"/>
                </a:lnTo>
                <a:lnTo>
                  <a:pt x="372" y="30"/>
                </a:lnTo>
                <a:lnTo>
                  <a:pt x="348" y="20"/>
                </a:lnTo>
                <a:lnTo>
                  <a:pt x="322" y="14"/>
                </a:lnTo>
                <a:lnTo>
                  <a:pt x="296" y="8"/>
                </a:lnTo>
                <a:lnTo>
                  <a:pt x="266" y="4"/>
                </a:lnTo>
                <a:lnTo>
                  <a:pt x="238" y="2"/>
                </a:lnTo>
                <a:lnTo>
                  <a:pt x="208" y="0"/>
                </a:lnTo>
                <a:lnTo>
                  <a:pt x="152" y="2"/>
                </a:lnTo>
                <a:lnTo>
                  <a:pt x="152" y="2"/>
                </a:lnTo>
                <a:lnTo>
                  <a:pt x="100" y="8"/>
                </a:lnTo>
                <a:lnTo>
                  <a:pt x="74" y="12"/>
                </a:lnTo>
                <a:lnTo>
                  <a:pt x="50" y="18"/>
                </a:lnTo>
                <a:lnTo>
                  <a:pt x="30" y="26"/>
                </a:lnTo>
                <a:lnTo>
                  <a:pt x="14" y="36"/>
                </a:lnTo>
                <a:lnTo>
                  <a:pt x="8" y="42"/>
                </a:lnTo>
                <a:lnTo>
                  <a:pt x="4" y="48"/>
                </a:lnTo>
                <a:lnTo>
                  <a:pt x="0" y="56"/>
                </a:lnTo>
                <a:lnTo>
                  <a:pt x="0" y="62"/>
                </a:lnTo>
                <a:lnTo>
                  <a:pt x="0" y="62"/>
                </a:lnTo>
                <a:close/>
                <a:moveTo>
                  <a:pt x="1014" y="34"/>
                </a:moveTo>
                <a:lnTo>
                  <a:pt x="1014" y="34"/>
                </a:lnTo>
                <a:lnTo>
                  <a:pt x="1036" y="24"/>
                </a:lnTo>
                <a:lnTo>
                  <a:pt x="1062" y="18"/>
                </a:lnTo>
                <a:lnTo>
                  <a:pt x="1088" y="12"/>
                </a:lnTo>
                <a:lnTo>
                  <a:pt x="1116" y="8"/>
                </a:lnTo>
                <a:lnTo>
                  <a:pt x="1142" y="6"/>
                </a:lnTo>
                <a:lnTo>
                  <a:pt x="1170" y="4"/>
                </a:lnTo>
                <a:lnTo>
                  <a:pt x="1198" y="4"/>
                </a:lnTo>
                <a:lnTo>
                  <a:pt x="1224" y="6"/>
                </a:lnTo>
                <a:lnTo>
                  <a:pt x="1226" y="6"/>
                </a:lnTo>
                <a:lnTo>
                  <a:pt x="1226" y="6"/>
                </a:lnTo>
                <a:lnTo>
                  <a:pt x="1276" y="10"/>
                </a:lnTo>
                <a:lnTo>
                  <a:pt x="1300" y="14"/>
                </a:lnTo>
                <a:lnTo>
                  <a:pt x="1324" y="20"/>
                </a:lnTo>
                <a:lnTo>
                  <a:pt x="1346" y="28"/>
                </a:lnTo>
                <a:lnTo>
                  <a:pt x="1362" y="36"/>
                </a:lnTo>
                <a:lnTo>
                  <a:pt x="1368" y="42"/>
                </a:lnTo>
                <a:lnTo>
                  <a:pt x="1372" y="48"/>
                </a:lnTo>
                <a:lnTo>
                  <a:pt x="1374" y="56"/>
                </a:lnTo>
                <a:lnTo>
                  <a:pt x="1374" y="62"/>
                </a:lnTo>
                <a:lnTo>
                  <a:pt x="1374" y="62"/>
                </a:lnTo>
                <a:lnTo>
                  <a:pt x="1374" y="68"/>
                </a:lnTo>
                <a:lnTo>
                  <a:pt x="1370" y="74"/>
                </a:lnTo>
                <a:lnTo>
                  <a:pt x="1366" y="78"/>
                </a:lnTo>
                <a:lnTo>
                  <a:pt x="1362" y="84"/>
                </a:lnTo>
                <a:lnTo>
                  <a:pt x="1350" y="90"/>
                </a:lnTo>
                <a:lnTo>
                  <a:pt x="1334" y="94"/>
                </a:lnTo>
                <a:lnTo>
                  <a:pt x="1314" y="96"/>
                </a:lnTo>
                <a:lnTo>
                  <a:pt x="1294" y="98"/>
                </a:lnTo>
                <a:lnTo>
                  <a:pt x="1254" y="96"/>
                </a:lnTo>
                <a:lnTo>
                  <a:pt x="1254" y="96"/>
                </a:lnTo>
                <a:lnTo>
                  <a:pt x="1226" y="92"/>
                </a:lnTo>
                <a:lnTo>
                  <a:pt x="1198" y="88"/>
                </a:lnTo>
                <a:lnTo>
                  <a:pt x="1140" y="72"/>
                </a:lnTo>
                <a:lnTo>
                  <a:pt x="1080" y="52"/>
                </a:lnTo>
                <a:lnTo>
                  <a:pt x="1014" y="34"/>
                </a:lnTo>
                <a:lnTo>
                  <a:pt x="1014" y="34"/>
                </a:lnTo>
                <a:close/>
                <a:moveTo>
                  <a:pt x="696" y="234"/>
                </a:moveTo>
                <a:lnTo>
                  <a:pt x="696" y="234"/>
                </a:lnTo>
                <a:lnTo>
                  <a:pt x="712" y="228"/>
                </a:lnTo>
                <a:lnTo>
                  <a:pt x="726" y="218"/>
                </a:lnTo>
                <a:lnTo>
                  <a:pt x="740" y="208"/>
                </a:lnTo>
                <a:lnTo>
                  <a:pt x="752" y="196"/>
                </a:lnTo>
                <a:lnTo>
                  <a:pt x="760" y="182"/>
                </a:lnTo>
                <a:lnTo>
                  <a:pt x="766" y="168"/>
                </a:lnTo>
                <a:lnTo>
                  <a:pt x="770" y="150"/>
                </a:lnTo>
                <a:lnTo>
                  <a:pt x="770" y="134"/>
                </a:lnTo>
                <a:lnTo>
                  <a:pt x="770" y="132"/>
                </a:lnTo>
                <a:lnTo>
                  <a:pt x="770" y="132"/>
                </a:lnTo>
                <a:lnTo>
                  <a:pt x="768" y="116"/>
                </a:lnTo>
                <a:lnTo>
                  <a:pt x="764" y="102"/>
                </a:lnTo>
                <a:lnTo>
                  <a:pt x="764" y="102"/>
                </a:lnTo>
                <a:lnTo>
                  <a:pt x="788" y="100"/>
                </a:lnTo>
                <a:lnTo>
                  <a:pt x="810" y="100"/>
                </a:lnTo>
                <a:lnTo>
                  <a:pt x="810" y="100"/>
                </a:lnTo>
                <a:lnTo>
                  <a:pt x="828" y="102"/>
                </a:lnTo>
                <a:lnTo>
                  <a:pt x="844" y="106"/>
                </a:lnTo>
                <a:lnTo>
                  <a:pt x="858" y="112"/>
                </a:lnTo>
                <a:lnTo>
                  <a:pt x="872" y="118"/>
                </a:lnTo>
                <a:lnTo>
                  <a:pt x="884" y="128"/>
                </a:lnTo>
                <a:lnTo>
                  <a:pt x="892" y="140"/>
                </a:lnTo>
                <a:lnTo>
                  <a:pt x="898" y="152"/>
                </a:lnTo>
                <a:lnTo>
                  <a:pt x="900" y="168"/>
                </a:lnTo>
                <a:lnTo>
                  <a:pt x="900" y="168"/>
                </a:lnTo>
                <a:lnTo>
                  <a:pt x="898" y="178"/>
                </a:lnTo>
                <a:lnTo>
                  <a:pt x="894" y="188"/>
                </a:lnTo>
                <a:lnTo>
                  <a:pt x="890" y="198"/>
                </a:lnTo>
                <a:lnTo>
                  <a:pt x="884" y="206"/>
                </a:lnTo>
                <a:lnTo>
                  <a:pt x="876" y="212"/>
                </a:lnTo>
                <a:lnTo>
                  <a:pt x="866" y="220"/>
                </a:lnTo>
                <a:lnTo>
                  <a:pt x="846" y="230"/>
                </a:lnTo>
                <a:lnTo>
                  <a:pt x="824" y="238"/>
                </a:lnTo>
                <a:lnTo>
                  <a:pt x="798" y="242"/>
                </a:lnTo>
                <a:lnTo>
                  <a:pt x="772" y="244"/>
                </a:lnTo>
                <a:lnTo>
                  <a:pt x="746" y="244"/>
                </a:lnTo>
                <a:lnTo>
                  <a:pt x="746" y="244"/>
                </a:lnTo>
                <a:lnTo>
                  <a:pt x="720" y="240"/>
                </a:lnTo>
                <a:lnTo>
                  <a:pt x="696" y="234"/>
                </a:lnTo>
                <a:lnTo>
                  <a:pt x="696" y="234"/>
                </a:lnTo>
                <a:close/>
                <a:moveTo>
                  <a:pt x="614" y="102"/>
                </a:moveTo>
                <a:lnTo>
                  <a:pt x="614" y="102"/>
                </a:lnTo>
                <a:lnTo>
                  <a:pt x="608" y="116"/>
                </a:lnTo>
                <a:lnTo>
                  <a:pt x="606" y="132"/>
                </a:lnTo>
                <a:lnTo>
                  <a:pt x="606" y="134"/>
                </a:lnTo>
                <a:lnTo>
                  <a:pt x="606" y="134"/>
                </a:lnTo>
                <a:lnTo>
                  <a:pt x="608" y="150"/>
                </a:lnTo>
                <a:lnTo>
                  <a:pt x="610" y="168"/>
                </a:lnTo>
                <a:lnTo>
                  <a:pt x="618" y="182"/>
                </a:lnTo>
                <a:lnTo>
                  <a:pt x="626" y="196"/>
                </a:lnTo>
                <a:lnTo>
                  <a:pt x="638" y="208"/>
                </a:lnTo>
                <a:lnTo>
                  <a:pt x="650" y="218"/>
                </a:lnTo>
                <a:lnTo>
                  <a:pt x="666" y="228"/>
                </a:lnTo>
                <a:lnTo>
                  <a:pt x="682" y="234"/>
                </a:lnTo>
                <a:lnTo>
                  <a:pt x="682" y="234"/>
                </a:lnTo>
                <a:lnTo>
                  <a:pt x="658" y="240"/>
                </a:lnTo>
                <a:lnTo>
                  <a:pt x="632" y="244"/>
                </a:lnTo>
                <a:lnTo>
                  <a:pt x="632" y="244"/>
                </a:lnTo>
                <a:lnTo>
                  <a:pt x="606" y="244"/>
                </a:lnTo>
                <a:lnTo>
                  <a:pt x="580" y="242"/>
                </a:lnTo>
                <a:lnTo>
                  <a:pt x="554" y="238"/>
                </a:lnTo>
                <a:lnTo>
                  <a:pt x="530" y="230"/>
                </a:lnTo>
                <a:lnTo>
                  <a:pt x="510" y="220"/>
                </a:lnTo>
                <a:lnTo>
                  <a:pt x="502" y="212"/>
                </a:lnTo>
                <a:lnTo>
                  <a:pt x="494" y="206"/>
                </a:lnTo>
                <a:lnTo>
                  <a:pt x="488" y="198"/>
                </a:lnTo>
                <a:lnTo>
                  <a:pt x="484" y="188"/>
                </a:lnTo>
                <a:lnTo>
                  <a:pt x="480" y="178"/>
                </a:lnTo>
                <a:lnTo>
                  <a:pt x="478" y="168"/>
                </a:lnTo>
                <a:lnTo>
                  <a:pt x="478" y="168"/>
                </a:lnTo>
                <a:lnTo>
                  <a:pt x="480" y="152"/>
                </a:lnTo>
                <a:lnTo>
                  <a:pt x="484" y="140"/>
                </a:lnTo>
                <a:lnTo>
                  <a:pt x="494" y="128"/>
                </a:lnTo>
                <a:lnTo>
                  <a:pt x="506" y="118"/>
                </a:lnTo>
                <a:lnTo>
                  <a:pt x="518" y="112"/>
                </a:lnTo>
                <a:lnTo>
                  <a:pt x="534" y="106"/>
                </a:lnTo>
                <a:lnTo>
                  <a:pt x="550" y="102"/>
                </a:lnTo>
                <a:lnTo>
                  <a:pt x="566" y="100"/>
                </a:lnTo>
                <a:lnTo>
                  <a:pt x="566" y="100"/>
                </a:lnTo>
                <a:lnTo>
                  <a:pt x="590" y="100"/>
                </a:lnTo>
                <a:lnTo>
                  <a:pt x="614" y="102"/>
                </a:lnTo>
                <a:lnTo>
                  <a:pt x="614" y="102"/>
                </a:lnTo>
                <a:close/>
                <a:moveTo>
                  <a:pt x="688" y="40"/>
                </a:moveTo>
                <a:lnTo>
                  <a:pt x="688" y="40"/>
                </a:lnTo>
                <a:lnTo>
                  <a:pt x="708" y="48"/>
                </a:lnTo>
                <a:lnTo>
                  <a:pt x="726" y="60"/>
                </a:lnTo>
                <a:lnTo>
                  <a:pt x="742" y="74"/>
                </a:lnTo>
                <a:lnTo>
                  <a:pt x="752" y="88"/>
                </a:lnTo>
                <a:lnTo>
                  <a:pt x="752" y="88"/>
                </a:lnTo>
                <a:lnTo>
                  <a:pt x="734" y="98"/>
                </a:lnTo>
                <a:lnTo>
                  <a:pt x="728" y="104"/>
                </a:lnTo>
                <a:lnTo>
                  <a:pt x="720" y="110"/>
                </a:lnTo>
                <a:lnTo>
                  <a:pt x="714" y="118"/>
                </a:lnTo>
                <a:lnTo>
                  <a:pt x="710" y="126"/>
                </a:lnTo>
                <a:lnTo>
                  <a:pt x="708" y="134"/>
                </a:lnTo>
                <a:lnTo>
                  <a:pt x="706" y="144"/>
                </a:lnTo>
                <a:lnTo>
                  <a:pt x="706" y="144"/>
                </a:lnTo>
                <a:lnTo>
                  <a:pt x="708" y="154"/>
                </a:lnTo>
                <a:lnTo>
                  <a:pt x="712" y="164"/>
                </a:lnTo>
                <a:lnTo>
                  <a:pt x="718" y="170"/>
                </a:lnTo>
                <a:lnTo>
                  <a:pt x="726" y="176"/>
                </a:lnTo>
                <a:lnTo>
                  <a:pt x="726" y="176"/>
                </a:lnTo>
                <a:lnTo>
                  <a:pt x="732" y="178"/>
                </a:lnTo>
                <a:lnTo>
                  <a:pt x="732" y="178"/>
                </a:lnTo>
                <a:lnTo>
                  <a:pt x="736" y="178"/>
                </a:lnTo>
                <a:lnTo>
                  <a:pt x="736" y="178"/>
                </a:lnTo>
                <a:lnTo>
                  <a:pt x="736" y="178"/>
                </a:lnTo>
                <a:lnTo>
                  <a:pt x="736" y="178"/>
                </a:lnTo>
                <a:lnTo>
                  <a:pt x="738" y="178"/>
                </a:lnTo>
                <a:lnTo>
                  <a:pt x="738" y="178"/>
                </a:lnTo>
                <a:lnTo>
                  <a:pt x="744" y="176"/>
                </a:lnTo>
                <a:lnTo>
                  <a:pt x="750" y="172"/>
                </a:lnTo>
                <a:lnTo>
                  <a:pt x="752" y="166"/>
                </a:lnTo>
                <a:lnTo>
                  <a:pt x="754" y="160"/>
                </a:lnTo>
                <a:lnTo>
                  <a:pt x="754" y="160"/>
                </a:lnTo>
                <a:lnTo>
                  <a:pt x="752" y="154"/>
                </a:lnTo>
                <a:lnTo>
                  <a:pt x="748" y="148"/>
                </a:lnTo>
                <a:lnTo>
                  <a:pt x="742" y="144"/>
                </a:lnTo>
                <a:lnTo>
                  <a:pt x="736" y="144"/>
                </a:lnTo>
                <a:lnTo>
                  <a:pt x="736" y="144"/>
                </a:lnTo>
                <a:lnTo>
                  <a:pt x="730" y="144"/>
                </a:lnTo>
                <a:lnTo>
                  <a:pt x="724" y="148"/>
                </a:lnTo>
                <a:lnTo>
                  <a:pt x="720" y="154"/>
                </a:lnTo>
                <a:lnTo>
                  <a:pt x="718" y="160"/>
                </a:lnTo>
                <a:lnTo>
                  <a:pt x="718" y="160"/>
                </a:lnTo>
                <a:lnTo>
                  <a:pt x="720" y="166"/>
                </a:lnTo>
                <a:lnTo>
                  <a:pt x="722" y="170"/>
                </a:lnTo>
                <a:lnTo>
                  <a:pt x="722" y="170"/>
                </a:lnTo>
                <a:lnTo>
                  <a:pt x="716" y="166"/>
                </a:lnTo>
                <a:lnTo>
                  <a:pt x="712" y="160"/>
                </a:lnTo>
                <a:lnTo>
                  <a:pt x="710" y="152"/>
                </a:lnTo>
                <a:lnTo>
                  <a:pt x="710" y="144"/>
                </a:lnTo>
                <a:lnTo>
                  <a:pt x="710" y="144"/>
                </a:lnTo>
                <a:lnTo>
                  <a:pt x="712" y="136"/>
                </a:lnTo>
                <a:lnTo>
                  <a:pt x="714" y="128"/>
                </a:lnTo>
                <a:lnTo>
                  <a:pt x="720" y="122"/>
                </a:lnTo>
                <a:lnTo>
                  <a:pt x="726" y="116"/>
                </a:lnTo>
                <a:lnTo>
                  <a:pt x="732" y="112"/>
                </a:lnTo>
                <a:lnTo>
                  <a:pt x="742" y="108"/>
                </a:lnTo>
                <a:lnTo>
                  <a:pt x="760" y="102"/>
                </a:lnTo>
                <a:lnTo>
                  <a:pt x="760" y="102"/>
                </a:lnTo>
                <a:lnTo>
                  <a:pt x="764" y="118"/>
                </a:lnTo>
                <a:lnTo>
                  <a:pt x="766" y="134"/>
                </a:lnTo>
                <a:lnTo>
                  <a:pt x="766" y="134"/>
                </a:lnTo>
                <a:lnTo>
                  <a:pt x="766" y="150"/>
                </a:lnTo>
                <a:lnTo>
                  <a:pt x="762" y="166"/>
                </a:lnTo>
                <a:lnTo>
                  <a:pt x="756" y="182"/>
                </a:lnTo>
                <a:lnTo>
                  <a:pt x="746" y="194"/>
                </a:lnTo>
                <a:lnTo>
                  <a:pt x="736" y="206"/>
                </a:lnTo>
                <a:lnTo>
                  <a:pt x="722" y="216"/>
                </a:lnTo>
                <a:lnTo>
                  <a:pt x="706" y="226"/>
                </a:lnTo>
                <a:lnTo>
                  <a:pt x="688" y="232"/>
                </a:lnTo>
                <a:lnTo>
                  <a:pt x="688" y="232"/>
                </a:lnTo>
                <a:lnTo>
                  <a:pt x="672" y="226"/>
                </a:lnTo>
                <a:lnTo>
                  <a:pt x="656" y="216"/>
                </a:lnTo>
                <a:lnTo>
                  <a:pt x="642" y="206"/>
                </a:lnTo>
                <a:lnTo>
                  <a:pt x="630" y="194"/>
                </a:lnTo>
                <a:lnTo>
                  <a:pt x="622" y="182"/>
                </a:lnTo>
                <a:lnTo>
                  <a:pt x="614" y="166"/>
                </a:lnTo>
                <a:lnTo>
                  <a:pt x="612" y="150"/>
                </a:lnTo>
                <a:lnTo>
                  <a:pt x="610" y="134"/>
                </a:lnTo>
                <a:lnTo>
                  <a:pt x="610" y="134"/>
                </a:lnTo>
                <a:lnTo>
                  <a:pt x="612" y="118"/>
                </a:lnTo>
                <a:lnTo>
                  <a:pt x="618" y="102"/>
                </a:lnTo>
                <a:lnTo>
                  <a:pt x="618" y="102"/>
                </a:lnTo>
                <a:lnTo>
                  <a:pt x="636" y="108"/>
                </a:lnTo>
                <a:lnTo>
                  <a:pt x="644" y="112"/>
                </a:lnTo>
                <a:lnTo>
                  <a:pt x="652" y="116"/>
                </a:lnTo>
                <a:lnTo>
                  <a:pt x="658" y="122"/>
                </a:lnTo>
                <a:lnTo>
                  <a:pt x="662" y="128"/>
                </a:lnTo>
                <a:lnTo>
                  <a:pt x="666" y="136"/>
                </a:lnTo>
                <a:lnTo>
                  <a:pt x="668" y="144"/>
                </a:lnTo>
                <a:lnTo>
                  <a:pt x="668" y="144"/>
                </a:lnTo>
                <a:lnTo>
                  <a:pt x="668" y="152"/>
                </a:lnTo>
                <a:lnTo>
                  <a:pt x="666" y="158"/>
                </a:lnTo>
                <a:lnTo>
                  <a:pt x="662" y="164"/>
                </a:lnTo>
                <a:lnTo>
                  <a:pt x="658" y="168"/>
                </a:lnTo>
                <a:lnTo>
                  <a:pt x="658" y="168"/>
                </a:lnTo>
                <a:lnTo>
                  <a:pt x="660" y="160"/>
                </a:lnTo>
                <a:lnTo>
                  <a:pt x="660" y="160"/>
                </a:lnTo>
                <a:lnTo>
                  <a:pt x="658" y="154"/>
                </a:lnTo>
                <a:lnTo>
                  <a:pt x="654" y="148"/>
                </a:lnTo>
                <a:lnTo>
                  <a:pt x="650" y="144"/>
                </a:lnTo>
                <a:lnTo>
                  <a:pt x="642" y="144"/>
                </a:lnTo>
                <a:lnTo>
                  <a:pt x="642" y="144"/>
                </a:lnTo>
                <a:lnTo>
                  <a:pt x="636" y="144"/>
                </a:lnTo>
                <a:lnTo>
                  <a:pt x="630" y="148"/>
                </a:lnTo>
                <a:lnTo>
                  <a:pt x="626" y="154"/>
                </a:lnTo>
                <a:lnTo>
                  <a:pt x="626" y="160"/>
                </a:lnTo>
                <a:lnTo>
                  <a:pt x="626" y="160"/>
                </a:lnTo>
                <a:lnTo>
                  <a:pt x="626" y="166"/>
                </a:lnTo>
                <a:lnTo>
                  <a:pt x="628" y="170"/>
                </a:lnTo>
                <a:lnTo>
                  <a:pt x="632" y="174"/>
                </a:lnTo>
                <a:lnTo>
                  <a:pt x="638" y="176"/>
                </a:lnTo>
                <a:lnTo>
                  <a:pt x="638" y="176"/>
                </a:lnTo>
                <a:lnTo>
                  <a:pt x="642" y="178"/>
                </a:lnTo>
                <a:lnTo>
                  <a:pt x="642" y="178"/>
                </a:lnTo>
                <a:lnTo>
                  <a:pt x="642" y="178"/>
                </a:lnTo>
                <a:lnTo>
                  <a:pt x="642" y="178"/>
                </a:lnTo>
                <a:lnTo>
                  <a:pt x="650" y="176"/>
                </a:lnTo>
                <a:lnTo>
                  <a:pt x="650" y="176"/>
                </a:lnTo>
                <a:lnTo>
                  <a:pt x="652" y="176"/>
                </a:lnTo>
                <a:lnTo>
                  <a:pt x="652" y="176"/>
                </a:lnTo>
                <a:lnTo>
                  <a:pt x="660" y="170"/>
                </a:lnTo>
                <a:lnTo>
                  <a:pt x="666" y="164"/>
                </a:lnTo>
                <a:lnTo>
                  <a:pt x="670" y="154"/>
                </a:lnTo>
                <a:lnTo>
                  <a:pt x="672" y="144"/>
                </a:lnTo>
                <a:lnTo>
                  <a:pt x="672" y="144"/>
                </a:lnTo>
                <a:lnTo>
                  <a:pt x="670" y="134"/>
                </a:lnTo>
                <a:lnTo>
                  <a:pt x="666" y="126"/>
                </a:lnTo>
                <a:lnTo>
                  <a:pt x="662" y="118"/>
                </a:lnTo>
                <a:lnTo>
                  <a:pt x="658" y="110"/>
                </a:lnTo>
                <a:lnTo>
                  <a:pt x="650" y="104"/>
                </a:lnTo>
                <a:lnTo>
                  <a:pt x="642" y="98"/>
                </a:lnTo>
                <a:lnTo>
                  <a:pt x="624" y="88"/>
                </a:lnTo>
                <a:lnTo>
                  <a:pt x="624" y="88"/>
                </a:lnTo>
                <a:lnTo>
                  <a:pt x="636" y="74"/>
                </a:lnTo>
                <a:lnTo>
                  <a:pt x="652" y="60"/>
                </a:lnTo>
                <a:lnTo>
                  <a:pt x="668" y="48"/>
                </a:lnTo>
                <a:lnTo>
                  <a:pt x="688" y="40"/>
                </a:lnTo>
                <a:lnTo>
                  <a:pt x="688" y="40"/>
                </a:lnTo>
                <a:close/>
                <a:moveTo>
                  <a:pt x="4" y="62"/>
                </a:moveTo>
                <a:lnTo>
                  <a:pt x="4" y="62"/>
                </a:lnTo>
                <a:lnTo>
                  <a:pt x="4" y="56"/>
                </a:lnTo>
                <a:lnTo>
                  <a:pt x="6" y="48"/>
                </a:lnTo>
                <a:lnTo>
                  <a:pt x="10" y="42"/>
                </a:lnTo>
                <a:lnTo>
                  <a:pt x="16" y="36"/>
                </a:lnTo>
                <a:lnTo>
                  <a:pt x="32" y="28"/>
                </a:lnTo>
                <a:lnTo>
                  <a:pt x="52" y="20"/>
                </a:lnTo>
                <a:lnTo>
                  <a:pt x="76" y="14"/>
                </a:lnTo>
                <a:lnTo>
                  <a:pt x="102" y="10"/>
                </a:lnTo>
                <a:lnTo>
                  <a:pt x="152" y="6"/>
                </a:lnTo>
                <a:lnTo>
                  <a:pt x="152" y="6"/>
                </a:lnTo>
                <a:lnTo>
                  <a:pt x="152" y="6"/>
                </a:lnTo>
                <a:lnTo>
                  <a:pt x="180" y="4"/>
                </a:lnTo>
                <a:lnTo>
                  <a:pt x="206" y="4"/>
                </a:lnTo>
                <a:lnTo>
                  <a:pt x="234" y="6"/>
                </a:lnTo>
                <a:lnTo>
                  <a:pt x="262" y="8"/>
                </a:lnTo>
                <a:lnTo>
                  <a:pt x="290" y="12"/>
                </a:lnTo>
                <a:lnTo>
                  <a:pt x="316" y="18"/>
                </a:lnTo>
                <a:lnTo>
                  <a:pt x="340" y="24"/>
                </a:lnTo>
                <a:lnTo>
                  <a:pt x="362" y="34"/>
                </a:lnTo>
                <a:lnTo>
                  <a:pt x="362" y="34"/>
                </a:lnTo>
                <a:lnTo>
                  <a:pt x="298" y="52"/>
                </a:lnTo>
                <a:lnTo>
                  <a:pt x="238" y="72"/>
                </a:lnTo>
                <a:lnTo>
                  <a:pt x="180" y="88"/>
                </a:lnTo>
                <a:lnTo>
                  <a:pt x="152" y="92"/>
                </a:lnTo>
                <a:lnTo>
                  <a:pt x="122" y="96"/>
                </a:lnTo>
                <a:lnTo>
                  <a:pt x="122" y="96"/>
                </a:lnTo>
                <a:lnTo>
                  <a:pt x="82" y="98"/>
                </a:lnTo>
                <a:lnTo>
                  <a:pt x="62" y="96"/>
                </a:lnTo>
                <a:lnTo>
                  <a:pt x="44" y="94"/>
                </a:lnTo>
                <a:lnTo>
                  <a:pt x="28" y="90"/>
                </a:lnTo>
                <a:lnTo>
                  <a:pt x="16" y="84"/>
                </a:lnTo>
                <a:lnTo>
                  <a:pt x="10" y="78"/>
                </a:lnTo>
                <a:lnTo>
                  <a:pt x="6" y="74"/>
                </a:lnTo>
                <a:lnTo>
                  <a:pt x="4" y="68"/>
                </a:lnTo>
                <a:lnTo>
                  <a:pt x="4" y="62"/>
                </a:lnTo>
                <a:lnTo>
                  <a:pt x="4" y="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</a:endParaRPr>
          </a:p>
        </p:txBody>
      </p:sp>
      <p:sp>
        <p:nvSpPr>
          <p:cNvPr id="2051" name="文本框 26"/>
          <p:cNvSpPr txBox="1">
            <a:spLocks noChangeArrowheads="1"/>
          </p:cNvSpPr>
          <p:nvPr/>
        </p:nvSpPr>
        <p:spPr bwMode="auto">
          <a:xfrm>
            <a:off x="4865688" y="2097089"/>
            <a:ext cx="792162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>
                <a:solidFill>
                  <a:schemeClr val="accent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第</a:t>
            </a:r>
          </a:p>
        </p:txBody>
      </p:sp>
      <p:sp>
        <p:nvSpPr>
          <p:cNvPr id="2052" name="文本框 27"/>
          <p:cNvSpPr txBox="1">
            <a:spLocks noChangeArrowheads="1"/>
          </p:cNvSpPr>
          <p:nvPr/>
        </p:nvSpPr>
        <p:spPr bwMode="auto">
          <a:xfrm>
            <a:off x="5813426" y="2020889"/>
            <a:ext cx="792163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5400" dirty="0">
                <a:solidFill>
                  <a:schemeClr val="accent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2</a:t>
            </a:r>
            <a:endParaRPr lang="zh-CN" altLang="en-US" sz="5400" dirty="0">
              <a:solidFill>
                <a:schemeClr val="accent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053" name="文本框 28"/>
          <p:cNvSpPr txBox="1">
            <a:spLocks noChangeArrowheads="1"/>
          </p:cNvSpPr>
          <p:nvPr/>
        </p:nvSpPr>
        <p:spPr bwMode="auto">
          <a:xfrm>
            <a:off x="6759576" y="2097089"/>
            <a:ext cx="792163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>
                <a:solidFill>
                  <a:schemeClr val="accent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章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846513" y="3419476"/>
            <a:ext cx="4913312" cy="758825"/>
          </a:xfrm>
          <a:prstGeom prst="rect">
            <a:avLst/>
          </a:prstGeom>
          <a:noFill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4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全新的知识点阅读模式</a:t>
            </a:r>
            <a:endParaRPr lang="en-US" altLang="zh-CN" sz="1400" b="1" dirty="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400" b="1" dirty="0">
                <a:latin typeface="幼圆" panose="02010509060101010101" pitchFamily="49" charset="-122"/>
                <a:ea typeface="幼圆" panose="02010509060101010101" pitchFamily="49" charset="-122"/>
              </a:rPr>
              <a:t>实现中文图书全面搜索与服务</a:t>
            </a:r>
          </a:p>
          <a:p>
            <a:pPr algn="ctr">
              <a:lnSpc>
                <a:spcPct val="130000"/>
              </a:lnSpc>
              <a:defRPr/>
            </a:pPr>
            <a:endParaRPr lang="en-US" altLang="zh-CN" sz="1400" dirty="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lnSpc>
                <a:spcPct val="130000"/>
              </a:lnSpc>
              <a:defRPr/>
            </a:pPr>
            <a:endParaRPr lang="en-US" altLang="zh-CN" sz="1400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lnSpc>
                <a:spcPct val="130000"/>
              </a:lnSpc>
              <a:defRPr/>
            </a:pP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2055" name="直接连接符 30"/>
          <p:cNvCxnSpPr>
            <a:cxnSpLocks noChangeShapeType="1"/>
          </p:cNvCxnSpPr>
          <p:nvPr/>
        </p:nvCxnSpPr>
        <p:spPr bwMode="auto">
          <a:xfrm>
            <a:off x="3846513" y="2647950"/>
            <a:ext cx="762000" cy="0"/>
          </a:xfrm>
          <a:prstGeom prst="line">
            <a:avLst/>
          </a:prstGeom>
          <a:noFill/>
          <a:ln w="12700" algn="ctr">
            <a:solidFill>
              <a:schemeClr val="accent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6" name="直接连接符 31"/>
          <p:cNvCxnSpPr>
            <a:cxnSpLocks noChangeShapeType="1"/>
          </p:cNvCxnSpPr>
          <p:nvPr/>
        </p:nvCxnSpPr>
        <p:spPr bwMode="auto">
          <a:xfrm>
            <a:off x="3846513" y="3975100"/>
            <a:ext cx="4724400" cy="0"/>
          </a:xfrm>
          <a:prstGeom prst="line">
            <a:avLst/>
          </a:prstGeom>
          <a:noFill/>
          <a:ln w="12700" algn="ctr">
            <a:solidFill>
              <a:schemeClr val="accent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7" name="直接连接符 32"/>
          <p:cNvCxnSpPr>
            <a:cxnSpLocks noChangeShapeType="1"/>
          </p:cNvCxnSpPr>
          <p:nvPr/>
        </p:nvCxnSpPr>
        <p:spPr bwMode="auto">
          <a:xfrm>
            <a:off x="7808913" y="2647950"/>
            <a:ext cx="762000" cy="0"/>
          </a:xfrm>
          <a:prstGeom prst="line">
            <a:avLst/>
          </a:prstGeom>
          <a:noFill/>
          <a:ln w="12700" algn="ctr">
            <a:solidFill>
              <a:schemeClr val="accent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845958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46240" y="478230"/>
            <a:ext cx="9601196" cy="1303867"/>
          </a:xfrm>
        </p:spPr>
        <p:txBody>
          <a:bodyPr>
            <a:normAutofit/>
          </a:bodyPr>
          <a:lstStyle/>
          <a:p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幼圆" pitchFamily="49" charset="-122"/>
                <a:ea typeface="幼圆" pitchFamily="49" charset="-122"/>
              </a:rPr>
              <a:t>读秀全文</a:t>
            </a:r>
            <a:r>
              <a:rPr lang="zh-CN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幼圆" pitchFamily="49" charset="-122"/>
                <a:ea typeface="幼圆" pitchFamily="49" charset="-122"/>
              </a:rPr>
              <a:t>搜索</a:t>
            </a:r>
            <a:endParaRPr lang="zh-CN" altLang="en-US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57200" y="8382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chemeClr val="bg1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50000"/>
              </a:lnSpc>
              <a:defRPr/>
            </a:pPr>
            <a:endParaRPr lang="zh-CN" altLang="zh-CN" dirty="0">
              <a:effectLst>
                <a:outerShdw blurRad="38100" dist="38100" dir="2700000" algn="tl">
                  <a:srgbClr val="C0C0C0"/>
                </a:outerShdw>
              </a:effectLst>
              <a:latin typeface="幼圆" pitchFamily="49" charset="-122"/>
              <a:ea typeface="幼圆" pitchFamily="49" charset="-122"/>
              <a:cs typeface="+mn-cs"/>
            </a:endParaRPr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752167" y="2003631"/>
            <a:ext cx="10589343" cy="4331782"/>
            <a:chOff x="0" y="112"/>
            <a:chExt cx="3982" cy="2190"/>
          </a:xfrm>
        </p:grpSpPr>
        <p:pic>
          <p:nvPicPr>
            <p:cNvPr id="6" name="Rounded Rectangle 9"/>
            <p:cNvPicPr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13"/>
              <a:ext cx="3982" cy="2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 Box 5"/>
            <p:cNvSpPr txBox="1">
              <a:spLocks noChangeArrowheads="1"/>
            </p:cNvSpPr>
            <p:nvPr/>
          </p:nvSpPr>
          <p:spPr bwMode="auto">
            <a:xfrm>
              <a:off x="114" y="112"/>
              <a:ext cx="3758" cy="18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09728" tIns="54864" rIns="109728" bIns="54864" anchor="ctr"/>
            <a:lstStyle/>
            <a:p>
              <a:pPr eaLnBrk="0" hangingPunct="0">
                <a:lnSpc>
                  <a:spcPct val="150000"/>
                </a:lnSpc>
                <a:defRPr/>
              </a:pPr>
              <a:endParaRPr lang="en-US" altLang="zh-CN" sz="28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 eaLnBrk="0" hangingPunct="0">
                <a:lnSpc>
                  <a:spcPct val="150000"/>
                </a:lnSpc>
                <a:defRPr/>
              </a:pPr>
              <a:r>
                <a:rPr lang="zh-CN" altLang="en-US" sz="28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把</a:t>
              </a:r>
              <a:r>
                <a:rPr lang="zh-CN" altLang="en-US" sz="28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所有图书打碎，以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章节目录为基础，形成一本大百科全书</a:t>
              </a:r>
              <a:endParaRPr lang="en-US" altLang="zh-CN" sz="28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 eaLnBrk="0" hangingPunct="0">
                <a:lnSpc>
                  <a:spcPct val="150000"/>
                </a:lnSpc>
                <a:defRPr/>
              </a:pPr>
              <a:endParaRPr lang="en-US" altLang="zh-CN" sz="28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  <a:p>
              <a:pPr eaLnBrk="0" hangingPunct="0">
                <a:lnSpc>
                  <a:spcPct val="150000"/>
                </a:lnSpc>
                <a:defRPr/>
              </a:pPr>
              <a:r>
                <a:rPr lang="zh-CN" altLang="en-US" sz="28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目前，</a:t>
              </a:r>
              <a:r>
                <a:rPr lang="zh-CN" altLang="zh-CN" sz="28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可搜索的信息量超过</a:t>
              </a:r>
              <a:r>
                <a:rPr lang="zh-CN" altLang="en-US" sz="28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十</a:t>
              </a:r>
              <a:r>
                <a:rPr lang="zh-CN" altLang="zh-CN" sz="28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亿页，为读者提供深入到图书内容的全文检索。</a:t>
              </a:r>
            </a:p>
            <a:p>
              <a:pPr eaLnBrk="0" hangingPunct="0">
                <a:lnSpc>
                  <a:spcPct val="150000"/>
                </a:lnSpc>
                <a:buFontTx/>
                <a:buChar char="•"/>
                <a:defRPr/>
              </a:pPr>
              <a:endParaRPr lang="en-US" altLang="zh-CN" sz="28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幼圆" pitchFamily="49" charset="-122"/>
                <a:ea typeface="幼圆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4494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幼圆" pitchFamily="49" charset="-122"/>
                <a:ea typeface="幼圆" pitchFamily="49" charset="-122"/>
              </a:rPr>
              <a:t>读秀全文</a:t>
            </a:r>
            <a:r>
              <a:rPr lang="zh-CN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幼圆" pitchFamily="49" charset="-122"/>
                <a:ea typeface="幼圆" pitchFamily="49" charset="-122"/>
              </a:rPr>
              <a:t>搜索</a:t>
            </a:r>
            <a:endParaRPr lang="zh-CN" altLang="en-US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57200" y="8382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i="0" kern="1200" baseline="0">
                <a:solidFill>
                  <a:schemeClr val="bg1"/>
                </a:solidFill>
                <a:effectLst/>
                <a:latin typeface="Arial Black" panose="020B0A04020102020204" pitchFamily="34" charset="0"/>
                <a:ea typeface="微软雅黑" panose="020B0503020204020204" pitchFamily="34" charset="-122"/>
                <a:cs typeface="+mj-cs"/>
              </a:defRPr>
            </a:lvl1pPr>
          </a:lstStyle>
          <a:p>
            <a:pPr>
              <a:lnSpc>
                <a:spcPct val="150000"/>
              </a:lnSpc>
              <a:defRPr/>
            </a:pPr>
            <a:endParaRPr lang="zh-CN" altLang="zh-CN" dirty="0">
              <a:effectLst>
                <a:outerShdw blurRad="38100" dist="38100" dir="2700000" algn="tl">
                  <a:srgbClr val="C0C0C0"/>
                </a:outerShdw>
              </a:effectLst>
              <a:latin typeface="幼圆" pitchFamily="49" charset="-122"/>
              <a:ea typeface="幼圆" pitchFamily="49" charset="-122"/>
              <a:cs typeface="+mn-cs"/>
            </a:endParaRPr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914399" y="2209800"/>
            <a:ext cx="10044113" cy="3119438"/>
            <a:chOff x="0" y="0"/>
            <a:chExt cx="3982" cy="2089"/>
          </a:xfrm>
        </p:grpSpPr>
        <p:pic>
          <p:nvPicPr>
            <p:cNvPr id="6" name="Rounded Rectangle 9"/>
            <p:cNvPicPr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3982" cy="2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Text Box 5"/>
            <p:cNvSpPr txBox="1">
              <a:spLocks noChangeArrowheads="1"/>
            </p:cNvSpPr>
            <p:nvPr/>
          </p:nvSpPr>
          <p:spPr bwMode="auto">
            <a:xfrm>
              <a:off x="114" y="112"/>
              <a:ext cx="3758" cy="18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09728" tIns="54864" rIns="109728" bIns="54864" anchor="ctr"/>
            <a:lstStyle/>
            <a:p>
              <a:pPr eaLnBrk="0" hangingPunct="0">
                <a:lnSpc>
                  <a:spcPct val="150000"/>
                </a:lnSpc>
                <a:defRPr/>
              </a:pPr>
              <a:r>
                <a:rPr lang="zh-CN" altLang="en-US" sz="28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任何一句话、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任何一句诗词都</a:t>
              </a:r>
              <a:r>
                <a:rPr lang="zh-CN" altLang="en-US" sz="28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可以在读秀中找到出自哪本书的哪一页</a:t>
              </a:r>
              <a:endPara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34971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870858" y="-1"/>
            <a:ext cx="13933716" cy="685800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200401" y="1828800"/>
            <a:ext cx="723275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转基因</a:t>
            </a:r>
          </a:p>
        </p:txBody>
      </p:sp>
      <p:sp>
        <p:nvSpPr>
          <p:cNvPr id="6" name="圆角矩形标注 5"/>
          <p:cNvSpPr/>
          <p:nvPr/>
        </p:nvSpPr>
        <p:spPr>
          <a:xfrm>
            <a:off x="1544638" y="2604046"/>
            <a:ext cx="1655763" cy="647700"/>
          </a:xfrm>
          <a:prstGeom prst="wedgeRoundRectCallout">
            <a:avLst>
              <a:gd name="adj1" fmla="val 73945"/>
              <a:gd name="adj2" fmla="val -107360"/>
              <a:gd name="adj3" fmla="val 16667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  输入检索词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3736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325"/>
            <a:ext cx="12192000" cy="6613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486833" y="3671889"/>
            <a:ext cx="4648200" cy="333375"/>
          </a:xfrm>
          <a:prstGeom prst="rect">
            <a:avLst/>
          </a:prstGeom>
          <a:noFill/>
          <a:ln w="28575" algn="ctr">
            <a:solidFill>
              <a:schemeClr val="accent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486833" y="4941889"/>
            <a:ext cx="4648200" cy="287337"/>
          </a:xfrm>
          <a:prstGeom prst="rect">
            <a:avLst/>
          </a:prstGeom>
          <a:noFill/>
          <a:ln w="28575" algn="ctr">
            <a:solidFill>
              <a:schemeClr val="accent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AutoShape 10"/>
          <p:cNvSpPr>
            <a:spLocks noChangeArrowheads="1"/>
          </p:cNvSpPr>
          <p:nvPr/>
        </p:nvSpPr>
        <p:spPr bwMode="auto">
          <a:xfrm>
            <a:off x="6783120" y="1988840"/>
            <a:ext cx="5423925" cy="1008112"/>
          </a:xfrm>
          <a:prstGeom prst="wedgeRectCallout">
            <a:avLst>
              <a:gd name="adj1" fmla="val -71382"/>
              <a:gd name="adj2" fmla="val 69066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</a:rPr>
              <a:t>图书知识碎片化</a:t>
            </a:r>
          </a:p>
          <a:p>
            <a:pPr algn="ctr">
              <a:defRPr/>
            </a:pPr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</a:rPr>
              <a:t>瞬间</a:t>
            </a:r>
            <a:r>
              <a:rPr lang="zh-CN" altLang="en-US" sz="2000" b="1" dirty="0">
                <a:solidFill>
                  <a:schemeClr val="accent6">
                    <a:lumMod val="75000"/>
                  </a:schemeClr>
                </a:solidFill>
              </a:rPr>
              <a:t>翻遍关于此知识点的所有</a:t>
            </a:r>
            <a:r>
              <a:rPr lang="zh-CN" altLang="en-US" sz="2000" b="1" dirty="0" smtClean="0">
                <a:solidFill>
                  <a:schemeClr val="accent6">
                    <a:lumMod val="75000"/>
                  </a:schemeClr>
                </a:solidFill>
              </a:rPr>
              <a:t>图书</a:t>
            </a:r>
            <a:endParaRPr lang="zh-CN" altLang="en-US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843799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6976"/>
            <a:ext cx="12164074" cy="65982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10"/>
          <p:cNvSpPr>
            <a:spLocks noChangeArrowheads="1"/>
          </p:cNvSpPr>
          <p:nvPr/>
        </p:nvSpPr>
        <p:spPr bwMode="auto">
          <a:xfrm>
            <a:off x="6252766" y="3946376"/>
            <a:ext cx="2531533" cy="1066800"/>
          </a:xfrm>
          <a:prstGeom prst="wedgeRectCallout">
            <a:avLst>
              <a:gd name="adj1" fmla="val -70874"/>
              <a:gd name="adj2" fmla="val -5453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</a:rPr>
              <a:t>支持网页阅读及本地下载</a:t>
            </a: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438282" y="4149080"/>
            <a:ext cx="3833516" cy="296044"/>
          </a:xfrm>
          <a:prstGeom prst="rect">
            <a:avLst/>
          </a:prstGeom>
          <a:noFill/>
          <a:ln w="28575" algn="ctr">
            <a:solidFill>
              <a:schemeClr val="accent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4390397" y="4149080"/>
            <a:ext cx="1225551" cy="357188"/>
          </a:xfrm>
          <a:prstGeom prst="rect">
            <a:avLst/>
          </a:prstGeom>
          <a:noFill/>
          <a:ln w="28575" algn="ctr">
            <a:solidFill>
              <a:schemeClr val="accent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8473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椭圆 4"/>
          <p:cNvSpPr/>
          <p:nvPr/>
        </p:nvSpPr>
        <p:spPr>
          <a:xfrm>
            <a:off x="3549651" y="1714500"/>
            <a:ext cx="1006475" cy="1347788"/>
          </a:xfrm>
          <a:custGeom>
            <a:avLst/>
            <a:gdLst/>
            <a:ahLst/>
            <a:cxnLst/>
            <a:rect l="l" t="t" r="r" b="b"/>
            <a:pathLst>
              <a:path w="959230" h="1283265">
                <a:moveTo>
                  <a:pt x="144016" y="0"/>
                </a:moveTo>
                <a:lnTo>
                  <a:pt x="792088" y="0"/>
                </a:lnTo>
                <a:lnTo>
                  <a:pt x="792088" y="442510"/>
                </a:lnTo>
                <a:cubicBezTo>
                  <a:pt x="894990" y="528892"/>
                  <a:pt x="959230" y="658769"/>
                  <a:pt x="959230" y="803650"/>
                </a:cubicBezTo>
                <a:cubicBezTo>
                  <a:pt x="959230" y="1068534"/>
                  <a:pt x="744499" y="1283265"/>
                  <a:pt x="479615" y="1283265"/>
                </a:cubicBezTo>
                <a:cubicBezTo>
                  <a:pt x="214731" y="1283265"/>
                  <a:pt x="0" y="1068534"/>
                  <a:pt x="0" y="803650"/>
                </a:cubicBezTo>
                <a:cubicBezTo>
                  <a:pt x="0" y="669564"/>
                  <a:pt x="55024" y="548329"/>
                  <a:pt x="144016" y="46159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lumMod val="75000"/>
                </a:schemeClr>
              </a:gs>
              <a:gs pos="5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18" name="椭圆 17"/>
          <p:cNvSpPr/>
          <p:nvPr/>
        </p:nvSpPr>
        <p:spPr>
          <a:xfrm>
            <a:off x="3673475" y="2179639"/>
            <a:ext cx="757238" cy="757237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1600" dirty="0">
                <a:solidFill>
                  <a:srgbClr val="525252"/>
                </a:solidFill>
                <a:latin typeface="微软雅黑" panose="020B0503020204020204" pitchFamily="34" charset="-122"/>
              </a:rPr>
              <a:t>Part1</a:t>
            </a:r>
          </a:p>
        </p:txBody>
      </p:sp>
      <p:sp>
        <p:nvSpPr>
          <p:cNvPr id="19" name="矩形 18"/>
          <p:cNvSpPr/>
          <p:nvPr/>
        </p:nvSpPr>
        <p:spPr>
          <a:xfrm flipV="1">
            <a:off x="2565836" y="1690439"/>
            <a:ext cx="2949232" cy="48013"/>
          </a:xfrm>
          <a:prstGeom prst="rect">
            <a:avLst/>
          </a:prstGeom>
          <a:gradFill>
            <a:gsLst>
              <a:gs pos="49628">
                <a:schemeClr val="accent1">
                  <a:lumMod val="60000"/>
                  <a:lumOff val="40000"/>
                </a:schemeClr>
              </a:gs>
              <a:gs pos="2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 dirty="0"/>
          </a:p>
        </p:txBody>
      </p:sp>
      <p:sp>
        <p:nvSpPr>
          <p:cNvPr id="21" name="椭圆 4"/>
          <p:cNvSpPr/>
          <p:nvPr/>
        </p:nvSpPr>
        <p:spPr>
          <a:xfrm>
            <a:off x="3549651" y="3313114"/>
            <a:ext cx="1006475" cy="1347787"/>
          </a:xfrm>
          <a:custGeom>
            <a:avLst/>
            <a:gdLst/>
            <a:ahLst/>
            <a:cxnLst/>
            <a:rect l="l" t="t" r="r" b="b"/>
            <a:pathLst>
              <a:path w="959230" h="1283265">
                <a:moveTo>
                  <a:pt x="144016" y="0"/>
                </a:moveTo>
                <a:lnTo>
                  <a:pt x="792088" y="0"/>
                </a:lnTo>
                <a:lnTo>
                  <a:pt x="792088" y="442510"/>
                </a:lnTo>
                <a:cubicBezTo>
                  <a:pt x="894990" y="528892"/>
                  <a:pt x="959230" y="658769"/>
                  <a:pt x="959230" y="803650"/>
                </a:cubicBezTo>
                <a:cubicBezTo>
                  <a:pt x="959230" y="1068534"/>
                  <a:pt x="744499" y="1283265"/>
                  <a:pt x="479615" y="1283265"/>
                </a:cubicBezTo>
                <a:cubicBezTo>
                  <a:pt x="214731" y="1283265"/>
                  <a:pt x="0" y="1068534"/>
                  <a:pt x="0" y="803650"/>
                </a:cubicBezTo>
                <a:cubicBezTo>
                  <a:pt x="0" y="669564"/>
                  <a:pt x="55024" y="548329"/>
                  <a:pt x="144016" y="46159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2">
                  <a:lumMod val="75000"/>
                </a:schemeClr>
              </a:gs>
              <a:gs pos="50000">
                <a:schemeClr val="accent2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22" name="椭圆 21"/>
          <p:cNvSpPr/>
          <p:nvPr/>
        </p:nvSpPr>
        <p:spPr>
          <a:xfrm>
            <a:off x="3673475" y="3778250"/>
            <a:ext cx="757238" cy="757238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1600" dirty="0">
                <a:solidFill>
                  <a:srgbClr val="525252"/>
                </a:solidFill>
                <a:latin typeface="微软雅黑" panose="020B0503020204020204" pitchFamily="34" charset="-122"/>
              </a:rPr>
              <a:t>Part2</a:t>
            </a:r>
          </a:p>
        </p:txBody>
      </p:sp>
      <p:sp>
        <p:nvSpPr>
          <p:cNvPr id="24" name="矩形 23"/>
          <p:cNvSpPr/>
          <p:nvPr/>
        </p:nvSpPr>
        <p:spPr>
          <a:xfrm flipV="1">
            <a:off x="2565837" y="3288971"/>
            <a:ext cx="3226050" cy="48013"/>
          </a:xfrm>
          <a:prstGeom prst="rect">
            <a:avLst/>
          </a:prstGeom>
          <a:gradFill>
            <a:gsLst>
              <a:gs pos="49628">
                <a:schemeClr val="accent2">
                  <a:lumMod val="60000"/>
                  <a:lumOff val="40000"/>
                </a:schemeClr>
              </a:gs>
              <a:gs pos="2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25" name="椭圆 4"/>
          <p:cNvSpPr/>
          <p:nvPr/>
        </p:nvSpPr>
        <p:spPr>
          <a:xfrm>
            <a:off x="3549651" y="4911725"/>
            <a:ext cx="1006475" cy="1347788"/>
          </a:xfrm>
          <a:custGeom>
            <a:avLst/>
            <a:gdLst/>
            <a:ahLst/>
            <a:cxnLst/>
            <a:rect l="l" t="t" r="r" b="b"/>
            <a:pathLst>
              <a:path w="959230" h="1283265">
                <a:moveTo>
                  <a:pt x="144016" y="0"/>
                </a:moveTo>
                <a:lnTo>
                  <a:pt x="792088" y="0"/>
                </a:lnTo>
                <a:lnTo>
                  <a:pt x="792088" y="442510"/>
                </a:lnTo>
                <a:cubicBezTo>
                  <a:pt x="894990" y="528892"/>
                  <a:pt x="959230" y="658769"/>
                  <a:pt x="959230" y="803650"/>
                </a:cubicBezTo>
                <a:cubicBezTo>
                  <a:pt x="959230" y="1068534"/>
                  <a:pt x="744499" y="1283265"/>
                  <a:pt x="479615" y="1283265"/>
                </a:cubicBezTo>
                <a:cubicBezTo>
                  <a:pt x="214731" y="1283265"/>
                  <a:pt x="0" y="1068534"/>
                  <a:pt x="0" y="803650"/>
                </a:cubicBezTo>
                <a:cubicBezTo>
                  <a:pt x="0" y="669564"/>
                  <a:pt x="55024" y="548329"/>
                  <a:pt x="144016" y="46159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75000"/>
                </a:schemeClr>
              </a:gs>
              <a:gs pos="5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26" name="椭圆 25"/>
          <p:cNvSpPr/>
          <p:nvPr/>
        </p:nvSpPr>
        <p:spPr>
          <a:xfrm>
            <a:off x="3673475" y="5376864"/>
            <a:ext cx="757238" cy="757237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1600" dirty="0">
                <a:solidFill>
                  <a:srgbClr val="525252"/>
                </a:solidFill>
                <a:latin typeface="微软雅黑" panose="020B0503020204020204" pitchFamily="34" charset="-122"/>
              </a:rPr>
              <a:t>Part3</a:t>
            </a:r>
          </a:p>
        </p:txBody>
      </p:sp>
      <p:sp>
        <p:nvSpPr>
          <p:cNvPr id="27" name="矩形 26"/>
          <p:cNvSpPr/>
          <p:nvPr/>
        </p:nvSpPr>
        <p:spPr>
          <a:xfrm flipV="1">
            <a:off x="2565839" y="4887502"/>
            <a:ext cx="3049141" cy="48013"/>
          </a:xfrm>
          <a:prstGeom prst="rect">
            <a:avLst/>
          </a:prstGeom>
          <a:gradFill>
            <a:gsLst>
              <a:gs pos="49628">
                <a:schemeClr val="accent3">
                  <a:lumMod val="60000"/>
                  <a:lumOff val="40000"/>
                </a:schemeClr>
              </a:gs>
              <a:gs pos="2000">
                <a:schemeClr val="bg1">
                  <a:alpha val="0"/>
                </a:schemeClr>
              </a:gs>
              <a:gs pos="100000">
                <a:schemeClr val="bg1">
                  <a:alpha val="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/>
          </a:p>
        </p:txBody>
      </p:sp>
      <p:sp>
        <p:nvSpPr>
          <p:cNvPr id="28" name="文本框 27"/>
          <p:cNvSpPr txBox="1"/>
          <p:nvPr/>
        </p:nvSpPr>
        <p:spPr>
          <a:xfrm>
            <a:off x="2701094" y="1052703"/>
            <a:ext cx="2246312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spc="400" dirty="0">
                <a:solidFill>
                  <a:srgbClr val="EAEAE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zh-CN" altLang="en-US" sz="2400" spc="400" dirty="0">
              <a:solidFill>
                <a:srgbClr val="EAEAE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1"/>
          <p:cNvSpPr txBox="1">
            <a:spLocks noChangeArrowheads="1"/>
          </p:cNvSpPr>
          <p:nvPr/>
        </p:nvSpPr>
        <p:spPr bwMode="auto">
          <a:xfrm>
            <a:off x="2928938" y="611354"/>
            <a:ext cx="16271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zh-CN" altLang="en-US" sz="3600" b="1" dirty="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>
                        <a:lumMod val="60000"/>
                        <a:lumOff val="40000"/>
                      </a:schemeClr>
                    </a:gs>
                  </a:gsLst>
                  <a:lin ang="16200000" scaled="1"/>
                  <a:tileRect/>
                </a:gradFill>
                <a:latin typeface="微软雅黑" panose="020B0503020204020204" pitchFamily="34" charset="-122"/>
              </a:rPr>
              <a:t>目 录</a:t>
            </a:r>
          </a:p>
        </p:txBody>
      </p:sp>
      <p:sp>
        <p:nvSpPr>
          <p:cNvPr id="30" name="TextBox 6"/>
          <p:cNvSpPr txBox="1"/>
          <p:nvPr/>
        </p:nvSpPr>
        <p:spPr>
          <a:xfrm>
            <a:off x="4748213" y="2154238"/>
            <a:ext cx="4679950" cy="590550"/>
          </a:xfrm>
          <a:prstGeom prst="rect">
            <a:avLst/>
          </a:prstGeom>
          <a:noFill/>
        </p:spPr>
        <p:txBody>
          <a:bodyPr anchor="ctr"/>
          <a:lstStyle/>
          <a:p>
            <a:pPr>
              <a:lnSpc>
                <a:spcPct val="130000"/>
              </a:lnSpc>
              <a:defRPr/>
            </a:pPr>
            <a:r>
              <a:rPr lang="zh-CN" altLang="en-US" sz="2400" dirty="0" smtClean="0">
                <a:latin typeface="+mn-ea"/>
              </a:rPr>
              <a:t>图书的一站式检索</a:t>
            </a:r>
            <a:endParaRPr lang="zh-CN" altLang="en-US" sz="2400" dirty="0">
              <a:latin typeface="+mn-ea"/>
            </a:endParaRPr>
          </a:p>
        </p:txBody>
      </p:sp>
      <p:sp>
        <p:nvSpPr>
          <p:cNvPr id="31" name="TextBox 18"/>
          <p:cNvSpPr txBox="1"/>
          <p:nvPr/>
        </p:nvSpPr>
        <p:spPr>
          <a:xfrm>
            <a:off x="4753189" y="3852929"/>
            <a:ext cx="4679950" cy="565150"/>
          </a:xfrm>
          <a:prstGeom prst="rect">
            <a:avLst/>
          </a:prstGeom>
          <a:noFill/>
        </p:spPr>
        <p:txBody>
          <a:bodyPr anchor="ctr"/>
          <a:lstStyle/>
          <a:p>
            <a:pPr>
              <a:lnSpc>
                <a:spcPct val="130000"/>
              </a:lnSpc>
              <a:defRPr/>
            </a:pPr>
            <a:r>
              <a:rPr lang="zh-CN" altLang="en-US" sz="2400" dirty="0" smtClean="0">
                <a:latin typeface="+mn-ea"/>
              </a:rPr>
              <a:t>图书的获取服务</a:t>
            </a:r>
            <a:endParaRPr lang="zh-CN" altLang="en-US" sz="2400" dirty="0">
              <a:latin typeface="+mn-ea"/>
            </a:endParaRPr>
          </a:p>
        </p:txBody>
      </p:sp>
      <p:sp>
        <p:nvSpPr>
          <p:cNvPr id="32" name="TextBox 19"/>
          <p:cNvSpPr txBox="1"/>
          <p:nvPr/>
        </p:nvSpPr>
        <p:spPr>
          <a:xfrm>
            <a:off x="4748213" y="5568950"/>
            <a:ext cx="4679950" cy="565150"/>
          </a:xfrm>
          <a:prstGeom prst="rect">
            <a:avLst/>
          </a:prstGeom>
          <a:noFill/>
        </p:spPr>
        <p:txBody>
          <a:bodyPr anchor="ctr"/>
          <a:lstStyle/>
          <a:p>
            <a:pPr>
              <a:lnSpc>
                <a:spcPct val="130000"/>
              </a:lnSpc>
              <a:defRPr/>
            </a:pPr>
            <a:r>
              <a:rPr lang="zh-CN" altLang="en-US" sz="2400" dirty="0" smtClean="0">
                <a:latin typeface="+mn-ea"/>
              </a:rPr>
              <a:t>全新的</a:t>
            </a:r>
            <a:r>
              <a:rPr lang="zh-CN" altLang="en-US" sz="2400" b="1" u="sng" dirty="0" smtClean="0">
                <a:latin typeface="+mn-ea"/>
              </a:rPr>
              <a:t>知识点阅读</a:t>
            </a:r>
            <a:r>
              <a:rPr lang="zh-CN" altLang="en-US" sz="2400" dirty="0" smtClean="0">
                <a:latin typeface="+mn-ea"/>
              </a:rPr>
              <a:t>模式</a:t>
            </a:r>
            <a:endParaRPr lang="zh-CN" altLang="en-US" sz="24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24394534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1700" y="-4763"/>
            <a:ext cx="13995400" cy="6867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10"/>
          <p:cNvSpPr>
            <a:spLocks noChangeArrowheads="1"/>
          </p:cNvSpPr>
          <p:nvPr/>
        </p:nvSpPr>
        <p:spPr bwMode="auto">
          <a:xfrm>
            <a:off x="3983567" y="2649539"/>
            <a:ext cx="2495551" cy="708025"/>
          </a:xfrm>
          <a:prstGeom prst="wedgeRectCallout">
            <a:avLst>
              <a:gd name="adj1" fmla="val 67630"/>
              <a:gd name="adj2" fmla="val -38258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</a:rPr>
              <a:t>关键词标亮显示</a:t>
            </a:r>
          </a:p>
        </p:txBody>
      </p:sp>
      <p:sp>
        <p:nvSpPr>
          <p:cNvPr id="5" name="AutoShape 7"/>
          <p:cNvSpPr>
            <a:spLocks noChangeArrowheads="1"/>
          </p:cNvSpPr>
          <p:nvPr/>
        </p:nvSpPr>
        <p:spPr bwMode="auto">
          <a:xfrm>
            <a:off x="3810000" y="87313"/>
            <a:ext cx="1134533" cy="354012"/>
          </a:xfrm>
          <a:prstGeom prst="flowChartAlternateProcess">
            <a:avLst/>
          </a:prstGeom>
          <a:solidFill>
            <a:srgbClr val="00FFFF">
              <a:alpha val="41176"/>
            </a:srgbClr>
          </a:solidFill>
          <a:ln w="28575" algn="ctr">
            <a:solidFill>
              <a:schemeClr val="accent6"/>
            </a:solidFill>
            <a:round/>
            <a:headEnd/>
            <a:tailEnd/>
          </a:ln>
          <a:ex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AutoShape 10"/>
          <p:cNvSpPr>
            <a:spLocks noChangeArrowheads="1"/>
          </p:cNvSpPr>
          <p:nvPr/>
        </p:nvSpPr>
        <p:spPr bwMode="auto">
          <a:xfrm>
            <a:off x="4051301" y="669925"/>
            <a:ext cx="2529417" cy="649288"/>
          </a:xfrm>
          <a:prstGeom prst="wedgeRectCallout">
            <a:avLst>
              <a:gd name="adj1" fmla="val -29520"/>
              <a:gd name="adj2" fmla="val -82737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</a:rPr>
              <a:t>支持放大与缩小</a:t>
            </a:r>
          </a:p>
        </p:txBody>
      </p:sp>
      <p:sp>
        <p:nvSpPr>
          <p:cNvPr id="7" name="AutoShape 7"/>
          <p:cNvSpPr>
            <a:spLocks noChangeArrowheads="1"/>
          </p:cNvSpPr>
          <p:nvPr/>
        </p:nvSpPr>
        <p:spPr bwMode="auto">
          <a:xfrm>
            <a:off x="1155700" y="77788"/>
            <a:ext cx="1483784" cy="355600"/>
          </a:xfrm>
          <a:prstGeom prst="flowChartAlternateProcess">
            <a:avLst/>
          </a:prstGeom>
          <a:solidFill>
            <a:srgbClr val="00FFFF">
              <a:alpha val="41176"/>
            </a:srgbClr>
          </a:solidFill>
          <a:ln w="28575" algn="ctr">
            <a:solidFill>
              <a:schemeClr val="accent6"/>
            </a:solidFill>
            <a:round/>
            <a:headEnd/>
            <a:tailEnd/>
          </a:ln>
          <a:ex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8" name="AutoShape 10"/>
          <p:cNvSpPr>
            <a:spLocks noChangeArrowheads="1"/>
          </p:cNvSpPr>
          <p:nvPr/>
        </p:nvSpPr>
        <p:spPr bwMode="auto">
          <a:xfrm>
            <a:off x="1509185" y="704850"/>
            <a:ext cx="1570567" cy="647700"/>
          </a:xfrm>
          <a:prstGeom prst="wedgeRectCallout">
            <a:avLst>
              <a:gd name="adj1" fmla="val -29520"/>
              <a:gd name="adj2" fmla="val -82737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</a:rPr>
              <a:t>文字识别</a:t>
            </a:r>
          </a:p>
        </p:txBody>
      </p:sp>
      <p:sp>
        <p:nvSpPr>
          <p:cNvPr id="9" name="AutoShape 7"/>
          <p:cNvSpPr>
            <a:spLocks noChangeArrowheads="1"/>
          </p:cNvSpPr>
          <p:nvPr/>
        </p:nvSpPr>
        <p:spPr bwMode="auto">
          <a:xfrm>
            <a:off x="9457267" y="61913"/>
            <a:ext cx="478367" cy="355600"/>
          </a:xfrm>
          <a:prstGeom prst="flowChartAlternateProcess">
            <a:avLst/>
          </a:prstGeom>
          <a:solidFill>
            <a:srgbClr val="00FFFF">
              <a:alpha val="41176"/>
            </a:srgbClr>
          </a:solidFill>
          <a:ln w="28575" algn="ctr">
            <a:solidFill>
              <a:schemeClr val="accent6"/>
            </a:solidFill>
            <a:round/>
            <a:headEnd/>
            <a:tailEnd/>
          </a:ln>
          <a:ex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sp>
        <p:nvSpPr>
          <p:cNvPr id="10" name="AutoShape 10"/>
          <p:cNvSpPr>
            <a:spLocks noChangeArrowheads="1"/>
          </p:cNvSpPr>
          <p:nvPr/>
        </p:nvSpPr>
        <p:spPr bwMode="auto">
          <a:xfrm>
            <a:off x="9224434" y="692150"/>
            <a:ext cx="1570567" cy="649288"/>
          </a:xfrm>
          <a:prstGeom prst="wedgeRectCallout">
            <a:avLst>
              <a:gd name="adj1" fmla="val -24257"/>
              <a:gd name="adj2" fmla="val -70492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</a:rPr>
              <a:t>资料来源</a:t>
            </a:r>
          </a:p>
        </p:txBody>
      </p:sp>
      <p:sp>
        <p:nvSpPr>
          <p:cNvPr id="13" name="AutoShape 7"/>
          <p:cNvSpPr>
            <a:spLocks noChangeArrowheads="1"/>
          </p:cNvSpPr>
          <p:nvPr/>
        </p:nvSpPr>
        <p:spPr bwMode="auto">
          <a:xfrm>
            <a:off x="9954684" y="87313"/>
            <a:ext cx="853016" cy="354012"/>
          </a:xfrm>
          <a:prstGeom prst="flowChartAlternateProcess">
            <a:avLst/>
          </a:prstGeom>
          <a:solidFill>
            <a:srgbClr val="00FFFF">
              <a:alpha val="41176"/>
            </a:srgbClr>
          </a:solidFill>
          <a:ln w="28575" algn="ctr">
            <a:solidFill>
              <a:schemeClr val="accent6"/>
            </a:solidFill>
            <a:round/>
            <a:headEnd/>
            <a:tailEnd/>
          </a:ln>
          <a:extLst/>
        </p:spPr>
        <p:txBody>
          <a:bodyPr wrap="none" anchor="ctr"/>
          <a:lstStyle/>
          <a:p>
            <a:pPr>
              <a:defRPr/>
            </a:pPr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2434" y="390525"/>
            <a:ext cx="3822700" cy="96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AutoShape 10"/>
          <p:cNvSpPr>
            <a:spLocks noChangeArrowheads="1"/>
          </p:cNvSpPr>
          <p:nvPr/>
        </p:nvSpPr>
        <p:spPr bwMode="auto">
          <a:xfrm>
            <a:off x="10236200" y="487364"/>
            <a:ext cx="1955800" cy="433387"/>
          </a:xfrm>
          <a:prstGeom prst="wedgeRectCallout">
            <a:avLst>
              <a:gd name="adj1" fmla="val -43517"/>
              <a:gd name="adj2" fmla="val -65243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</a:rPr>
              <a:t>保存与打印</a:t>
            </a:r>
          </a:p>
        </p:txBody>
      </p:sp>
      <p:sp>
        <p:nvSpPr>
          <p:cNvPr id="12" name="AutoShape 10"/>
          <p:cNvSpPr>
            <a:spLocks noChangeArrowheads="1"/>
          </p:cNvSpPr>
          <p:nvPr/>
        </p:nvSpPr>
        <p:spPr bwMode="auto">
          <a:xfrm>
            <a:off x="7598833" y="836613"/>
            <a:ext cx="1568451" cy="647700"/>
          </a:xfrm>
          <a:prstGeom prst="wedgeRectCallout">
            <a:avLst>
              <a:gd name="adj1" fmla="val -84526"/>
              <a:gd name="adj2" fmla="val -49449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</a:rPr>
              <a:t>点击书名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8484" y="1878014"/>
            <a:ext cx="7696200" cy="265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485289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10" grpId="0" animBg="1"/>
      <p:bldP spid="13" grpId="0" animBg="1"/>
      <p:bldP spid="13" grpId="1" animBg="1"/>
      <p:bldP spid="14" grpId="0" animBg="1"/>
      <p:bldP spid="14" grpId="1" animBg="1"/>
      <p:bldP spid="12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9496" y="34146"/>
            <a:ext cx="12192000" cy="6553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17"/>
          <p:cNvSpPr/>
          <p:nvPr/>
        </p:nvSpPr>
        <p:spPr bwMode="auto">
          <a:xfrm rot="10800000" flipV="1">
            <a:off x="7701243" y="1223490"/>
            <a:ext cx="2000250" cy="785813"/>
          </a:xfrm>
          <a:prstGeom prst="wedgeRoundRectCallout">
            <a:avLst>
              <a:gd name="adj1" fmla="val 90561"/>
              <a:gd name="adj2" fmla="val -7728"/>
              <a:gd name="adj3" fmla="val 16667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914099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b="1" dirty="0" smtClean="0">
                <a:latin typeface="Calibri" pitchFamily="34" charset="0"/>
                <a:ea typeface="宋体" pitchFamily="2" charset="-122"/>
              </a:rPr>
              <a:t>从</a:t>
            </a:r>
            <a:r>
              <a:rPr lang="zh-CN" altLang="en-US" b="1" dirty="0">
                <a:latin typeface="Calibri" pitchFamily="34" charset="0"/>
                <a:ea typeface="宋体" pitchFamily="2" charset="-122"/>
              </a:rPr>
              <a:t>本页来源</a:t>
            </a:r>
            <a:r>
              <a:rPr lang="en-US" altLang="zh-CN" b="1" dirty="0">
                <a:latin typeface="Calibri" pitchFamily="34" charset="0"/>
                <a:ea typeface="宋体" pitchFamily="2" charset="-122"/>
              </a:rPr>
              <a:t/>
            </a:r>
            <a:br>
              <a:rPr lang="en-US" altLang="zh-CN" b="1" dirty="0">
                <a:latin typeface="Calibri" pitchFamily="34" charset="0"/>
                <a:ea typeface="宋体" pitchFamily="2" charset="-122"/>
              </a:rPr>
            </a:br>
            <a:r>
              <a:rPr lang="zh-CN" altLang="en-US" b="1" dirty="0">
                <a:latin typeface="Calibri" pitchFamily="34" charset="0"/>
                <a:ea typeface="宋体" pitchFamily="2" charset="-122"/>
              </a:rPr>
              <a:t>到达图书信息</a:t>
            </a:r>
            <a:endParaRPr lang="en-US" altLang="zh-CN" b="1" dirty="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127890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  <p:sp>
        <p:nvSpPr>
          <p:cNvPr id="5" name="圆角矩形标注 4"/>
          <p:cNvSpPr/>
          <p:nvPr/>
        </p:nvSpPr>
        <p:spPr>
          <a:xfrm>
            <a:off x="1438836" y="2012375"/>
            <a:ext cx="1990166" cy="647700"/>
          </a:xfrm>
          <a:prstGeom prst="wedgeRoundRectCallout">
            <a:avLst>
              <a:gd name="adj1" fmla="val 73945"/>
              <a:gd name="adj2" fmla="val -107360"/>
              <a:gd name="adj3" fmla="val 16667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  输入检索词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072433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213852"/>
            <a:ext cx="13011150" cy="7315200"/>
          </a:xfrm>
          <a:prstGeom prst="rect">
            <a:avLst/>
          </a:prstGeom>
        </p:spPr>
      </p:pic>
      <p:sp>
        <p:nvSpPr>
          <p:cNvPr id="5" name="Rounded Rectangular Callout 17"/>
          <p:cNvSpPr/>
          <p:nvPr/>
        </p:nvSpPr>
        <p:spPr bwMode="auto">
          <a:xfrm rot="10800000" flipV="1">
            <a:off x="2013137" y="3429000"/>
            <a:ext cx="2000250" cy="785813"/>
          </a:xfrm>
          <a:prstGeom prst="wedgeRoundRectCallout">
            <a:avLst>
              <a:gd name="adj1" fmla="val 93468"/>
              <a:gd name="adj2" fmla="val 66020"/>
              <a:gd name="adj3" fmla="val 16667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914099" eaLnBrk="0" hangingPunct="0">
              <a:defRPr/>
            </a:pPr>
            <a:r>
              <a:rPr lang="zh-CN" altLang="en-US" b="1" dirty="0" smtClean="0">
                <a:latin typeface="Calibri" pitchFamily="34" charset="0"/>
                <a:ea typeface="宋体" pitchFamily="2" charset="-122"/>
              </a:rPr>
              <a:t>点击标题链接 或本章阅读</a:t>
            </a:r>
            <a:endParaRPr lang="en-US" altLang="zh-CN" b="1" dirty="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5624058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09575" y="-228600"/>
            <a:ext cx="13011150" cy="7315200"/>
          </a:xfrm>
          <a:prstGeom prst="rect">
            <a:avLst/>
          </a:prstGeom>
        </p:spPr>
      </p:pic>
      <p:sp>
        <p:nvSpPr>
          <p:cNvPr id="5" name="圆角矩形 4"/>
          <p:cNvSpPr>
            <a:spLocks noChangeArrowheads="1"/>
          </p:cNvSpPr>
          <p:nvPr/>
        </p:nvSpPr>
        <p:spPr bwMode="auto">
          <a:xfrm>
            <a:off x="3204882" y="2909046"/>
            <a:ext cx="5410200" cy="587189"/>
          </a:xfrm>
          <a:prstGeom prst="roundRect">
            <a:avLst>
              <a:gd name="adj" fmla="val 16667"/>
            </a:avLst>
          </a:prstGeom>
          <a:solidFill>
            <a:srgbClr val="E46C0A">
              <a:alpha val="4313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anose="020B060403050404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ea typeface="黑体" panose="02010609060101010101" pitchFamily="49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Rounded Rectangular Callout 17"/>
          <p:cNvSpPr/>
          <p:nvPr/>
        </p:nvSpPr>
        <p:spPr bwMode="auto">
          <a:xfrm rot="10800000" flipV="1">
            <a:off x="5909982" y="1591235"/>
            <a:ext cx="3143250" cy="1000125"/>
          </a:xfrm>
          <a:prstGeom prst="wedgeRoundRectCallout">
            <a:avLst>
              <a:gd name="adj1" fmla="val 20567"/>
              <a:gd name="adj2" fmla="val 71762"/>
              <a:gd name="adj3" fmla="val 16667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</a:rPr>
              <a:t>找到“第一本电子书”</a:t>
            </a:r>
            <a:endParaRPr lang="en-US" altLang="zh-CN" b="1" dirty="0">
              <a:solidFill>
                <a:schemeClr val="accent6">
                  <a:lumMod val="75000"/>
                </a:schemeClr>
              </a:solidFill>
            </a:endParaRPr>
          </a:p>
          <a:p>
            <a:pPr algn="ctr"/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</a:rPr>
              <a:t>诞生于</a:t>
            </a:r>
            <a:r>
              <a:rPr lang="en-US" altLang="zh-CN" b="1" dirty="0">
                <a:solidFill>
                  <a:schemeClr val="accent6">
                    <a:lumMod val="75000"/>
                  </a:schemeClr>
                </a:solidFill>
              </a:rPr>
              <a:t>1971</a:t>
            </a: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</a:rPr>
              <a:t>年古腾堡工程</a:t>
            </a:r>
            <a:endParaRPr 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1243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  <p:bldP spid="6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6671" y="1386348"/>
            <a:ext cx="10450041" cy="5016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064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smtClean="0"/>
              <a:t>读秀使用帮助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047979" y="5716488"/>
            <a:ext cx="1584192" cy="304800"/>
          </a:xfrm>
          <a:prstGeom prst="rect">
            <a:avLst/>
          </a:prstGeom>
          <a:solidFill>
            <a:srgbClr val="00FFFF">
              <a:alpha val="41176"/>
            </a:srgbClr>
          </a:solidFill>
          <a:ln w="28575" algn="ctr">
            <a:solidFill>
              <a:schemeClr val="accent6"/>
            </a:solidFill>
            <a:round/>
            <a:headEnd/>
            <a:tailEnd/>
          </a:ln>
          <a:extLst/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62691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406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406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0642" grpId="0"/>
      <p:bldP spid="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68"/>
          <a:stretch/>
        </p:blipFill>
        <p:spPr>
          <a:xfrm>
            <a:off x="0" y="0"/>
            <a:ext cx="12192000" cy="7821488"/>
          </a:xfrm>
          <a:prstGeom prst="rect">
            <a:avLst/>
          </a:prstGeom>
        </p:spPr>
      </p:pic>
      <p:sp>
        <p:nvSpPr>
          <p:cNvPr id="247814" name="AutoShape 6"/>
          <p:cNvSpPr>
            <a:spLocks noChangeArrowheads="1"/>
          </p:cNvSpPr>
          <p:nvPr/>
        </p:nvSpPr>
        <p:spPr bwMode="auto">
          <a:xfrm>
            <a:off x="239350" y="1844998"/>
            <a:ext cx="2784309" cy="1367979"/>
          </a:xfrm>
          <a:prstGeom prst="flowChartAlternateProcess">
            <a:avLst/>
          </a:prstGeom>
          <a:solidFill>
            <a:srgbClr val="00FFFF">
              <a:alpha val="41176"/>
            </a:srgbClr>
          </a:solidFill>
          <a:ln w="28575" algn="ctr">
            <a:solidFill>
              <a:schemeClr val="accent6"/>
            </a:solidFill>
            <a:round/>
            <a:headEnd/>
            <a:tailEnd/>
          </a:ln>
          <a:extLst/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7815" name="AutoShape 7"/>
          <p:cNvSpPr>
            <a:spLocks noChangeArrowheads="1"/>
          </p:cNvSpPr>
          <p:nvPr/>
        </p:nvSpPr>
        <p:spPr bwMode="auto">
          <a:xfrm>
            <a:off x="256629" y="3185631"/>
            <a:ext cx="2767031" cy="1728327"/>
          </a:xfrm>
          <a:prstGeom prst="flowChartAlternateProcess">
            <a:avLst/>
          </a:prstGeom>
          <a:solidFill>
            <a:srgbClr val="00FFFF">
              <a:alpha val="41176"/>
            </a:srgbClr>
          </a:solidFill>
          <a:ln w="28575" algn="ctr">
            <a:solidFill>
              <a:schemeClr val="accent6"/>
            </a:solidFill>
            <a:round/>
            <a:headEnd/>
            <a:tailEnd/>
          </a:ln>
          <a:extLst/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7816" name="AutoShape 8"/>
          <p:cNvSpPr>
            <a:spLocks noChangeArrowheads="1"/>
          </p:cNvSpPr>
          <p:nvPr/>
        </p:nvSpPr>
        <p:spPr bwMode="auto">
          <a:xfrm>
            <a:off x="239350" y="4913958"/>
            <a:ext cx="2784309" cy="1944043"/>
          </a:xfrm>
          <a:prstGeom prst="flowChartAlternateProcess">
            <a:avLst/>
          </a:prstGeom>
          <a:solidFill>
            <a:srgbClr val="00FFFF">
              <a:alpha val="41176"/>
            </a:srgbClr>
          </a:solidFill>
          <a:ln w="28575" algn="ctr">
            <a:solidFill>
              <a:schemeClr val="accent6"/>
            </a:solidFill>
            <a:round/>
            <a:headEnd/>
            <a:tailEnd/>
          </a:ln>
          <a:extLst/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4463819" y="2420888"/>
            <a:ext cx="5280587" cy="1224012"/>
          </a:xfrm>
          <a:prstGeom prst="wedgeRectCallout">
            <a:avLst>
              <a:gd name="adj1" fmla="val -66163"/>
              <a:gd name="adj2" fmla="val 50642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b="1" dirty="0" smtClean="0">
                <a:solidFill>
                  <a:srgbClr val="1282C2"/>
                </a:solidFill>
              </a:rPr>
              <a:t>我们用视频、</a:t>
            </a:r>
            <a:r>
              <a:rPr lang="en-US" altLang="zh-CN" b="1" dirty="0" err="1" smtClean="0">
                <a:solidFill>
                  <a:srgbClr val="1282C2"/>
                </a:solidFill>
              </a:rPr>
              <a:t>ppt</a:t>
            </a:r>
            <a:r>
              <a:rPr lang="zh-CN" altLang="en-US" b="1" dirty="0" smtClean="0">
                <a:solidFill>
                  <a:srgbClr val="1282C2"/>
                </a:solidFill>
              </a:rPr>
              <a:t>、文档、截图说明等多种方式为您演示使用方法、解答常见问题。</a:t>
            </a:r>
          </a:p>
        </p:txBody>
      </p:sp>
    </p:spTree>
    <p:extLst>
      <p:ext uri="{BB962C8B-B14F-4D97-AF65-F5344CB8AC3E}">
        <p14:creationId xmlns:p14="http://schemas.microsoft.com/office/powerpoint/2010/main" val="284078354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7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7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7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7814" grpId="0" animBg="1"/>
      <p:bldP spid="247814" grpId="1" animBg="1"/>
      <p:bldP spid="247815" grpId="0" animBg="1"/>
      <p:bldP spid="247815" grpId="1" animBg="1"/>
      <p:bldP spid="247816" grpId="0" animBg="1"/>
      <p:bldP spid="247816" grpId="1" animBg="1"/>
      <p:bldP spid="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318708" y="1277471"/>
            <a:ext cx="10418071" cy="5138569"/>
          </a:xfrm>
          <a:prstGeom prst="roundRect">
            <a:avLst/>
          </a:prstGeom>
          <a:solidFill>
            <a:schemeClr val="bg1">
              <a:alpha val="7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059624" y="2274888"/>
            <a:ext cx="1576387" cy="3579812"/>
            <a:chOff x="1952944" y="2198688"/>
            <a:chExt cx="1576387" cy="3579812"/>
          </a:xfrm>
        </p:grpSpPr>
        <p:sp>
          <p:nvSpPr>
            <p:cNvPr id="11" name="任意多边形 10"/>
            <p:cNvSpPr/>
            <p:nvPr/>
          </p:nvSpPr>
          <p:spPr bwMode="auto">
            <a:xfrm>
              <a:off x="1952944" y="2198688"/>
              <a:ext cx="1576387" cy="3579812"/>
            </a:xfrm>
            <a:custGeom>
              <a:avLst/>
              <a:gdLst>
                <a:gd name="connsiteX0" fmla="*/ 108748 w 823912"/>
                <a:gd name="connsiteY0" fmla="*/ 0 h 1871662"/>
                <a:gd name="connsiteX1" fmla="*/ 715164 w 823912"/>
                <a:gd name="connsiteY1" fmla="*/ 0 h 1871662"/>
                <a:gd name="connsiteX2" fmla="*/ 823912 w 823912"/>
                <a:gd name="connsiteY2" fmla="*/ 108748 h 1871662"/>
                <a:gd name="connsiteX3" fmla="*/ 823912 w 823912"/>
                <a:gd name="connsiteY3" fmla="*/ 143540 h 1871662"/>
                <a:gd name="connsiteX4" fmla="*/ 800685 w 823912"/>
                <a:gd name="connsiteY4" fmla="*/ 136330 h 1871662"/>
                <a:gd name="connsiteX5" fmla="*/ 723900 w 823912"/>
                <a:gd name="connsiteY5" fmla="*/ 128589 h 1871662"/>
                <a:gd name="connsiteX6" fmla="*/ 342900 w 823912"/>
                <a:gd name="connsiteY6" fmla="*/ 509589 h 1871662"/>
                <a:gd name="connsiteX7" fmla="*/ 723900 w 823912"/>
                <a:gd name="connsiteY7" fmla="*/ 890589 h 1871662"/>
                <a:gd name="connsiteX8" fmla="*/ 800685 w 823912"/>
                <a:gd name="connsiteY8" fmla="*/ 882849 h 1871662"/>
                <a:gd name="connsiteX9" fmla="*/ 823912 w 823912"/>
                <a:gd name="connsiteY9" fmla="*/ 875638 h 1871662"/>
                <a:gd name="connsiteX10" fmla="*/ 823912 w 823912"/>
                <a:gd name="connsiteY10" fmla="*/ 1762914 h 1871662"/>
                <a:gd name="connsiteX11" fmla="*/ 715164 w 823912"/>
                <a:gd name="connsiteY11" fmla="*/ 1871662 h 1871662"/>
                <a:gd name="connsiteX12" fmla="*/ 108748 w 823912"/>
                <a:gd name="connsiteY12" fmla="*/ 1871662 h 1871662"/>
                <a:gd name="connsiteX13" fmla="*/ 0 w 823912"/>
                <a:gd name="connsiteY13" fmla="*/ 1762914 h 1871662"/>
                <a:gd name="connsiteX14" fmla="*/ 0 w 823912"/>
                <a:gd name="connsiteY14" fmla="*/ 108748 h 1871662"/>
                <a:gd name="connsiteX15" fmla="*/ 108748 w 823912"/>
                <a:gd name="connsiteY15" fmla="*/ 0 h 1871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23912" h="1871662">
                  <a:moveTo>
                    <a:pt x="108748" y="0"/>
                  </a:moveTo>
                  <a:lnTo>
                    <a:pt x="715164" y="0"/>
                  </a:lnTo>
                  <a:cubicBezTo>
                    <a:pt x="775224" y="0"/>
                    <a:pt x="823912" y="48688"/>
                    <a:pt x="823912" y="108748"/>
                  </a:cubicBezTo>
                  <a:lnTo>
                    <a:pt x="823912" y="143540"/>
                  </a:lnTo>
                  <a:lnTo>
                    <a:pt x="800685" y="136330"/>
                  </a:lnTo>
                  <a:cubicBezTo>
                    <a:pt x="775883" y="131254"/>
                    <a:pt x="750203" y="128589"/>
                    <a:pt x="723900" y="128589"/>
                  </a:cubicBezTo>
                  <a:cubicBezTo>
                    <a:pt x="513480" y="128589"/>
                    <a:pt x="342900" y="299169"/>
                    <a:pt x="342900" y="509589"/>
                  </a:cubicBezTo>
                  <a:cubicBezTo>
                    <a:pt x="342900" y="720009"/>
                    <a:pt x="513480" y="890589"/>
                    <a:pt x="723900" y="890589"/>
                  </a:cubicBezTo>
                  <a:cubicBezTo>
                    <a:pt x="750203" y="890589"/>
                    <a:pt x="775883" y="887924"/>
                    <a:pt x="800685" y="882849"/>
                  </a:cubicBezTo>
                  <a:lnTo>
                    <a:pt x="823912" y="875638"/>
                  </a:lnTo>
                  <a:lnTo>
                    <a:pt x="823912" y="1762914"/>
                  </a:lnTo>
                  <a:cubicBezTo>
                    <a:pt x="823912" y="1822974"/>
                    <a:pt x="775224" y="1871662"/>
                    <a:pt x="715164" y="1871662"/>
                  </a:cubicBezTo>
                  <a:lnTo>
                    <a:pt x="108748" y="1871662"/>
                  </a:lnTo>
                  <a:cubicBezTo>
                    <a:pt x="48688" y="1871662"/>
                    <a:pt x="0" y="1822974"/>
                    <a:pt x="0" y="1762914"/>
                  </a:cubicBezTo>
                  <a:lnTo>
                    <a:pt x="0" y="108748"/>
                  </a:lnTo>
                  <a:cubicBezTo>
                    <a:pt x="0" y="48688"/>
                    <a:pt x="48688" y="0"/>
                    <a:pt x="108748" y="0"/>
                  </a:cubicBezTo>
                  <a:close/>
                </a:path>
              </a:pathLst>
            </a:custGeom>
            <a:gradFill>
              <a:gsLst>
                <a:gs pos="0">
                  <a:srgbClr val="92D050"/>
                </a:gs>
                <a:gs pos="83000">
                  <a:srgbClr val="92D050"/>
                </a:gs>
                <a:gs pos="51000">
                  <a:srgbClr val="C4E59F"/>
                </a:gs>
                <a:gs pos="13000">
                  <a:srgbClr val="80C535"/>
                </a:gs>
                <a:gs pos="100000">
                  <a:srgbClr val="92D050"/>
                </a:gs>
              </a:gsLst>
              <a:lin ang="6600000" scaled="0"/>
            </a:gradFill>
            <a:ln w="9525">
              <a:miter lim="800000"/>
              <a:headEnd/>
              <a:tailEnd/>
            </a:ln>
            <a:effectLst>
              <a:outerShdw blurRad="50800" dist="12700" dir="8100000" algn="tr" rotWithShape="0">
                <a:prstClr val="black">
                  <a:alpha val="40000"/>
                </a:prstClr>
              </a:outerShdw>
            </a:effectLst>
          </p:spPr>
          <p:txBody>
            <a:bodyPr lIns="72000" tIns="1800000" rIns="72000" bIns="108000" anchor="ctr">
              <a:flatTx/>
            </a:bodyPr>
            <a:lstStyle/>
            <a:p>
              <a:pPr algn="ctr">
                <a:lnSpc>
                  <a:spcPct val="130000"/>
                </a:lnSpc>
                <a:defRPr/>
              </a:pPr>
              <a:endParaRPr lang="en-US" altLang="zh-CN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30000"/>
                </a:lnSpc>
                <a:defRPr/>
              </a:pPr>
              <a:r>
                <a:rPr lang="zh-CN" altLang="en-US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拥有</a:t>
              </a:r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最强大的资源基础</a:t>
              </a:r>
            </a:p>
            <a:p>
              <a:pPr algn="ctr">
                <a:lnSpc>
                  <a:spcPct val="130000"/>
                </a:lnSpc>
                <a:defRPr/>
              </a:pPr>
              <a:endPara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任意多边形 13"/>
            <p:cNvSpPr/>
            <p:nvPr/>
          </p:nvSpPr>
          <p:spPr bwMode="auto">
            <a:xfrm>
              <a:off x="2616402" y="2444885"/>
              <a:ext cx="851622" cy="1457320"/>
            </a:xfrm>
            <a:custGeom>
              <a:avLst/>
              <a:gdLst>
                <a:gd name="connsiteX0" fmla="*/ 381000 w 445294"/>
                <a:gd name="connsiteY0" fmla="*/ 0 h 762000"/>
                <a:gd name="connsiteX1" fmla="*/ 445294 w 445294"/>
                <a:gd name="connsiteY1" fmla="*/ 6482 h 762000"/>
                <a:gd name="connsiteX2" fmla="*/ 445294 w 445294"/>
                <a:gd name="connsiteY2" fmla="*/ 755519 h 762000"/>
                <a:gd name="connsiteX3" fmla="*/ 381000 w 445294"/>
                <a:gd name="connsiteY3" fmla="*/ 762000 h 762000"/>
                <a:gd name="connsiteX4" fmla="*/ 0 w 445294"/>
                <a:gd name="connsiteY4" fmla="*/ 381000 h 762000"/>
                <a:gd name="connsiteX5" fmla="*/ 381000 w 445294"/>
                <a:gd name="connsiteY5" fmla="*/ 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5294" h="762000">
                  <a:moveTo>
                    <a:pt x="381000" y="0"/>
                  </a:moveTo>
                  <a:lnTo>
                    <a:pt x="445294" y="6482"/>
                  </a:lnTo>
                  <a:lnTo>
                    <a:pt x="445294" y="755519"/>
                  </a:lnTo>
                  <a:lnTo>
                    <a:pt x="381000" y="762000"/>
                  </a:lnTo>
                  <a:cubicBezTo>
                    <a:pt x="170580" y="762000"/>
                    <a:pt x="0" y="591420"/>
                    <a:pt x="0" y="381000"/>
                  </a:cubicBezTo>
                  <a:cubicBezTo>
                    <a:pt x="0" y="170580"/>
                    <a:pt x="170580" y="0"/>
                    <a:pt x="381000" y="0"/>
                  </a:cubicBezTo>
                  <a:close/>
                </a:path>
              </a:pathLst>
            </a:custGeom>
            <a:pattFill prst="wdUpDiag">
              <a:fgClr>
                <a:srgbClr val="F0F0F0"/>
              </a:fgClr>
              <a:bgClr>
                <a:srgbClr val="FFFFFF"/>
              </a:bgClr>
            </a:pattFill>
            <a:ln w="9525">
              <a:miter lim="800000"/>
              <a:headEnd/>
              <a:tailEnd/>
            </a:ln>
            <a:effectLst>
              <a:innerShdw blurRad="25400" dist="12700" dir="10800000">
                <a:prstClr val="black">
                  <a:alpha val="20000"/>
                </a:prstClr>
              </a:innerShdw>
            </a:effectLst>
          </p:spPr>
          <p:txBody>
            <a:bodyPr lIns="36000" tIns="0" rIns="0" bIns="144000" anchor="ctr">
              <a:flatTx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4000" dirty="0">
                  <a:solidFill>
                    <a:srgbClr val="92D050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4000" dirty="0">
                <a:solidFill>
                  <a:srgbClr val="92D050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任意多边形 41"/>
          <p:cNvSpPr/>
          <p:nvPr/>
        </p:nvSpPr>
        <p:spPr bwMode="auto">
          <a:xfrm>
            <a:off x="4523424" y="2274888"/>
            <a:ext cx="1576387" cy="3579812"/>
          </a:xfrm>
          <a:custGeom>
            <a:avLst/>
            <a:gdLst>
              <a:gd name="connsiteX0" fmla="*/ 108748 w 823912"/>
              <a:gd name="connsiteY0" fmla="*/ 0 h 1871662"/>
              <a:gd name="connsiteX1" fmla="*/ 715164 w 823912"/>
              <a:gd name="connsiteY1" fmla="*/ 0 h 1871662"/>
              <a:gd name="connsiteX2" fmla="*/ 823912 w 823912"/>
              <a:gd name="connsiteY2" fmla="*/ 108748 h 1871662"/>
              <a:gd name="connsiteX3" fmla="*/ 823912 w 823912"/>
              <a:gd name="connsiteY3" fmla="*/ 143540 h 1871662"/>
              <a:gd name="connsiteX4" fmla="*/ 800685 w 823912"/>
              <a:gd name="connsiteY4" fmla="*/ 136330 h 1871662"/>
              <a:gd name="connsiteX5" fmla="*/ 723900 w 823912"/>
              <a:gd name="connsiteY5" fmla="*/ 128589 h 1871662"/>
              <a:gd name="connsiteX6" fmla="*/ 342900 w 823912"/>
              <a:gd name="connsiteY6" fmla="*/ 509589 h 1871662"/>
              <a:gd name="connsiteX7" fmla="*/ 723900 w 823912"/>
              <a:gd name="connsiteY7" fmla="*/ 890589 h 1871662"/>
              <a:gd name="connsiteX8" fmla="*/ 800685 w 823912"/>
              <a:gd name="connsiteY8" fmla="*/ 882849 h 1871662"/>
              <a:gd name="connsiteX9" fmla="*/ 823912 w 823912"/>
              <a:gd name="connsiteY9" fmla="*/ 875638 h 1871662"/>
              <a:gd name="connsiteX10" fmla="*/ 823912 w 823912"/>
              <a:gd name="connsiteY10" fmla="*/ 1762914 h 1871662"/>
              <a:gd name="connsiteX11" fmla="*/ 715164 w 823912"/>
              <a:gd name="connsiteY11" fmla="*/ 1871662 h 1871662"/>
              <a:gd name="connsiteX12" fmla="*/ 108748 w 823912"/>
              <a:gd name="connsiteY12" fmla="*/ 1871662 h 1871662"/>
              <a:gd name="connsiteX13" fmla="*/ 0 w 823912"/>
              <a:gd name="connsiteY13" fmla="*/ 1762914 h 1871662"/>
              <a:gd name="connsiteX14" fmla="*/ 0 w 823912"/>
              <a:gd name="connsiteY14" fmla="*/ 108748 h 1871662"/>
              <a:gd name="connsiteX15" fmla="*/ 108748 w 823912"/>
              <a:gd name="connsiteY15" fmla="*/ 0 h 1871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23912" h="1871662">
                <a:moveTo>
                  <a:pt x="108748" y="0"/>
                </a:moveTo>
                <a:lnTo>
                  <a:pt x="715164" y="0"/>
                </a:lnTo>
                <a:cubicBezTo>
                  <a:pt x="775224" y="0"/>
                  <a:pt x="823912" y="48688"/>
                  <a:pt x="823912" y="108748"/>
                </a:cubicBezTo>
                <a:lnTo>
                  <a:pt x="823912" y="143540"/>
                </a:lnTo>
                <a:lnTo>
                  <a:pt x="800685" y="136330"/>
                </a:lnTo>
                <a:cubicBezTo>
                  <a:pt x="775883" y="131254"/>
                  <a:pt x="750203" y="128589"/>
                  <a:pt x="723900" y="128589"/>
                </a:cubicBezTo>
                <a:cubicBezTo>
                  <a:pt x="513480" y="128589"/>
                  <a:pt x="342900" y="299169"/>
                  <a:pt x="342900" y="509589"/>
                </a:cubicBezTo>
                <a:cubicBezTo>
                  <a:pt x="342900" y="720009"/>
                  <a:pt x="513480" y="890589"/>
                  <a:pt x="723900" y="890589"/>
                </a:cubicBezTo>
                <a:cubicBezTo>
                  <a:pt x="750203" y="890589"/>
                  <a:pt x="775883" y="887924"/>
                  <a:pt x="800685" y="882849"/>
                </a:cubicBezTo>
                <a:lnTo>
                  <a:pt x="823912" y="875638"/>
                </a:lnTo>
                <a:lnTo>
                  <a:pt x="823912" y="1762914"/>
                </a:lnTo>
                <a:cubicBezTo>
                  <a:pt x="823912" y="1822974"/>
                  <a:pt x="775224" y="1871662"/>
                  <a:pt x="715164" y="1871662"/>
                </a:cubicBezTo>
                <a:lnTo>
                  <a:pt x="108748" y="1871662"/>
                </a:lnTo>
                <a:cubicBezTo>
                  <a:pt x="48688" y="1871662"/>
                  <a:pt x="0" y="1822974"/>
                  <a:pt x="0" y="1762914"/>
                </a:cubicBezTo>
                <a:lnTo>
                  <a:pt x="0" y="108748"/>
                </a:lnTo>
                <a:cubicBezTo>
                  <a:pt x="0" y="48688"/>
                  <a:pt x="48688" y="0"/>
                  <a:pt x="108748" y="0"/>
                </a:cubicBezTo>
                <a:close/>
              </a:path>
            </a:pathLst>
          </a:custGeom>
          <a:gradFill>
            <a:gsLst>
              <a:gs pos="0">
                <a:srgbClr val="FFC000"/>
              </a:gs>
              <a:gs pos="83000">
                <a:srgbClr val="FFC000"/>
              </a:gs>
              <a:gs pos="51000">
                <a:srgbClr val="FFE285"/>
              </a:gs>
              <a:gs pos="13000">
                <a:srgbClr val="FFC000"/>
              </a:gs>
              <a:gs pos="100000">
                <a:srgbClr val="FFC000"/>
              </a:gs>
            </a:gsLst>
            <a:lin ang="6600000" scaled="0"/>
          </a:gradFill>
          <a:ln w="9525">
            <a:miter lim="800000"/>
            <a:headEnd/>
            <a:tailEnd/>
          </a:ln>
          <a:effectLst>
            <a:outerShdw blurRad="50800" dist="12700" dir="8100000" algn="tr" rotWithShape="0">
              <a:prstClr val="black">
                <a:alpha val="40000"/>
              </a:prstClr>
            </a:outerShdw>
          </a:effectLst>
        </p:spPr>
        <p:txBody>
          <a:bodyPr lIns="72000" tIns="1800000" rIns="72000" bIns="108000" anchor="ctr">
            <a:flatTx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为你提供最全面的获取方式</a:t>
            </a:r>
          </a:p>
        </p:txBody>
      </p:sp>
      <p:sp>
        <p:nvSpPr>
          <p:cNvPr id="43" name="任意多边形 42"/>
          <p:cNvSpPr/>
          <p:nvPr/>
        </p:nvSpPr>
        <p:spPr bwMode="auto">
          <a:xfrm>
            <a:off x="5177062" y="2521085"/>
            <a:ext cx="851622" cy="1457320"/>
          </a:xfrm>
          <a:custGeom>
            <a:avLst/>
            <a:gdLst>
              <a:gd name="connsiteX0" fmla="*/ 381000 w 445294"/>
              <a:gd name="connsiteY0" fmla="*/ 0 h 762000"/>
              <a:gd name="connsiteX1" fmla="*/ 445294 w 445294"/>
              <a:gd name="connsiteY1" fmla="*/ 6482 h 762000"/>
              <a:gd name="connsiteX2" fmla="*/ 445294 w 445294"/>
              <a:gd name="connsiteY2" fmla="*/ 755519 h 762000"/>
              <a:gd name="connsiteX3" fmla="*/ 381000 w 445294"/>
              <a:gd name="connsiteY3" fmla="*/ 762000 h 762000"/>
              <a:gd name="connsiteX4" fmla="*/ 0 w 445294"/>
              <a:gd name="connsiteY4" fmla="*/ 381000 h 762000"/>
              <a:gd name="connsiteX5" fmla="*/ 381000 w 445294"/>
              <a:gd name="connsiteY5" fmla="*/ 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5294" h="762000">
                <a:moveTo>
                  <a:pt x="381000" y="0"/>
                </a:moveTo>
                <a:lnTo>
                  <a:pt x="445294" y="6482"/>
                </a:lnTo>
                <a:lnTo>
                  <a:pt x="445294" y="755519"/>
                </a:lnTo>
                <a:lnTo>
                  <a:pt x="381000" y="762000"/>
                </a:lnTo>
                <a:cubicBezTo>
                  <a:pt x="170580" y="762000"/>
                  <a:pt x="0" y="591420"/>
                  <a:pt x="0" y="381000"/>
                </a:cubicBezTo>
                <a:cubicBezTo>
                  <a:pt x="0" y="170580"/>
                  <a:pt x="170580" y="0"/>
                  <a:pt x="381000" y="0"/>
                </a:cubicBezTo>
                <a:close/>
              </a:path>
            </a:pathLst>
          </a:custGeom>
          <a:pattFill prst="wdUpDiag">
            <a:fgClr>
              <a:srgbClr val="F0F0F0"/>
            </a:fgClr>
            <a:bgClr>
              <a:srgbClr val="FFFFFF"/>
            </a:bgClr>
          </a:pattFill>
          <a:ln w="9525">
            <a:miter lim="800000"/>
            <a:headEnd/>
            <a:tailEnd/>
          </a:ln>
          <a:effectLst>
            <a:innerShdw blurRad="25400" dist="12700" dir="10800000">
              <a:prstClr val="black">
                <a:alpha val="20000"/>
              </a:prstClr>
            </a:innerShdw>
          </a:effectLst>
        </p:spPr>
        <p:txBody>
          <a:bodyPr lIns="36000" tIns="0" rIns="0" bIns="144000" anchor="ctr">
            <a:flatTx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4000" dirty="0">
                <a:solidFill>
                  <a:srgbClr val="FFC000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4000" dirty="0">
              <a:solidFill>
                <a:srgbClr val="FFC000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5" name="任意多边形 44"/>
          <p:cNvSpPr/>
          <p:nvPr/>
        </p:nvSpPr>
        <p:spPr bwMode="auto">
          <a:xfrm>
            <a:off x="6987224" y="2274888"/>
            <a:ext cx="1576387" cy="3579812"/>
          </a:xfrm>
          <a:custGeom>
            <a:avLst/>
            <a:gdLst>
              <a:gd name="connsiteX0" fmla="*/ 108748 w 823912"/>
              <a:gd name="connsiteY0" fmla="*/ 0 h 1871662"/>
              <a:gd name="connsiteX1" fmla="*/ 715164 w 823912"/>
              <a:gd name="connsiteY1" fmla="*/ 0 h 1871662"/>
              <a:gd name="connsiteX2" fmla="*/ 823912 w 823912"/>
              <a:gd name="connsiteY2" fmla="*/ 108748 h 1871662"/>
              <a:gd name="connsiteX3" fmla="*/ 823912 w 823912"/>
              <a:gd name="connsiteY3" fmla="*/ 143540 h 1871662"/>
              <a:gd name="connsiteX4" fmla="*/ 800685 w 823912"/>
              <a:gd name="connsiteY4" fmla="*/ 136330 h 1871662"/>
              <a:gd name="connsiteX5" fmla="*/ 723900 w 823912"/>
              <a:gd name="connsiteY5" fmla="*/ 128589 h 1871662"/>
              <a:gd name="connsiteX6" fmla="*/ 342900 w 823912"/>
              <a:gd name="connsiteY6" fmla="*/ 509589 h 1871662"/>
              <a:gd name="connsiteX7" fmla="*/ 723900 w 823912"/>
              <a:gd name="connsiteY7" fmla="*/ 890589 h 1871662"/>
              <a:gd name="connsiteX8" fmla="*/ 800685 w 823912"/>
              <a:gd name="connsiteY8" fmla="*/ 882849 h 1871662"/>
              <a:gd name="connsiteX9" fmla="*/ 823912 w 823912"/>
              <a:gd name="connsiteY9" fmla="*/ 875638 h 1871662"/>
              <a:gd name="connsiteX10" fmla="*/ 823912 w 823912"/>
              <a:gd name="connsiteY10" fmla="*/ 1762914 h 1871662"/>
              <a:gd name="connsiteX11" fmla="*/ 715164 w 823912"/>
              <a:gd name="connsiteY11" fmla="*/ 1871662 h 1871662"/>
              <a:gd name="connsiteX12" fmla="*/ 108748 w 823912"/>
              <a:gd name="connsiteY12" fmla="*/ 1871662 h 1871662"/>
              <a:gd name="connsiteX13" fmla="*/ 0 w 823912"/>
              <a:gd name="connsiteY13" fmla="*/ 1762914 h 1871662"/>
              <a:gd name="connsiteX14" fmla="*/ 0 w 823912"/>
              <a:gd name="connsiteY14" fmla="*/ 108748 h 1871662"/>
              <a:gd name="connsiteX15" fmla="*/ 108748 w 823912"/>
              <a:gd name="connsiteY15" fmla="*/ 0 h 1871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23912" h="1871662">
                <a:moveTo>
                  <a:pt x="108748" y="0"/>
                </a:moveTo>
                <a:lnTo>
                  <a:pt x="715164" y="0"/>
                </a:lnTo>
                <a:cubicBezTo>
                  <a:pt x="775224" y="0"/>
                  <a:pt x="823912" y="48688"/>
                  <a:pt x="823912" y="108748"/>
                </a:cubicBezTo>
                <a:lnTo>
                  <a:pt x="823912" y="143540"/>
                </a:lnTo>
                <a:lnTo>
                  <a:pt x="800685" y="136330"/>
                </a:lnTo>
                <a:cubicBezTo>
                  <a:pt x="775883" y="131254"/>
                  <a:pt x="750203" y="128589"/>
                  <a:pt x="723900" y="128589"/>
                </a:cubicBezTo>
                <a:cubicBezTo>
                  <a:pt x="513480" y="128589"/>
                  <a:pt x="342900" y="299169"/>
                  <a:pt x="342900" y="509589"/>
                </a:cubicBezTo>
                <a:cubicBezTo>
                  <a:pt x="342900" y="720009"/>
                  <a:pt x="513480" y="890589"/>
                  <a:pt x="723900" y="890589"/>
                </a:cubicBezTo>
                <a:cubicBezTo>
                  <a:pt x="750203" y="890589"/>
                  <a:pt x="775883" y="887924"/>
                  <a:pt x="800685" y="882849"/>
                </a:cubicBezTo>
                <a:lnTo>
                  <a:pt x="823912" y="875638"/>
                </a:lnTo>
                <a:lnTo>
                  <a:pt x="823912" y="1762914"/>
                </a:lnTo>
                <a:cubicBezTo>
                  <a:pt x="823912" y="1822974"/>
                  <a:pt x="775224" y="1871662"/>
                  <a:pt x="715164" y="1871662"/>
                </a:cubicBezTo>
                <a:lnTo>
                  <a:pt x="108748" y="1871662"/>
                </a:lnTo>
                <a:cubicBezTo>
                  <a:pt x="48688" y="1871662"/>
                  <a:pt x="0" y="1822974"/>
                  <a:pt x="0" y="1762914"/>
                </a:cubicBezTo>
                <a:lnTo>
                  <a:pt x="0" y="108748"/>
                </a:lnTo>
                <a:cubicBezTo>
                  <a:pt x="0" y="48688"/>
                  <a:pt x="48688" y="0"/>
                  <a:pt x="108748" y="0"/>
                </a:cubicBezTo>
                <a:close/>
              </a:path>
            </a:pathLst>
          </a:custGeom>
          <a:gradFill>
            <a:gsLst>
              <a:gs pos="0">
                <a:srgbClr val="00B0F0"/>
              </a:gs>
              <a:gs pos="83000">
                <a:srgbClr val="00B0F0"/>
              </a:gs>
              <a:gs pos="51000">
                <a:srgbClr val="79DCFF"/>
              </a:gs>
              <a:gs pos="13000">
                <a:srgbClr val="00B0F0"/>
              </a:gs>
              <a:gs pos="100000">
                <a:srgbClr val="00B0F0"/>
              </a:gs>
            </a:gsLst>
            <a:lin ang="6600000" scaled="0"/>
          </a:gradFill>
          <a:ln w="9525">
            <a:miter lim="800000"/>
            <a:headEnd/>
            <a:tailEnd/>
          </a:ln>
          <a:effectLst>
            <a:outerShdw blurRad="50800" dist="12700" dir="8100000" algn="tr" rotWithShape="0">
              <a:prstClr val="black">
                <a:alpha val="40000"/>
              </a:prstClr>
            </a:outerShdw>
          </a:effectLst>
        </p:spPr>
        <p:txBody>
          <a:bodyPr lIns="72000" tIns="1800000" rIns="72000" bIns="108000" anchor="ctr">
            <a:flatTx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深入到文章内部的知识搜索</a:t>
            </a:r>
          </a:p>
        </p:txBody>
      </p:sp>
      <p:sp>
        <p:nvSpPr>
          <p:cNvPr id="46" name="任意多边形 45"/>
          <p:cNvSpPr/>
          <p:nvPr/>
        </p:nvSpPr>
        <p:spPr bwMode="auto">
          <a:xfrm>
            <a:off x="7640862" y="2542810"/>
            <a:ext cx="851622" cy="1457320"/>
          </a:xfrm>
          <a:custGeom>
            <a:avLst/>
            <a:gdLst>
              <a:gd name="connsiteX0" fmla="*/ 381000 w 445294"/>
              <a:gd name="connsiteY0" fmla="*/ 0 h 762000"/>
              <a:gd name="connsiteX1" fmla="*/ 445294 w 445294"/>
              <a:gd name="connsiteY1" fmla="*/ 6482 h 762000"/>
              <a:gd name="connsiteX2" fmla="*/ 445294 w 445294"/>
              <a:gd name="connsiteY2" fmla="*/ 755519 h 762000"/>
              <a:gd name="connsiteX3" fmla="*/ 381000 w 445294"/>
              <a:gd name="connsiteY3" fmla="*/ 762000 h 762000"/>
              <a:gd name="connsiteX4" fmla="*/ 0 w 445294"/>
              <a:gd name="connsiteY4" fmla="*/ 381000 h 762000"/>
              <a:gd name="connsiteX5" fmla="*/ 381000 w 445294"/>
              <a:gd name="connsiteY5" fmla="*/ 0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5294" h="762000">
                <a:moveTo>
                  <a:pt x="381000" y="0"/>
                </a:moveTo>
                <a:lnTo>
                  <a:pt x="445294" y="6482"/>
                </a:lnTo>
                <a:lnTo>
                  <a:pt x="445294" y="755519"/>
                </a:lnTo>
                <a:lnTo>
                  <a:pt x="381000" y="762000"/>
                </a:lnTo>
                <a:cubicBezTo>
                  <a:pt x="170580" y="762000"/>
                  <a:pt x="0" y="591420"/>
                  <a:pt x="0" y="381000"/>
                </a:cubicBezTo>
                <a:cubicBezTo>
                  <a:pt x="0" y="170580"/>
                  <a:pt x="170580" y="0"/>
                  <a:pt x="381000" y="0"/>
                </a:cubicBezTo>
                <a:close/>
              </a:path>
            </a:pathLst>
          </a:custGeom>
          <a:pattFill prst="wdUpDiag">
            <a:fgClr>
              <a:srgbClr val="F0F0F0"/>
            </a:fgClr>
            <a:bgClr>
              <a:srgbClr val="FFFFFF"/>
            </a:bgClr>
          </a:pattFill>
          <a:ln w="9525">
            <a:miter lim="800000"/>
            <a:headEnd/>
            <a:tailEnd/>
          </a:ln>
          <a:effectLst>
            <a:innerShdw blurRad="25400" dist="12700" dir="10800000">
              <a:prstClr val="black">
                <a:alpha val="20000"/>
              </a:prstClr>
            </a:innerShdw>
          </a:effectLst>
        </p:spPr>
        <p:txBody>
          <a:bodyPr lIns="36000" tIns="0" rIns="0" bIns="144000" anchor="ctr">
            <a:flatTx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4000" dirty="0">
                <a:solidFill>
                  <a:srgbClr val="00B0F0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4000" dirty="0">
              <a:solidFill>
                <a:srgbClr val="00B0F0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451024" y="2335848"/>
            <a:ext cx="1576387" cy="3579812"/>
            <a:chOff x="9344344" y="2259648"/>
            <a:chExt cx="1576387" cy="3579812"/>
          </a:xfrm>
        </p:grpSpPr>
        <p:sp>
          <p:nvSpPr>
            <p:cNvPr id="10" name="任意多边形 9"/>
            <p:cNvSpPr/>
            <p:nvPr/>
          </p:nvSpPr>
          <p:spPr bwMode="auto">
            <a:xfrm>
              <a:off x="9344344" y="2259648"/>
              <a:ext cx="1576387" cy="3579812"/>
            </a:xfrm>
            <a:custGeom>
              <a:avLst/>
              <a:gdLst>
                <a:gd name="connsiteX0" fmla="*/ 108748 w 823912"/>
                <a:gd name="connsiteY0" fmla="*/ 0 h 1871662"/>
                <a:gd name="connsiteX1" fmla="*/ 715164 w 823912"/>
                <a:gd name="connsiteY1" fmla="*/ 0 h 1871662"/>
                <a:gd name="connsiteX2" fmla="*/ 823912 w 823912"/>
                <a:gd name="connsiteY2" fmla="*/ 108748 h 1871662"/>
                <a:gd name="connsiteX3" fmla="*/ 823912 w 823912"/>
                <a:gd name="connsiteY3" fmla="*/ 143540 h 1871662"/>
                <a:gd name="connsiteX4" fmla="*/ 800685 w 823912"/>
                <a:gd name="connsiteY4" fmla="*/ 136330 h 1871662"/>
                <a:gd name="connsiteX5" fmla="*/ 723900 w 823912"/>
                <a:gd name="connsiteY5" fmla="*/ 128589 h 1871662"/>
                <a:gd name="connsiteX6" fmla="*/ 342900 w 823912"/>
                <a:gd name="connsiteY6" fmla="*/ 509589 h 1871662"/>
                <a:gd name="connsiteX7" fmla="*/ 723900 w 823912"/>
                <a:gd name="connsiteY7" fmla="*/ 890589 h 1871662"/>
                <a:gd name="connsiteX8" fmla="*/ 800685 w 823912"/>
                <a:gd name="connsiteY8" fmla="*/ 882849 h 1871662"/>
                <a:gd name="connsiteX9" fmla="*/ 823912 w 823912"/>
                <a:gd name="connsiteY9" fmla="*/ 875638 h 1871662"/>
                <a:gd name="connsiteX10" fmla="*/ 823912 w 823912"/>
                <a:gd name="connsiteY10" fmla="*/ 1762914 h 1871662"/>
                <a:gd name="connsiteX11" fmla="*/ 715164 w 823912"/>
                <a:gd name="connsiteY11" fmla="*/ 1871662 h 1871662"/>
                <a:gd name="connsiteX12" fmla="*/ 108748 w 823912"/>
                <a:gd name="connsiteY12" fmla="*/ 1871662 h 1871662"/>
                <a:gd name="connsiteX13" fmla="*/ 0 w 823912"/>
                <a:gd name="connsiteY13" fmla="*/ 1762914 h 1871662"/>
                <a:gd name="connsiteX14" fmla="*/ 0 w 823912"/>
                <a:gd name="connsiteY14" fmla="*/ 108748 h 1871662"/>
                <a:gd name="connsiteX15" fmla="*/ 108748 w 823912"/>
                <a:gd name="connsiteY15" fmla="*/ 0 h 1871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23912" h="1871662">
                  <a:moveTo>
                    <a:pt x="108748" y="0"/>
                  </a:moveTo>
                  <a:lnTo>
                    <a:pt x="715164" y="0"/>
                  </a:lnTo>
                  <a:cubicBezTo>
                    <a:pt x="775224" y="0"/>
                    <a:pt x="823912" y="48688"/>
                    <a:pt x="823912" y="108748"/>
                  </a:cubicBezTo>
                  <a:lnTo>
                    <a:pt x="823912" y="143540"/>
                  </a:lnTo>
                  <a:lnTo>
                    <a:pt x="800685" y="136330"/>
                  </a:lnTo>
                  <a:cubicBezTo>
                    <a:pt x="775883" y="131254"/>
                    <a:pt x="750203" y="128589"/>
                    <a:pt x="723900" y="128589"/>
                  </a:cubicBezTo>
                  <a:cubicBezTo>
                    <a:pt x="513480" y="128589"/>
                    <a:pt x="342900" y="299169"/>
                    <a:pt x="342900" y="509589"/>
                  </a:cubicBezTo>
                  <a:cubicBezTo>
                    <a:pt x="342900" y="720009"/>
                    <a:pt x="513480" y="890589"/>
                    <a:pt x="723900" y="890589"/>
                  </a:cubicBezTo>
                  <a:cubicBezTo>
                    <a:pt x="750203" y="890589"/>
                    <a:pt x="775883" y="887924"/>
                    <a:pt x="800685" y="882849"/>
                  </a:cubicBezTo>
                  <a:lnTo>
                    <a:pt x="823912" y="875638"/>
                  </a:lnTo>
                  <a:lnTo>
                    <a:pt x="823912" y="1762914"/>
                  </a:lnTo>
                  <a:cubicBezTo>
                    <a:pt x="823912" y="1822974"/>
                    <a:pt x="775224" y="1871662"/>
                    <a:pt x="715164" y="1871662"/>
                  </a:cubicBezTo>
                  <a:lnTo>
                    <a:pt x="108748" y="1871662"/>
                  </a:lnTo>
                  <a:cubicBezTo>
                    <a:pt x="48688" y="1871662"/>
                    <a:pt x="0" y="1822974"/>
                    <a:pt x="0" y="1762914"/>
                  </a:cubicBezTo>
                  <a:lnTo>
                    <a:pt x="0" y="108748"/>
                  </a:lnTo>
                  <a:cubicBezTo>
                    <a:pt x="0" y="48688"/>
                    <a:pt x="48688" y="0"/>
                    <a:pt x="108748" y="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miter lim="800000"/>
              <a:headEnd/>
              <a:tailEnd/>
            </a:ln>
            <a:effectLst>
              <a:outerShdw blurRad="50800" dist="12700" dir="8100000" algn="tr" rotWithShape="0">
                <a:prstClr val="black">
                  <a:alpha val="40000"/>
                </a:prstClr>
              </a:outerShdw>
            </a:effectLst>
          </p:spPr>
          <p:txBody>
            <a:bodyPr lIns="72000" tIns="1800000" rIns="72000" bIns="108000" anchor="ctr">
              <a:flatTx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zh-CN" altLang="en-US" dirty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用最全面的服务保障您的使用</a:t>
              </a:r>
            </a:p>
          </p:txBody>
        </p:sp>
        <p:sp>
          <p:nvSpPr>
            <p:cNvPr id="12" name="任意多边形 11"/>
            <p:cNvSpPr/>
            <p:nvPr/>
          </p:nvSpPr>
          <p:spPr bwMode="auto">
            <a:xfrm>
              <a:off x="9997982" y="2531274"/>
              <a:ext cx="851622" cy="1457320"/>
            </a:xfrm>
            <a:custGeom>
              <a:avLst/>
              <a:gdLst>
                <a:gd name="connsiteX0" fmla="*/ 381000 w 445294"/>
                <a:gd name="connsiteY0" fmla="*/ 0 h 762000"/>
                <a:gd name="connsiteX1" fmla="*/ 445294 w 445294"/>
                <a:gd name="connsiteY1" fmla="*/ 6482 h 762000"/>
                <a:gd name="connsiteX2" fmla="*/ 445294 w 445294"/>
                <a:gd name="connsiteY2" fmla="*/ 755519 h 762000"/>
                <a:gd name="connsiteX3" fmla="*/ 381000 w 445294"/>
                <a:gd name="connsiteY3" fmla="*/ 762000 h 762000"/>
                <a:gd name="connsiteX4" fmla="*/ 0 w 445294"/>
                <a:gd name="connsiteY4" fmla="*/ 381000 h 762000"/>
                <a:gd name="connsiteX5" fmla="*/ 381000 w 445294"/>
                <a:gd name="connsiteY5" fmla="*/ 0 h 76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5294" h="762000">
                  <a:moveTo>
                    <a:pt x="381000" y="0"/>
                  </a:moveTo>
                  <a:lnTo>
                    <a:pt x="445294" y="6482"/>
                  </a:lnTo>
                  <a:lnTo>
                    <a:pt x="445294" y="755519"/>
                  </a:lnTo>
                  <a:lnTo>
                    <a:pt x="381000" y="762000"/>
                  </a:lnTo>
                  <a:cubicBezTo>
                    <a:pt x="170580" y="762000"/>
                    <a:pt x="0" y="591420"/>
                    <a:pt x="0" y="381000"/>
                  </a:cubicBezTo>
                  <a:cubicBezTo>
                    <a:pt x="0" y="170580"/>
                    <a:pt x="170580" y="0"/>
                    <a:pt x="381000" y="0"/>
                  </a:cubicBezTo>
                  <a:close/>
                </a:path>
              </a:pathLst>
            </a:custGeom>
            <a:pattFill prst="wdUpDiag">
              <a:fgClr>
                <a:srgbClr val="F0F0F0"/>
              </a:fgClr>
              <a:bgClr>
                <a:srgbClr val="FFFFFF"/>
              </a:bgClr>
            </a:pattFill>
            <a:ln w="9525">
              <a:miter lim="800000"/>
              <a:headEnd/>
              <a:tailEnd/>
            </a:ln>
            <a:effectLst>
              <a:innerShdw blurRad="25400" dist="12700" dir="10800000">
                <a:prstClr val="black">
                  <a:alpha val="20000"/>
                </a:prstClr>
              </a:innerShdw>
            </a:effectLst>
          </p:spPr>
          <p:txBody>
            <a:bodyPr lIns="36000" tIns="0" rIns="0" bIns="144000" anchor="ctr">
              <a:flatTx/>
            </a:bodyPr>
            <a:lstStyle/>
            <a:p>
              <a:pPr algn="ctr">
                <a:lnSpc>
                  <a:spcPct val="130000"/>
                </a:lnSpc>
                <a:defRPr/>
              </a:pPr>
              <a:r>
                <a:rPr lang="en-US" altLang="zh-CN" sz="4000" dirty="0" smtClean="0">
                  <a:solidFill>
                    <a:schemeClr val="accent3">
                      <a:lumMod val="75000"/>
                    </a:schemeClr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4000" dirty="0">
                <a:solidFill>
                  <a:schemeClr val="accent3">
                    <a:lumMod val="7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42602" y="205401"/>
            <a:ext cx="1957849" cy="940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133711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5321301" y="1781176"/>
            <a:ext cx="2111375" cy="1311275"/>
          </a:xfrm>
          <a:custGeom>
            <a:avLst/>
            <a:gdLst>
              <a:gd name="connsiteX0" fmla="*/ 7620 w 2118360"/>
              <a:gd name="connsiteY0" fmla="*/ 792480 h 1310640"/>
              <a:gd name="connsiteX1" fmla="*/ 205740 w 2118360"/>
              <a:gd name="connsiteY1" fmla="*/ 1310640 h 1310640"/>
              <a:gd name="connsiteX2" fmla="*/ 2118360 w 2118360"/>
              <a:gd name="connsiteY2" fmla="*/ 1295400 h 1310640"/>
              <a:gd name="connsiteX3" fmla="*/ 1478280 w 2118360"/>
              <a:gd name="connsiteY3" fmla="*/ 0 h 1310640"/>
              <a:gd name="connsiteX4" fmla="*/ 1295400 w 2118360"/>
              <a:gd name="connsiteY4" fmla="*/ 76200 h 1310640"/>
              <a:gd name="connsiteX5" fmla="*/ 1104900 w 2118360"/>
              <a:gd name="connsiteY5" fmla="*/ 53340 h 1310640"/>
              <a:gd name="connsiteX6" fmla="*/ 906780 w 2118360"/>
              <a:gd name="connsiteY6" fmla="*/ 213360 h 1310640"/>
              <a:gd name="connsiteX7" fmla="*/ 548640 w 2118360"/>
              <a:gd name="connsiteY7" fmla="*/ 0 h 1310640"/>
              <a:gd name="connsiteX8" fmla="*/ 403860 w 2118360"/>
              <a:gd name="connsiteY8" fmla="*/ 91440 h 1310640"/>
              <a:gd name="connsiteX9" fmla="*/ 236220 w 2118360"/>
              <a:gd name="connsiteY9" fmla="*/ 83820 h 1310640"/>
              <a:gd name="connsiteX10" fmla="*/ 0 w 2118360"/>
              <a:gd name="connsiteY10" fmla="*/ 213360 h 1310640"/>
              <a:gd name="connsiteX11" fmla="*/ 7620 w 2118360"/>
              <a:gd name="connsiteY11" fmla="*/ 792480 h 1310640"/>
              <a:gd name="connsiteX0" fmla="*/ 0 w 2110740"/>
              <a:gd name="connsiteY0" fmla="*/ 792480 h 1310640"/>
              <a:gd name="connsiteX1" fmla="*/ 198120 w 2110740"/>
              <a:gd name="connsiteY1" fmla="*/ 1310640 h 1310640"/>
              <a:gd name="connsiteX2" fmla="*/ 2110740 w 2110740"/>
              <a:gd name="connsiteY2" fmla="*/ 1295400 h 1310640"/>
              <a:gd name="connsiteX3" fmla="*/ 1470660 w 2110740"/>
              <a:gd name="connsiteY3" fmla="*/ 0 h 1310640"/>
              <a:gd name="connsiteX4" fmla="*/ 1287780 w 2110740"/>
              <a:gd name="connsiteY4" fmla="*/ 76200 h 1310640"/>
              <a:gd name="connsiteX5" fmla="*/ 1097280 w 2110740"/>
              <a:gd name="connsiteY5" fmla="*/ 53340 h 1310640"/>
              <a:gd name="connsiteX6" fmla="*/ 899160 w 2110740"/>
              <a:gd name="connsiteY6" fmla="*/ 213360 h 1310640"/>
              <a:gd name="connsiteX7" fmla="*/ 541020 w 2110740"/>
              <a:gd name="connsiteY7" fmla="*/ 0 h 1310640"/>
              <a:gd name="connsiteX8" fmla="*/ 396240 w 2110740"/>
              <a:gd name="connsiteY8" fmla="*/ 91440 h 1310640"/>
              <a:gd name="connsiteX9" fmla="*/ 228600 w 2110740"/>
              <a:gd name="connsiteY9" fmla="*/ 83820 h 1310640"/>
              <a:gd name="connsiteX10" fmla="*/ 249833 w 2110740"/>
              <a:gd name="connsiteY10" fmla="*/ 453057 h 1310640"/>
              <a:gd name="connsiteX11" fmla="*/ 0 w 2110740"/>
              <a:gd name="connsiteY11" fmla="*/ 792480 h 1310640"/>
              <a:gd name="connsiteX0" fmla="*/ 0 w 2110740"/>
              <a:gd name="connsiteY0" fmla="*/ 792480 h 1310640"/>
              <a:gd name="connsiteX1" fmla="*/ 198120 w 2110740"/>
              <a:gd name="connsiteY1" fmla="*/ 1310640 h 1310640"/>
              <a:gd name="connsiteX2" fmla="*/ 2110740 w 2110740"/>
              <a:gd name="connsiteY2" fmla="*/ 1295400 h 1310640"/>
              <a:gd name="connsiteX3" fmla="*/ 1470660 w 2110740"/>
              <a:gd name="connsiteY3" fmla="*/ 0 h 1310640"/>
              <a:gd name="connsiteX4" fmla="*/ 1287780 w 2110740"/>
              <a:gd name="connsiteY4" fmla="*/ 76200 h 1310640"/>
              <a:gd name="connsiteX5" fmla="*/ 1097280 w 2110740"/>
              <a:gd name="connsiteY5" fmla="*/ 53340 h 1310640"/>
              <a:gd name="connsiteX6" fmla="*/ 899160 w 2110740"/>
              <a:gd name="connsiteY6" fmla="*/ 213360 h 1310640"/>
              <a:gd name="connsiteX7" fmla="*/ 541020 w 2110740"/>
              <a:gd name="connsiteY7" fmla="*/ 0 h 1310640"/>
              <a:gd name="connsiteX8" fmla="*/ 396240 w 2110740"/>
              <a:gd name="connsiteY8" fmla="*/ 91440 h 1310640"/>
              <a:gd name="connsiteX9" fmla="*/ 228600 w 2110740"/>
              <a:gd name="connsiteY9" fmla="*/ 83820 h 1310640"/>
              <a:gd name="connsiteX10" fmla="*/ 249833 w 2110740"/>
              <a:gd name="connsiteY10" fmla="*/ 453057 h 1310640"/>
              <a:gd name="connsiteX11" fmla="*/ 0 w 2110740"/>
              <a:gd name="connsiteY11" fmla="*/ 792480 h 1310640"/>
              <a:gd name="connsiteX0" fmla="*/ 0 w 2110740"/>
              <a:gd name="connsiteY0" fmla="*/ 792480 h 1310640"/>
              <a:gd name="connsiteX1" fmla="*/ 198120 w 2110740"/>
              <a:gd name="connsiteY1" fmla="*/ 1310640 h 1310640"/>
              <a:gd name="connsiteX2" fmla="*/ 2110740 w 2110740"/>
              <a:gd name="connsiteY2" fmla="*/ 1295400 h 1310640"/>
              <a:gd name="connsiteX3" fmla="*/ 1470660 w 2110740"/>
              <a:gd name="connsiteY3" fmla="*/ 0 h 1310640"/>
              <a:gd name="connsiteX4" fmla="*/ 1287780 w 2110740"/>
              <a:gd name="connsiteY4" fmla="*/ 76200 h 1310640"/>
              <a:gd name="connsiteX5" fmla="*/ 1097280 w 2110740"/>
              <a:gd name="connsiteY5" fmla="*/ 53340 h 1310640"/>
              <a:gd name="connsiteX6" fmla="*/ 899160 w 2110740"/>
              <a:gd name="connsiteY6" fmla="*/ 213360 h 1310640"/>
              <a:gd name="connsiteX7" fmla="*/ 541020 w 2110740"/>
              <a:gd name="connsiteY7" fmla="*/ 0 h 1310640"/>
              <a:gd name="connsiteX8" fmla="*/ 396240 w 2110740"/>
              <a:gd name="connsiteY8" fmla="*/ 91440 h 1310640"/>
              <a:gd name="connsiteX9" fmla="*/ 228600 w 2110740"/>
              <a:gd name="connsiteY9" fmla="*/ 83820 h 1310640"/>
              <a:gd name="connsiteX10" fmla="*/ 122833 w 2110740"/>
              <a:gd name="connsiteY10" fmla="*/ 662607 h 1310640"/>
              <a:gd name="connsiteX11" fmla="*/ 0 w 2110740"/>
              <a:gd name="connsiteY11" fmla="*/ 792480 h 1310640"/>
              <a:gd name="connsiteX0" fmla="*/ 0 w 2110740"/>
              <a:gd name="connsiteY0" fmla="*/ 792480 h 1310640"/>
              <a:gd name="connsiteX1" fmla="*/ 198120 w 2110740"/>
              <a:gd name="connsiteY1" fmla="*/ 1310640 h 1310640"/>
              <a:gd name="connsiteX2" fmla="*/ 2110740 w 2110740"/>
              <a:gd name="connsiteY2" fmla="*/ 1295400 h 1310640"/>
              <a:gd name="connsiteX3" fmla="*/ 1470660 w 2110740"/>
              <a:gd name="connsiteY3" fmla="*/ 0 h 1310640"/>
              <a:gd name="connsiteX4" fmla="*/ 1287780 w 2110740"/>
              <a:gd name="connsiteY4" fmla="*/ 76200 h 1310640"/>
              <a:gd name="connsiteX5" fmla="*/ 1097280 w 2110740"/>
              <a:gd name="connsiteY5" fmla="*/ 53340 h 1310640"/>
              <a:gd name="connsiteX6" fmla="*/ 899160 w 2110740"/>
              <a:gd name="connsiteY6" fmla="*/ 213360 h 1310640"/>
              <a:gd name="connsiteX7" fmla="*/ 541020 w 2110740"/>
              <a:gd name="connsiteY7" fmla="*/ 0 h 1310640"/>
              <a:gd name="connsiteX8" fmla="*/ 396240 w 2110740"/>
              <a:gd name="connsiteY8" fmla="*/ 91440 h 1310640"/>
              <a:gd name="connsiteX9" fmla="*/ 114300 w 2110740"/>
              <a:gd name="connsiteY9" fmla="*/ 45720 h 1310640"/>
              <a:gd name="connsiteX10" fmla="*/ 122833 w 2110740"/>
              <a:gd name="connsiteY10" fmla="*/ 662607 h 1310640"/>
              <a:gd name="connsiteX11" fmla="*/ 0 w 2110740"/>
              <a:gd name="connsiteY11" fmla="*/ 792480 h 1310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10740" h="1310640">
                <a:moveTo>
                  <a:pt x="0" y="792480"/>
                </a:moveTo>
                <a:lnTo>
                  <a:pt x="198120" y="1310640"/>
                </a:lnTo>
                <a:lnTo>
                  <a:pt x="2110740" y="1295400"/>
                </a:lnTo>
                <a:lnTo>
                  <a:pt x="1470660" y="0"/>
                </a:lnTo>
                <a:lnTo>
                  <a:pt x="1287780" y="76200"/>
                </a:lnTo>
                <a:lnTo>
                  <a:pt x="1097280" y="53340"/>
                </a:lnTo>
                <a:lnTo>
                  <a:pt x="899160" y="213360"/>
                </a:lnTo>
                <a:lnTo>
                  <a:pt x="541020" y="0"/>
                </a:lnTo>
                <a:lnTo>
                  <a:pt x="396240" y="91440"/>
                </a:lnTo>
                <a:lnTo>
                  <a:pt x="114300" y="45720"/>
                </a:lnTo>
                <a:lnTo>
                  <a:pt x="122833" y="662607"/>
                </a:lnTo>
                <a:lnTo>
                  <a:pt x="0" y="79248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cxnSp>
        <p:nvCxnSpPr>
          <p:cNvPr id="11" name="直接连接符 10"/>
          <p:cNvCxnSpPr/>
          <p:nvPr/>
        </p:nvCxnSpPr>
        <p:spPr>
          <a:xfrm>
            <a:off x="2558475" y="3067050"/>
            <a:ext cx="7056000" cy="0"/>
          </a:xfrm>
          <a:prstGeom prst="line">
            <a:avLst/>
          </a:prstGeom>
          <a:ln w="25400">
            <a:gradFill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49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7" name="文本框 11"/>
          <p:cNvSpPr txBox="1">
            <a:spLocks noChangeArrowheads="1"/>
          </p:cNvSpPr>
          <p:nvPr/>
        </p:nvSpPr>
        <p:spPr bwMode="auto">
          <a:xfrm>
            <a:off x="4848225" y="1601788"/>
            <a:ext cx="24765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7200" b="1">
                <a:solidFill>
                  <a:srgbClr val="FCFCFC"/>
                </a:solidFill>
                <a:latin typeface="Bodoni MT Black" panose="02070A03080606020203" pitchFamily="18" charset="0"/>
                <a:ea typeface="方正姚体" panose="02010601030101010101" pitchFamily="2" charset="-122"/>
              </a:rPr>
              <a:t>谢谢</a:t>
            </a:r>
          </a:p>
        </p:txBody>
      </p:sp>
      <p:sp>
        <p:nvSpPr>
          <p:cNvPr id="3078" name="文本框 16"/>
          <p:cNvSpPr txBox="1">
            <a:spLocks noChangeArrowheads="1"/>
          </p:cNvSpPr>
          <p:nvPr/>
        </p:nvSpPr>
        <p:spPr bwMode="auto">
          <a:xfrm>
            <a:off x="4221164" y="3513138"/>
            <a:ext cx="3730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solidFill>
                  <a:srgbClr val="FCFCFC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Thanks</a:t>
            </a:r>
          </a:p>
        </p:txBody>
      </p:sp>
    </p:spTree>
    <p:extLst>
      <p:ext uri="{BB962C8B-B14F-4D97-AF65-F5344CB8AC3E}">
        <p14:creationId xmlns:p14="http://schemas.microsoft.com/office/powerpoint/2010/main" val="3341588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5"/>
          <p:cNvSpPr>
            <a:spLocks/>
          </p:cNvSpPr>
          <p:nvPr/>
        </p:nvSpPr>
        <p:spPr bwMode="auto">
          <a:xfrm>
            <a:off x="5337176" y="2792414"/>
            <a:ext cx="1744663" cy="314325"/>
          </a:xfrm>
          <a:custGeom>
            <a:avLst/>
            <a:gdLst>
              <a:gd name="T0" fmla="*/ 62 w 1378"/>
              <a:gd name="T1" fmla="*/ 100 h 248"/>
              <a:gd name="T2" fmla="*/ 380 w 1378"/>
              <a:gd name="T3" fmla="*/ 44 h 248"/>
              <a:gd name="T4" fmla="*/ 422 w 1378"/>
              <a:gd name="T5" fmla="*/ 116 h 248"/>
              <a:gd name="T6" fmla="*/ 400 w 1378"/>
              <a:gd name="T7" fmla="*/ 98 h 248"/>
              <a:gd name="T8" fmla="*/ 406 w 1378"/>
              <a:gd name="T9" fmla="*/ 132 h 248"/>
              <a:gd name="T10" fmla="*/ 428 w 1378"/>
              <a:gd name="T11" fmla="*/ 90 h 248"/>
              <a:gd name="T12" fmla="*/ 492 w 1378"/>
              <a:gd name="T13" fmla="*/ 24 h 248"/>
              <a:gd name="T14" fmla="*/ 642 w 1378"/>
              <a:gd name="T15" fmla="*/ 58 h 248"/>
              <a:gd name="T16" fmla="*/ 548 w 1378"/>
              <a:gd name="T17" fmla="*/ 84 h 248"/>
              <a:gd name="T18" fmla="*/ 474 w 1378"/>
              <a:gd name="T19" fmla="*/ 178 h 248"/>
              <a:gd name="T20" fmla="*/ 606 w 1378"/>
              <a:gd name="T21" fmla="*/ 248 h 248"/>
              <a:gd name="T22" fmla="*/ 772 w 1378"/>
              <a:gd name="T23" fmla="*/ 248 h 248"/>
              <a:gd name="T24" fmla="*/ 904 w 1378"/>
              <a:gd name="T25" fmla="*/ 178 h 248"/>
              <a:gd name="T26" fmla="*/ 830 w 1378"/>
              <a:gd name="T27" fmla="*/ 84 h 248"/>
              <a:gd name="T28" fmla="*/ 736 w 1378"/>
              <a:gd name="T29" fmla="*/ 58 h 248"/>
              <a:gd name="T30" fmla="*/ 886 w 1378"/>
              <a:gd name="T31" fmla="*/ 24 h 248"/>
              <a:gd name="T32" fmla="*/ 950 w 1378"/>
              <a:gd name="T33" fmla="*/ 90 h 248"/>
              <a:gd name="T34" fmla="*/ 972 w 1378"/>
              <a:gd name="T35" fmla="*/ 132 h 248"/>
              <a:gd name="T36" fmla="*/ 980 w 1378"/>
              <a:gd name="T37" fmla="*/ 98 h 248"/>
              <a:gd name="T38" fmla="*/ 956 w 1378"/>
              <a:gd name="T39" fmla="*/ 120 h 248"/>
              <a:gd name="T40" fmla="*/ 996 w 1378"/>
              <a:gd name="T41" fmla="*/ 44 h 248"/>
              <a:gd name="T42" fmla="*/ 1316 w 1378"/>
              <a:gd name="T43" fmla="*/ 100 h 248"/>
              <a:gd name="T44" fmla="*/ 1376 w 1378"/>
              <a:gd name="T45" fmla="*/ 56 h 248"/>
              <a:gd name="T46" fmla="*/ 1226 w 1378"/>
              <a:gd name="T47" fmla="*/ 2 h 248"/>
              <a:gd name="T48" fmla="*/ 968 w 1378"/>
              <a:gd name="T49" fmla="*/ 20 h 248"/>
              <a:gd name="T50" fmla="*/ 744 w 1378"/>
              <a:gd name="T51" fmla="*/ 8 h 248"/>
              <a:gd name="T52" fmla="*/ 594 w 1378"/>
              <a:gd name="T53" fmla="*/ 2 h 248"/>
              <a:gd name="T54" fmla="*/ 372 w 1378"/>
              <a:gd name="T55" fmla="*/ 30 h 248"/>
              <a:gd name="T56" fmla="*/ 100 w 1378"/>
              <a:gd name="T57" fmla="*/ 8 h 248"/>
              <a:gd name="T58" fmla="*/ 0 w 1378"/>
              <a:gd name="T59" fmla="*/ 62 h 248"/>
              <a:gd name="T60" fmla="*/ 1198 w 1378"/>
              <a:gd name="T61" fmla="*/ 4 h 248"/>
              <a:gd name="T62" fmla="*/ 1368 w 1378"/>
              <a:gd name="T63" fmla="*/ 42 h 248"/>
              <a:gd name="T64" fmla="*/ 1350 w 1378"/>
              <a:gd name="T65" fmla="*/ 90 h 248"/>
              <a:gd name="T66" fmla="*/ 1080 w 1378"/>
              <a:gd name="T67" fmla="*/ 52 h 248"/>
              <a:gd name="T68" fmla="*/ 760 w 1378"/>
              <a:gd name="T69" fmla="*/ 182 h 248"/>
              <a:gd name="T70" fmla="*/ 788 w 1378"/>
              <a:gd name="T71" fmla="*/ 100 h 248"/>
              <a:gd name="T72" fmla="*/ 898 w 1378"/>
              <a:gd name="T73" fmla="*/ 152 h 248"/>
              <a:gd name="T74" fmla="*/ 846 w 1378"/>
              <a:gd name="T75" fmla="*/ 230 h 248"/>
              <a:gd name="T76" fmla="*/ 614 w 1378"/>
              <a:gd name="T77" fmla="*/ 102 h 248"/>
              <a:gd name="T78" fmla="*/ 626 w 1378"/>
              <a:gd name="T79" fmla="*/ 196 h 248"/>
              <a:gd name="T80" fmla="*/ 606 w 1378"/>
              <a:gd name="T81" fmla="*/ 244 h 248"/>
              <a:gd name="T82" fmla="*/ 480 w 1378"/>
              <a:gd name="T83" fmla="*/ 178 h 248"/>
              <a:gd name="T84" fmla="*/ 550 w 1378"/>
              <a:gd name="T85" fmla="*/ 102 h 248"/>
              <a:gd name="T86" fmla="*/ 726 w 1378"/>
              <a:gd name="T87" fmla="*/ 60 h 248"/>
              <a:gd name="T88" fmla="*/ 708 w 1378"/>
              <a:gd name="T89" fmla="*/ 134 h 248"/>
              <a:gd name="T90" fmla="*/ 732 w 1378"/>
              <a:gd name="T91" fmla="*/ 178 h 248"/>
              <a:gd name="T92" fmla="*/ 752 w 1378"/>
              <a:gd name="T93" fmla="*/ 166 h 248"/>
              <a:gd name="T94" fmla="*/ 724 w 1378"/>
              <a:gd name="T95" fmla="*/ 148 h 248"/>
              <a:gd name="T96" fmla="*/ 710 w 1378"/>
              <a:gd name="T97" fmla="*/ 152 h 248"/>
              <a:gd name="T98" fmla="*/ 760 w 1378"/>
              <a:gd name="T99" fmla="*/ 102 h 248"/>
              <a:gd name="T100" fmla="*/ 736 w 1378"/>
              <a:gd name="T101" fmla="*/ 206 h 248"/>
              <a:gd name="T102" fmla="*/ 622 w 1378"/>
              <a:gd name="T103" fmla="*/ 182 h 248"/>
              <a:gd name="T104" fmla="*/ 644 w 1378"/>
              <a:gd name="T105" fmla="*/ 112 h 248"/>
              <a:gd name="T106" fmla="*/ 662 w 1378"/>
              <a:gd name="T107" fmla="*/ 164 h 248"/>
              <a:gd name="T108" fmla="*/ 642 w 1378"/>
              <a:gd name="T109" fmla="*/ 144 h 248"/>
              <a:gd name="T110" fmla="*/ 638 w 1378"/>
              <a:gd name="T111" fmla="*/ 176 h 248"/>
              <a:gd name="T112" fmla="*/ 652 w 1378"/>
              <a:gd name="T113" fmla="*/ 176 h 248"/>
              <a:gd name="T114" fmla="*/ 658 w 1378"/>
              <a:gd name="T115" fmla="*/ 110 h 248"/>
              <a:gd name="T116" fmla="*/ 688 w 1378"/>
              <a:gd name="T117" fmla="*/ 40 h 248"/>
              <a:gd name="T118" fmla="*/ 76 w 1378"/>
              <a:gd name="T119" fmla="*/ 14 h 248"/>
              <a:gd name="T120" fmla="*/ 290 w 1378"/>
              <a:gd name="T121" fmla="*/ 12 h 248"/>
              <a:gd name="T122" fmla="*/ 122 w 1378"/>
              <a:gd name="T123" fmla="*/ 96 h 248"/>
              <a:gd name="T124" fmla="*/ 4 w 1378"/>
              <a:gd name="T125" fmla="*/ 68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78" h="248">
                <a:moveTo>
                  <a:pt x="0" y="62"/>
                </a:moveTo>
                <a:lnTo>
                  <a:pt x="0" y="62"/>
                </a:lnTo>
                <a:lnTo>
                  <a:pt x="2" y="70"/>
                </a:lnTo>
                <a:lnTo>
                  <a:pt x="4" y="76"/>
                </a:lnTo>
                <a:lnTo>
                  <a:pt x="8" y="80"/>
                </a:lnTo>
                <a:lnTo>
                  <a:pt x="12" y="86"/>
                </a:lnTo>
                <a:lnTo>
                  <a:pt x="26" y="92"/>
                </a:lnTo>
                <a:lnTo>
                  <a:pt x="42" y="98"/>
                </a:lnTo>
                <a:lnTo>
                  <a:pt x="62" y="100"/>
                </a:lnTo>
                <a:lnTo>
                  <a:pt x="82" y="102"/>
                </a:lnTo>
                <a:lnTo>
                  <a:pt x="124" y="100"/>
                </a:lnTo>
                <a:lnTo>
                  <a:pt x="124" y="100"/>
                </a:lnTo>
                <a:lnTo>
                  <a:pt x="152" y="96"/>
                </a:lnTo>
                <a:lnTo>
                  <a:pt x="184" y="92"/>
                </a:lnTo>
                <a:lnTo>
                  <a:pt x="246" y="78"/>
                </a:lnTo>
                <a:lnTo>
                  <a:pt x="312" y="60"/>
                </a:lnTo>
                <a:lnTo>
                  <a:pt x="380" y="44"/>
                </a:lnTo>
                <a:lnTo>
                  <a:pt x="380" y="44"/>
                </a:lnTo>
                <a:lnTo>
                  <a:pt x="398" y="54"/>
                </a:lnTo>
                <a:lnTo>
                  <a:pt x="412" y="68"/>
                </a:lnTo>
                <a:lnTo>
                  <a:pt x="418" y="76"/>
                </a:lnTo>
                <a:lnTo>
                  <a:pt x="422" y="84"/>
                </a:lnTo>
                <a:lnTo>
                  <a:pt x="424" y="90"/>
                </a:lnTo>
                <a:lnTo>
                  <a:pt x="426" y="100"/>
                </a:lnTo>
                <a:lnTo>
                  <a:pt x="426" y="100"/>
                </a:lnTo>
                <a:lnTo>
                  <a:pt x="426" y="108"/>
                </a:lnTo>
                <a:lnTo>
                  <a:pt x="422" y="116"/>
                </a:lnTo>
                <a:lnTo>
                  <a:pt x="422" y="116"/>
                </a:lnTo>
                <a:lnTo>
                  <a:pt x="422" y="114"/>
                </a:lnTo>
                <a:lnTo>
                  <a:pt x="422" y="114"/>
                </a:lnTo>
                <a:lnTo>
                  <a:pt x="422" y="108"/>
                </a:lnTo>
                <a:lnTo>
                  <a:pt x="418" y="102"/>
                </a:lnTo>
                <a:lnTo>
                  <a:pt x="412" y="98"/>
                </a:lnTo>
                <a:lnTo>
                  <a:pt x="406" y="96"/>
                </a:lnTo>
                <a:lnTo>
                  <a:pt x="406" y="96"/>
                </a:lnTo>
                <a:lnTo>
                  <a:pt x="400" y="98"/>
                </a:lnTo>
                <a:lnTo>
                  <a:pt x="394" y="102"/>
                </a:lnTo>
                <a:lnTo>
                  <a:pt x="390" y="108"/>
                </a:lnTo>
                <a:lnTo>
                  <a:pt x="388" y="114"/>
                </a:lnTo>
                <a:lnTo>
                  <a:pt x="388" y="114"/>
                </a:lnTo>
                <a:lnTo>
                  <a:pt x="390" y="120"/>
                </a:lnTo>
                <a:lnTo>
                  <a:pt x="394" y="126"/>
                </a:lnTo>
                <a:lnTo>
                  <a:pt x="400" y="130"/>
                </a:lnTo>
                <a:lnTo>
                  <a:pt x="406" y="132"/>
                </a:lnTo>
                <a:lnTo>
                  <a:pt x="406" y="132"/>
                </a:lnTo>
                <a:lnTo>
                  <a:pt x="412" y="130"/>
                </a:lnTo>
                <a:lnTo>
                  <a:pt x="416" y="128"/>
                </a:lnTo>
                <a:lnTo>
                  <a:pt x="416" y="128"/>
                </a:lnTo>
                <a:lnTo>
                  <a:pt x="422" y="124"/>
                </a:lnTo>
                <a:lnTo>
                  <a:pt x="426" y="118"/>
                </a:lnTo>
                <a:lnTo>
                  <a:pt x="428" y="108"/>
                </a:lnTo>
                <a:lnTo>
                  <a:pt x="430" y="98"/>
                </a:lnTo>
                <a:lnTo>
                  <a:pt x="430" y="98"/>
                </a:lnTo>
                <a:lnTo>
                  <a:pt x="428" y="90"/>
                </a:lnTo>
                <a:lnTo>
                  <a:pt x="426" y="82"/>
                </a:lnTo>
                <a:lnTo>
                  <a:pt x="422" y="76"/>
                </a:lnTo>
                <a:lnTo>
                  <a:pt x="416" y="68"/>
                </a:lnTo>
                <a:lnTo>
                  <a:pt x="402" y="54"/>
                </a:lnTo>
                <a:lnTo>
                  <a:pt x="386" y="42"/>
                </a:lnTo>
                <a:lnTo>
                  <a:pt x="386" y="42"/>
                </a:lnTo>
                <a:lnTo>
                  <a:pt x="420" y="34"/>
                </a:lnTo>
                <a:lnTo>
                  <a:pt x="456" y="28"/>
                </a:lnTo>
                <a:lnTo>
                  <a:pt x="492" y="24"/>
                </a:lnTo>
                <a:lnTo>
                  <a:pt x="528" y="20"/>
                </a:lnTo>
                <a:lnTo>
                  <a:pt x="528" y="20"/>
                </a:lnTo>
                <a:lnTo>
                  <a:pt x="566" y="18"/>
                </a:lnTo>
                <a:lnTo>
                  <a:pt x="604" y="20"/>
                </a:lnTo>
                <a:lnTo>
                  <a:pt x="640" y="26"/>
                </a:lnTo>
                <a:lnTo>
                  <a:pt x="674" y="34"/>
                </a:lnTo>
                <a:lnTo>
                  <a:pt x="674" y="34"/>
                </a:lnTo>
                <a:lnTo>
                  <a:pt x="656" y="46"/>
                </a:lnTo>
                <a:lnTo>
                  <a:pt x="642" y="58"/>
                </a:lnTo>
                <a:lnTo>
                  <a:pt x="630" y="72"/>
                </a:lnTo>
                <a:lnTo>
                  <a:pt x="620" y="86"/>
                </a:lnTo>
                <a:lnTo>
                  <a:pt x="620" y="86"/>
                </a:lnTo>
                <a:lnTo>
                  <a:pt x="608" y="84"/>
                </a:lnTo>
                <a:lnTo>
                  <a:pt x="594" y="82"/>
                </a:lnTo>
                <a:lnTo>
                  <a:pt x="582" y="80"/>
                </a:lnTo>
                <a:lnTo>
                  <a:pt x="568" y="80"/>
                </a:lnTo>
                <a:lnTo>
                  <a:pt x="568" y="80"/>
                </a:lnTo>
                <a:lnTo>
                  <a:pt x="548" y="84"/>
                </a:lnTo>
                <a:lnTo>
                  <a:pt x="530" y="90"/>
                </a:lnTo>
                <a:lnTo>
                  <a:pt x="514" y="98"/>
                </a:lnTo>
                <a:lnTo>
                  <a:pt x="498" y="108"/>
                </a:lnTo>
                <a:lnTo>
                  <a:pt x="486" y="120"/>
                </a:lnTo>
                <a:lnTo>
                  <a:pt x="478" y="134"/>
                </a:lnTo>
                <a:lnTo>
                  <a:pt x="472" y="150"/>
                </a:lnTo>
                <a:lnTo>
                  <a:pt x="472" y="168"/>
                </a:lnTo>
                <a:lnTo>
                  <a:pt x="472" y="168"/>
                </a:lnTo>
                <a:lnTo>
                  <a:pt x="474" y="178"/>
                </a:lnTo>
                <a:lnTo>
                  <a:pt x="476" y="188"/>
                </a:lnTo>
                <a:lnTo>
                  <a:pt x="482" y="198"/>
                </a:lnTo>
                <a:lnTo>
                  <a:pt x="488" y="206"/>
                </a:lnTo>
                <a:lnTo>
                  <a:pt x="496" y="214"/>
                </a:lnTo>
                <a:lnTo>
                  <a:pt x="506" y="222"/>
                </a:lnTo>
                <a:lnTo>
                  <a:pt x="526" y="232"/>
                </a:lnTo>
                <a:lnTo>
                  <a:pt x="552" y="240"/>
                </a:lnTo>
                <a:lnTo>
                  <a:pt x="578" y="246"/>
                </a:lnTo>
                <a:lnTo>
                  <a:pt x="606" y="248"/>
                </a:lnTo>
                <a:lnTo>
                  <a:pt x="634" y="248"/>
                </a:lnTo>
                <a:lnTo>
                  <a:pt x="634" y="248"/>
                </a:lnTo>
                <a:lnTo>
                  <a:pt x="662" y="244"/>
                </a:lnTo>
                <a:lnTo>
                  <a:pt x="688" y="238"/>
                </a:lnTo>
                <a:lnTo>
                  <a:pt x="688" y="238"/>
                </a:lnTo>
                <a:lnTo>
                  <a:pt x="716" y="244"/>
                </a:lnTo>
                <a:lnTo>
                  <a:pt x="744" y="248"/>
                </a:lnTo>
                <a:lnTo>
                  <a:pt x="744" y="248"/>
                </a:lnTo>
                <a:lnTo>
                  <a:pt x="772" y="248"/>
                </a:lnTo>
                <a:lnTo>
                  <a:pt x="800" y="246"/>
                </a:lnTo>
                <a:lnTo>
                  <a:pt x="826" y="240"/>
                </a:lnTo>
                <a:lnTo>
                  <a:pt x="850" y="232"/>
                </a:lnTo>
                <a:lnTo>
                  <a:pt x="872" y="222"/>
                </a:lnTo>
                <a:lnTo>
                  <a:pt x="882" y="214"/>
                </a:lnTo>
                <a:lnTo>
                  <a:pt x="890" y="206"/>
                </a:lnTo>
                <a:lnTo>
                  <a:pt x="896" y="198"/>
                </a:lnTo>
                <a:lnTo>
                  <a:pt x="900" y="188"/>
                </a:lnTo>
                <a:lnTo>
                  <a:pt x="904" y="178"/>
                </a:lnTo>
                <a:lnTo>
                  <a:pt x="906" y="168"/>
                </a:lnTo>
                <a:lnTo>
                  <a:pt x="906" y="168"/>
                </a:lnTo>
                <a:lnTo>
                  <a:pt x="904" y="150"/>
                </a:lnTo>
                <a:lnTo>
                  <a:pt x="900" y="134"/>
                </a:lnTo>
                <a:lnTo>
                  <a:pt x="890" y="120"/>
                </a:lnTo>
                <a:lnTo>
                  <a:pt x="878" y="108"/>
                </a:lnTo>
                <a:lnTo>
                  <a:pt x="864" y="98"/>
                </a:lnTo>
                <a:lnTo>
                  <a:pt x="848" y="90"/>
                </a:lnTo>
                <a:lnTo>
                  <a:pt x="830" y="84"/>
                </a:lnTo>
                <a:lnTo>
                  <a:pt x="810" y="80"/>
                </a:lnTo>
                <a:lnTo>
                  <a:pt x="810" y="80"/>
                </a:lnTo>
                <a:lnTo>
                  <a:pt x="796" y="80"/>
                </a:lnTo>
                <a:lnTo>
                  <a:pt x="782" y="82"/>
                </a:lnTo>
                <a:lnTo>
                  <a:pt x="770" y="84"/>
                </a:lnTo>
                <a:lnTo>
                  <a:pt x="758" y="86"/>
                </a:lnTo>
                <a:lnTo>
                  <a:pt x="758" y="86"/>
                </a:lnTo>
                <a:lnTo>
                  <a:pt x="748" y="72"/>
                </a:lnTo>
                <a:lnTo>
                  <a:pt x="736" y="58"/>
                </a:lnTo>
                <a:lnTo>
                  <a:pt x="720" y="46"/>
                </a:lnTo>
                <a:lnTo>
                  <a:pt x="704" y="34"/>
                </a:lnTo>
                <a:lnTo>
                  <a:pt x="704" y="34"/>
                </a:lnTo>
                <a:lnTo>
                  <a:pt x="738" y="26"/>
                </a:lnTo>
                <a:lnTo>
                  <a:pt x="774" y="20"/>
                </a:lnTo>
                <a:lnTo>
                  <a:pt x="812" y="18"/>
                </a:lnTo>
                <a:lnTo>
                  <a:pt x="850" y="20"/>
                </a:lnTo>
                <a:lnTo>
                  <a:pt x="850" y="20"/>
                </a:lnTo>
                <a:lnTo>
                  <a:pt x="886" y="24"/>
                </a:lnTo>
                <a:lnTo>
                  <a:pt x="922" y="28"/>
                </a:lnTo>
                <a:lnTo>
                  <a:pt x="958" y="34"/>
                </a:lnTo>
                <a:lnTo>
                  <a:pt x="992" y="42"/>
                </a:lnTo>
                <a:lnTo>
                  <a:pt x="992" y="42"/>
                </a:lnTo>
                <a:lnTo>
                  <a:pt x="974" y="54"/>
                </a:lnTo>
                <a:lnTo>
                  <a:pt x="960" y="68"/>
                </a:lnTo>
                <a:lnTo>
                  <a:pt x="956" y="76"/>
                </a:lnTo>
                <a:lnTo>
                  <a:pt x="952" y="82"/>
                </a:lnTo>
                <a:lnTo>
                  <a:pt x="950" y="90"/>
                </a:lnTo>
                <a:lnTo>
                  <a:pt x="948" y="98"/>
                </a:lnTo>
                <a:lnTo>
                  <a:pt x="948" y="98"/>
                </a:lnTo>
                <a:lnTo>
                  <a:pt x="948" y="110"/>
                </a:lnTo>
                <a:lnTo>
                  <a:pt x="952" y="118"/>
                </a:lnTo>
                <a:lnTo>
                  <a:pt x="958" y="126"/>
                </a:lnTo>
                <a:lnTo>
                  <a:pt x="964" y="128"/>
                </a:lnTo>
                <a:lnTo>
                  <a:pt x="964" y="128"/>
                </a:lnTo>
                <a:lnTo>
                  <a:pt x="968" y="130"/>
                </a:lnTo>
                <a:lnTo>
                  <a:pt x="972" y="132"/>
                </a:lnTo>
                <a:lnTo>
                  <a:pt x="972" y="132"/>
                </a:lnTo>
                <a:lnTo>
                  <a:pt x="980" y="130"/>
                </a:lnTo>
                <a:lnTo>
                  <a:pt x="984" y="126"/>
                </a:lnTo>
                <a:lnTo>
                  <a:pt x="988" y="120"/>
                </a:lnTo>
                <a:lnTo>
                  <a:pt x="990" y="114"/>
                </a:lnTo>
                <a:lnTo>
                  <a:pt x="990" y="114"/>
                </a:lnTo>
                <a:lnTo>
                  <a:pt x="988" y="108"/>
                </a:lnTo>
                <a:lnTo>
                  <a:pt x="984" y="102"/>
                </a:lnTo>
                <a:lnTo>
                  <a:pt x="980" y="98"/>
                </a:lnTo>
                <a:lnTo>
                  <a:pt x="972" y="96"/>
                </a:lnTo>
                <a:lnTo>
                  <a:pt x="972" y="96"/>
                </a:lnTo>
                <a:lnTo>
                  <a:pt x="966" y="98"/>
                </a:lnTo>
                <a:lnTo>
                  <a:pt x="960" y="102"/>
                </a:lnTo>
                <a:lnTo>
                  <a:pt x="956" y="108"/>
                </a:lnTo>
                <a:lnTo>
                  <a:pt x="956" y="114"/>
                </a:lnTo>
                <a:lnTo>
                  <a:pt x="956" y="114"/>
                </a:lnTo>
                <a:lnTo>
                  <a:pt x="956" y="120"/>
                </a:lnTo>
                <a:lnTo>
                  <a:pt x="956" y="120"/>
                </a:lnTo>
                <a:lnTo>
                  <a:pt x="952" y="110"/>
                </a:lnTo>
                <a:lnTo>
                  <a:pt x="952" y="100"/>
                </a:lnTo>
                <a:lnTo>
                  <a:pt x="952" y="100"/>
                </a:lnTo>
                <a:lnTo>
                  <a:pt x="952" y="90"/>
                </a:lnTo>
                <a:lnTo>
                  <a:pt x="956" y="84"/>
                </a:lnTo>
                <a:lnTo>
                  <a:pt x="960" y="76"/>
                </a:lnTo>
                <a:lnTo>
                  <a:pt x="964" y="68"/>
                </a:lnTo>
                <a:lnTo>
                  <a:pt x="978" y="54"/>
                </a:lnTo>
                <a:lnTo>
                  <a:pt x="996" y="44"/>
                </a:lnTo>
                <a:lnTo>
                  <a:pt x="996" y="44"/>
                </a:lnTo>
                <a:lnTo>
                  <a:pt x="1064" y="60"/>
                </a:lnTo>
                <a:lnTo>
                  <a:pt x="1130" y="78"/>
                </a:lnTo>
                <a:lnTo>
                  <a:pt x="1194" y="92"/>
                </a:lnTo>
                <a:lnTo>
                  <a:pt x="1224" y="96"/>
                </a:lnTo>
                <a:lnTo>
                  <a:pt x="1254" y="100"/>
                </a:lnTo>
                <a:lnTo>
                  <a:pt x="1254" y="100"/>
                </a:lnTo>
                <a:lnTo>
                  <a:pt x="1296" y="102"/>
                </a:lnTo>
                <a:lnTo>
                  <a:pt x="1316" y="100"/>
                </a:lnTo>
                <a:lnTo>
                  <a:pt x="1334" y="98"/>
                </a:lnTo>
                <a:lnTo>
                  <a:pt x="1352" y="92"/>
                </a:lnTo>
                <a:lnTo>
                  <a:pt x="1364" y="86"/>
                </a:lnTo>
                <a:lnTo>
                  <a:pt x="1370" y="80"/>
                </a:lnTo>
                <a:lnTo>
                  <a:pt x="1374" y="76"/>
                </a:lnTo>
                <a:lnTo>
                  <a:pt x="1376" y="70"/>
                </a:lnTo>
                <a:lnTo>
                  <a:pt x="1378" y="62"/>
                </a:lnTo>
                <a:lnTo>
                  <a:pt x="1378" y="62"/>
                </a:lnTo>
                <a:lnTo>
                  <a:pt x="1376" y="56"/>
                </a:lnTo>
                <a:lnTo>
                  <a:pt x="1374" y="48"/>
                </a:lnTo>
                <a:lnTo>
                  <a:pt x="1370" y="42"/>
                </a:lnTo>
                <a:lnTo>
                  <a:pt x="1364" y="36"/>
                </a:lnTo>
                <a:lnTo>
                  <a:pt x="1348" y="26"/>
                </a:lnTo>
                <a:lnTo>
                  <a:pt x="1328" y="18"/>
                </a:lnTo>
                <a:lnTo>
                  <a:pt x="1304" y="12"/>
                </a:lnTo>
                <a:lnTo>
                  <a:pt x="1278" y="8"/>
                </a:lnTo>
                <a:lnTo>
                  <a:pt x="1226" y="2"/>
                </a:lnTo>
                <a:lnTo>
                  <a:pt x="1226" y="2"/>
                </a:lnTo>
                <a:lnTo>
                  <a:pt x="1170" y="0"/>
                </a:lnTo>
                <a:lnTo>
                  <a:pt x="1140" y="2"/>
                </a:lnTo>
                <a:lnTo>
                  <a:pt x="1110" y="4"/>
                </a:lnTo>
                <a:lnTo>
                  <a:pt x="1082" y="8"/>
                </a:lnTo>
                <a:lnTo>
                  <a:pt x="1054" y="14"/>
                </a:lnTo>
                <a:lnTo>
                  <a:pt x="1030" y="20"/>
                </a:lnTo>
                <a:lnTo>
                  <a:pt x="1006" y="30"/>
                </a:lnTo>
                <a:lnTo>
                  <a:pt x="1006" y="30"/>
                </a:lnTo>
                <a:lnTo>
                  <a:pt x="968" y="20"/>
                </a:lnTo>
                <a:lnTo>
                  <a:pt x="930" y="12"/>
                </a:lnTo>
                <a:lnTo>
                  <a:pt x="890" y="6"/>
                </a:lnTo>
                <a:lnTo>
                  <a:pt x="848" y="0"/>
                </a:lnTo>
                <a:lnTo>
                  <a:pt x="848" y="0"/>
                </a:lnTo>
                <a:lnTo>
                  <a:pt x="828" y="0"/>
                </a:lnTo>
                <a:lnTo>
                  <a:pt x="806" y="0"/>
                </a:lnTo>
                <a:lnTo>
                  <a:pt x="784" y="2"/>
                </a:lnTo>
                <a:lnTo>
                  <a:pt x="764" y="4"/>
                </a:lnTo>
                <a:lnTo>
                  <a:pt x="744" y="8"/>
                </a:lnTo>
                <a:lnTo>
                  <a:pt x="724" y="12"/>
                </a:lnTo>
                <a:lnTo>
                  <a:pt x="706" y="18"/>
                </a:lnTo>
                <a:lnTo>
                  <a:pt x="688" y="26"/>
                </a:lnTo>
                <a:lnTo>
                  <a:pt x="688" y="26"/>
                </a:lnTo>
                <a:lnTo>
                  <a:pt x="672" y="18"/>
                </a:lnTo>
                <a:lnTo>
                  <a:pt x="654" y="12"/>
                </a:lnTo>
                <a:lnTo>
                  <a:pt x="634" y="8"/>
                </a:lnTo>
                <a:lnTo>
                  <a:pt x="614" y="4"/>
                </a:lnTo>
                <a:lnTo>
                  <a:pt x="594" y="2"/>
                </a:lnTo>
                <a:lnTo>
                  <a:pt x="572" y="0"/>
                </a:lnTo>
                <a:lnTo>
                  <a:pt x="550" y="0"/>
                </a:lnTo>
                <a:lnTo>
                  <a:pt x="528" y="0"/>
                </a:lnTo>
                <a:lnTo>
                  <a:pt x="528" y="0"/>
                </a:lnTo>
                <a:lnTo>
                  <a:pt x="486" y="6"/>
                </a:lnTo>
                <a:lnTo>
                  <a:pt x="446" y="12"/>
                </a:lnTo>
                <a:lnTo>
                  <a:pt x="408" y="20"/>
                </a:lnTo>
                <a:lnTo>
                  <a:pt x="372" y="30"/>
                </a:lnTo>
                <a:lnTo>
                  <a:pt x="372" y="30"/>
                </a:lnTo>
                <a:lnTo>
                  <a:pt x="348" y="20"/>
                </a:lnTo>
                <a:lnTo>
                  <a:pt x="322" y="14"/>
                </a:lnTo>
                <a:lnTo>
                  <a:pt x="296" y="8"/>
                </a:lnTo>
                <a:lnTo>
                  <a:pt x="266" y="4"/>
                </a:lnTo>
                <a:lnTo>
                  <a:pt x="238" y="2"/>
                </a:lnTo>
                <a:lnTo>
                  <a:pt x="208" y="0"/>
                </a:lnTo>
                <a:lnTo>
                  <a:pt x="152" y="2"/>
                </a:lnTo>
                <a:lnTo>
                  <a:pt x="152" y="2"/>
                </a:lnTo>
                <a:lnTo>
                  <a:pt x="100" y="8"/>
                </a:lnTo>
                <a:lnTo>
                  <a:pt x="74" y="12"/>
                </a:lnTo>
                <a:lnTo>
                  <a:pt x="50" y="18"/>
                </a:lnTo>
                <a:lnTo>
                  <a:pt x="30" y="26"/>
                </a:lnTo>
                <a:lnTo>
                  <a:pt x="14" y="36"/>
                </a:lnTo>
                <a:lnTo>
                  <a:pt x="8" y="42"/>
                </a:lnTo>
                <a:lnTo>
                  <a:pt x="4" y="48"/>
                </a:lnTo>
                <a:lnTo>
                  <a:pt x="0" y="56"/>
                </a:lnTo>
                <a:lnTo>
                  <a:pt x="0" y="62"/>
                </a:lnTo>
                <a:lnTo>
                  <a:pt x="0" y="62"/>
                </a:lnTo>
                <a:close/>
                <a:moveTo>
                  <a:pt x="1014" y="34"/>
                </a:moveTo>
                <a:lnTo>
                  <a:pt x="1014" y="34"/>
                </a:lnTo>
                <a:lnTo>
                  <a:pt x="1036" y="24"/>
                </a:lnTo>
                <a:lnTo>
                  <a:pt x="1062" y="18"/>
                </a:lnTo>
                <a:lnTo>
                  <a:pt x="1088" y="12"/>
                </a:lnTo>
                <a:lnTo>
                  <a:pt x="1116" y="8"/>
                </a:lnTo>
                <a:lnTo>
                  <a:pt x="1142" y="6"/>
                </a:lnTo>
                <a:lnTo>
                  <a:pt x="1170" y="4"/>
                </a:lnTo>
                <a:lnTo>
                  <a:pt x="1198" y="4"/>
                </a:lnTo>
                <a:lnTo>
                  <a:pt x="1224" y="6"/>
                </a:lnTo>
                <a:lnTo>
                  <a:pt x="1226" y="6"/>
                </a:lnTo>
                <a:lnTo>
                  <a:pt x="1226" y="6"/>
                </a:lnTo>
                <a:lnTo>
                  <a:pt x="1276" y="10"/>
                </a:lnTo>
                <a:lnTo>
                  <a:pt x="1300" y="14"/>
                </a:lnTo>
                <a:lnTo>
                  <a:pt x="1324" y="20"/>
                </a:lnTo>
                <a:lnTo>
                  <a:pt x="1346" y="28"/>
                </a:lnTo>
                <a:lnTo>
                  <a:pt x="1362" y="36"/>
                </a:lnTo>
                <a:lnTo>
                  <a:pt x="1368" y="42"/>
                </a:lnTo>
                <a:lnTo>
                  <a:pt x="1372" y="48"/>
                </a:lnTo>
                <a:lnTo>
                  <a:pt x="1374" y="56"/>
                </a:lnTo>
                <a:lnTo>
                  <a:pt x="1374" y="62"/>
                </a:lnTo>
                <a:lnTo>
                  <a:pt x="1374" y="62"/>
                </a:lnTo>
                <a:lnTo>
                  <a:pt x="1374" y="68"/>
                </a:lnTo>
                <a:lnTo>
                  <a:pt x="1370" y="74"/>
                </a:lnTo>
                <a:lnTo>
                  <a:pt x="1366" y="78"/>
                </a:lnTo>
                <a:lnTo>
                  <a:pt x="1362" y="84"/>
                </a:lnTo>
                <a:lnTo>
                  <a:pt x="1350" y="90"/>
                </a:lnTo>
                <a:lnTo>
                  <a:pt x="1334" y="94"/>
                </a:lnTo>
                <a:lnTo>
                  <a:pt x="1314" y="96"/>
                </a:lnTo>
                <a:lnTo>
                  <a:pt x="1294" y="98"/>
                </a:lnTo>
                <a:lnTo>
                  <a:pt x="1254" y="96"/>
                </a:lnTo>
                <a:lnTo>
                  <a:pt x="1254" y="96"/>
                </a:lnTo>
                <a:lnTo>
                  <a:pt x="1226" y="92"/>
                </a:lnTo>
                <a:lnTo>
                  <a:pt x="1198" y="88"/>
                </a:lnTo>
                <a:lnTo>
                  <a:pt x="1140" y="72"/>
                </a:lnTo>
                <a:lnTo>
                  <a:pt x="1080" y="52"/>
                </a:lnTo>
                <a:lnTo>
                  <a:pt x="1014" y="34"/>
                </a:lnTo>
                <a:lnTo>
                  <a:pt x="1014" y="34"/>
                </a:lnTo>
                <a:close/>
                <a:moveTo>
                  <a:pt x="696" y="234"/>
                </a:moveTo>
                <a:lnTo>
                  <a:pt x="696" y="234"/>
                </a:lnTo>
                <a:lnTo>
                  <a:pt x="712" y="228"/>
                </a:lnTo>
                <a:lnTo>
                  <a:pt x="726" y="218"/>
                </a:lnTo>
                <a:lnTo>
                  <a:pt x="740" y="208"/>
                </a:lnTo>
                <a:lnTo>
                  <a:pt x="752" y="196"/>
                </a:lnTo>
                <a:lnTo>
                  <a:pt x="760" y="182"/>
                </a:lnTo>
                <a:lnTo>
                  <a:pt x="766" y="168"/>
                </a:lnTo>
                <a:lnTo>
                  <a:pt x="770" y="150"/>
                </a:lnTo>
                <a:lnTo>
                  <a:pt x="770" y="134"/>
                </a:lnTo>
                <a:lnTo>
                  <a:pt x="770" y="132"/>
                </a:lnTo>
                <a:lnTo>
                  <a:pt x="770" y="132"/>
                </a:lnTo>
                <a:lnTo>
                  <a:pt x="768" y="116"/>
                </a:lnTo>
                <a:lnTo>
                  <a:pt x="764" y="102"/>
                </a:lnTo>
                <a:lnTo>
                  <a:pt x="764" y="102"/>
                </a:lnTo>
                <a:lnTo>
                  <a:pt x="788" y="100"/>
                </a:lnTo>
                <a:lnTo>
                  <a:pt x="810" y="100"/>
                </a:lnTo>
                <a:lnTo>
                  <a:pt x="810" y="100"/>
                </a:lnTo>
                <a:lnTo>
                  <a:pt x="828" y="102"/>
                </a:lnTo>
                <a:lnTo>
                  <a:pt x="844" y="106"/>
                </a:lnTo>
                <a:lnTo>
                  <a:pt x="858" y="112"/>
                </a:lnTo>
                <a:lnTo>
                  <a:pt x="872" y="118"/>
                </a:lnTo>
                <a:lnTo>
                  <a:pt x="884" y="128"/>
                </a:lnTo>
                <a:lnTo>
                  <a:pt x="892" y="140"/>
                </a:lnTo>
                <a:lnTo>
                  <a:pt x="898" y="152"/>
                </a:lnTo>
                <a:lnTo>
                  <a:pt x="900" y="168"/>
                </a:lnTo>
                <a:lnTo>
                  <a:pt x="900" y="168"/>
                </a:lnTo>
                <a:lnTo>
                  <a:pt x="898" y="178"/>
                </a:lnTo>
                <a:lnTo>
                  <a:pt x="894" y="188"/>
                </a:lnTo>
                <a:lnTo>
                  <a:pt x="890" y="198"/>
                </a:lnTo>
                <a:lnTo>
                  <a:pt x="884" y="206"/>
                </a:lnTo>
                <a:lnTo>
                  <a:pt x="876" y="212"/>
                </a:lnTo>
                <a:lnTo>
                  <a:pt x="866" y="220"/>
                </a:lnTo>
                <a:lnTo>
                  <a:pt x="846" y="230"/>
                </a:lnTo>
                <a:lnTo>
                  <a:pt x="824" y="238"/>
                </a:lnTo>
                <a:lnTo>
                  <a:pt x="798" y="242"/>
                </a:lnTo>
                <a:lnTo>
                  <a:pt x="772" y="244"/>
                </a:lnTo>
                <a:lnTo>
                  <a:pt x="746" y="244"/>
                </a:lnTo>
                <a:lnTo>
                  <a:pt x="746" y="244"/>
                </a:lnTo>
                <a:lnTo>
                  <a:pt x="720" y="240"/>
                </a:lnTo>
                <a:lnTo>
                  <a:pt x="696" y="234"/>
                </a:lnTo>
                <a:lnTo>
                  <a:pt x="696" y="234"/>
                </a:lnTo>
                <a:close/>
                <a:moveTo>
                  <a:pt x="614" y="102"/>
                </a:moveTo>
                <a:lnTo>
                  <a:pt x="614" y="102"/>
                </a:lnTo>
                <a:lnTo>
                  <a:pt x="608" y="116"/>
                </a:lnTo>
                <a:lnTo>
                  <a:pt x="606" y="132"/>
                </a:lnTo>
                <a:lnTo>
                  <a:pt x="606" y="134"/>
                </a:lnTo>
                <a:lnTo>
                  <a:pt x="606" y="134"/>
                </a:lnTo>
                <a:lnTo>
                  <a:pt x="608" y="150"/>
                </a:lnTo>
                <a:lnTo>
                  <a:pt x="610" y="168"/>
                </a:lnTo>
                <a:lnTo>
                  <a:pt x="618" y="182"/>
                </a:lnTo>
                <a:lnTo>
                  <a:pt x="626" y="196"/>
                </a:lnTo>
                <a:lnTo>
                  <a:pt x="638" y="208"/>
                </a:lnTo>
                <a:lnTo>
                  <a:pt x="650" y="218"/>
                </a:lnTo>
                <a:lnTo>
                  <a:pt x="666" y="228"/>
                </a:lnTo>
                <a:lnTo>
                  <a:pt x="682" y="234"/>
                </a:lnTo>
                <a:lnTo>
                  <a:pt x="682" y="234"/>
                </a:lnTo>
                <a:lnTo>
                  <a:pt x="658" y="240"/>
                </a:lnTo>
                <a:lnTo>
                  <a:pt x="632" y="244"/>
                </a:lnTo>
                <a:lnTo>
                  <a:pt x="632" y="244"/>
                </a:lnTo>
                <a:lnTo>
                  <a:pt x="606" y="244"/>
                </a:lnTo>
                <a:lnTo>
                  <a:pt x="580" y="242"/>
                </a:lnTo>
                <a:lnTo>
                  <a:pt x="554" y="238"/>
                </a:lnTo>
                <a:lnTo>
                  <a:pt x="530" y="230"/>
                </a:lnTo>
                <a:lnTo>
                  <a:pt x="510" y="220"/>
                </a:lnTo>
                <a:lnTo>
                  <a:pt x="502" y="212"/>
                </a:lnTo>
                <a:lnTo>
                  <a:pt x="494" y="206"/>
                </a:lnTo>
                <a:lnTo>
                  <a:pt x="488" y="198"/>
                </a:lnTo>
                <a:lnTo>
                  <a:pt x="484" y="188"/>
                </a:lnTo>
                <a:lnTo>
                  <a:pt x="480" y="178"/>
                </a:lnTo>
                <a:lnTo>
                  <a:pt x="478" y="168"/>
                </a:lnTo>
                <a:lnTo>
                  <a:pt x="478" y="168"/>
                </a:lnTo>
                <a:lnTo>
                  <a:pt x="480" y="152"/>
                </a:lnTo>
                <a:lnTo>
                  <a:pt x="484" y="140"/>
                </a:lnTo>
                <a:lnTo>
                  <a:pt x="494" y="128"/>
                </a:lnTo>
                <a:lnTo>
                  <a:pt x="506" y="118"/>
                </a:lnTo>
                <a:lnTo>
                  <a:pt x="518" y="112"/>
                </a:lnTo>
                <a:lnTo>
                  <a:pt x="534" y="106"/>
                </a:lnTo>
                <a:lnTo>
                  <a:pt x="550" y="102"/>
                </a:lnTo>
                <a:lnTo>
                  <a:pt x="566" y="100"/>
                </a:lnTo>
                <a:lnTo>
                  <a:pt x="566" y="100"/>
                </a:lnTo>
                <a:lnTo>
                  <a:pt x="590" y="100"/>
                </a:lnTo>
                <a:lnTo>
                  <a:pt x="614" y="102"/>
                </a:lnTo>
                <a:lnTo>
                  <a:pt x="614" y="102"/>
                </a:lnTo>
                <a:close/>
                <a:moveTo>
                  <a:pt x="688" y="40"/>
                </a:moveTo>
                <a:lnTo>
                  <a:pt x="688" y="40"/>
                </a:lnTo>
                <a:lnTo>
                  <a:pt x="708" y="48"/>
                </a:lnTo>
                <a:lnTo>
                  <a:pt x="726" y="60"/>
                </a:lnTo>
                <a:lnTo>
                  <a:pt x="742" y="74"/>
                </a:lnTo>
                <a:lnTo>
                  <a:pt x="752" y="88"/>
                </a:lnTo>
                <a:lnTo>
                  <a:pt x="752" y="88"/>
                </a:lnTo>
                <a:lnTo>
                  <a:pt x="734" y="98"/>
                </a:lnTo>
                <a:lnTo>
                  <a:pt x="728" y="104"/>
                </a:lnTo>
                <a:lnTo>
                  <a:pt x="720" y="110"/>
                </a:lnTo>
                <a:lnTo>
                  <a:pt x="714" y="118"/>
                </a:lnTo>
                <a:lnTo>
                  <a:pt x="710" y="126"/>
                </a:lnTo>
                <a:lnTo>
                  <a:pt x="708" y="134"/>
                </a:lnTo>
                <a:lnTo>
                  <a:pt x="706" y="144"/>
                </a:lnTo>
                <a:lnTo>
                  <a:pt x="706" y="144"/>
                </a:lnTo>
                <a:lnTo>
                  <a:pt x="708" y="154"/>
                </a:lnTo>
                <a:lnTo>
                  <a:pt x="712" y="164"/>
                </a:lnTo>
                <a:lnTo>
                  <a:pt x="718" y="170"/>
                </a:lnTo>
                <a:lnTo>
                  <a:pt x="726" y="176"/>
                </a:lnTo>
                <a:lnTo>
                  <a:pt x="726" y="176"/>
                </a:lnTo>
                <a:lnTo>
                  <a:pt x="732" y="178"/>
                </a:lnTo>
                <a:lnTo>
                  <a:pt x="732" y="178"/>
                </a:lnTo>
                <a:lnTo>
                  <a:pt x="736" y="178"/>
                </a:lnTo>
                <a:lnTo>
                  <a:pt x="736" y="178"/>
                </a:lnTo>
                <a:lnTo>
                  <a:pt x="736" y="178"/>
                </a:lnTo>
                <a:lnTo>
                  <a:pt x="736" y="178"/>
                </a:lnTo>
                <a:lnTo>
                  <a:pt x="738" y="178"/>
                </a:lnTo>
                <a:lnTo>
                  <a:pt x="738" y="178"/>
                </a:lnTo>
                <a:lnTo>
                  <a:pt x="744" y="176"/>
                </a:lnTo>
                <a:lnTo>
                  <a:pt x="750" y="172"/>
                </a:lnTo>
                <a:lnTo>
                  <a:pt x="752" y="166"/>
                </a:lnTo>
                <a:lnTo>
                  <a:pt x="754" y="160"/>
                </a:lnTo>
                <a:lnTo>
                  <a:pt x="754" y="160"/>
                </a:lnTo>
                <a:lnTo>
                  <a:pt x="752" y="154"/>
                </a:lnTo>
                <a:lnTo>
                  <a:pt x="748" y="148"/>
                </a:lnTo>
                <a:lnTo>
                  <a:pt x="742" y="144"/>
                </a:lnTo>
                <a:lnTo>
                  <a:pt x="736" y="144"/>
                </a:lnTo>
                <a:lnTo>
                  <a:pt x="736" y="144"/>
                </a:lnTo>
                <a:lnTo>
                  <a:pt x="730" y="144"/>
                </a:lnTo>
                <a:lnTo>
                  <a:pt x="724" y="148"/>
                </a:lnTo>
                <a:lnTo>
                  <a:pt x="720" y="154"/>
                </a:lnTo>
                <a:lnTo>
                  <a:pt x="718" y="160"/>
                </a:lnTo>
                <a:lnTo>
                  <a:pt x="718" y="160"/>
                </a:lnTo>
                <a:lnTo>
                  <a:pt x="720" y="166"/>
                </a:lnTo>
                <a:lnTo>
                  <a:pt x="722" y="170"/>
                </a:lnTo>
                <a:lnTo>
                  <a:pt x="722" y="170"/>
                </a:lnTo>
                <a:lnTo>
                  <a:pt x="716" y="166"/>
                </a:lnTo>
                <a:lnTo>
                  <a:pt x="712" y="160"/>
                </a:lnTo>
                <a:lnTo>
                  <a:pt x="710" y="152"/>
                </a:lnTo>
                <a:lnTo>
                  <a:pt x="710" y="144"/>
                </a:lnTo>
                <a:lnTo>
                  <a:pt x="710" y="144"/>
                </a:lnTo>
                <a:lnTo>
                  <a:pt x="712" y="136"/>
                </a:lnTo>
                <a:lnTo>
                  <a:pt x="714" y="128"/>
                </a:lnTo>
                <a:lnTo>
                  <a:pt x="720" y="122"/>
                </a:lnTo>
                <a:lnTo>
                  <a:pt x="726" y="116"/>
                </a:lnTo>
                <a:lnTo>
                  <a:pt x="732" y="112"/>
                </a:lnTo>
                <a:lnTo>
                  <a:pt x="742" y="108"/>
                </a:lnTo>
                <a:lnTo>
                  <a:pt x="760" y="102"/>
                </a:lnTo>
                <a:lnTo>
                  <a:pt x="760" y="102"/>
                </a:lnTo>
                <a:lnTo>
                  <a:pt x="764" y="118"/>
                </a:lnTo>
                <a:lnTo>
                  <a:pt x="766" y="134"/>
                </a:lnTo>
                <a:lnTo>
                  <a:pt x="766" y="134"/>
                </a:lnTo>
                <a:lnTo>
                  <a:pt x="766" y="150"/>
                </a:lnTo>
                <a:lnTo>
                  <a:pt x="762" y="166"/>
                </a:lnTo>
                <a:lnTo>
                  <a:pt x="756" y="182"/>
                </a:lnTo>
                <a:lnTo>
                  <a:pt x="746" y="194"/>
                </a:lnTo>
                <a:lnTo>
                  <a:pt x="736" y="206"/>
                </a:lnTo>
                <a:lnTo>
                  <a:pt x="722" y="216"/>
                </a:lnTo>
                <a:lnTo>
                  <a:pt x="706" y="226"/>
                </a:lnTo>
                <a:lnTo>
                  <a:pt x="688" y="232"/>
                </a:lnTo>
                <a:lnTo>
                  <a:pt x="688" y="232"/>
                </a:lnTo>
                <a:lnTo>
                  <a:pt x="672" y="226"/>
                </a:lnTo>
                <a:lnTo>
                  <a:pt x="656" y="216"/>
                </a:lnTo>
                <a:lnTo>
                  <a:pt x="642" y="206"/>
                </a:lnTo>
                <a:lnTo>
                  <a:pt x="630" y="194"/>
                </a:lnTo>
                <a:lnTo>
                  <a:pt x="622" y="182"/>
                </a:lnTo>
                <a:lnTo>
                  <a:pt x="614" y="166"/>
                </a:lnTo>
                <a:lnTo>
                  <a:pt x="612" y="150"/>
                </a:lnTo>
                <a:lnTo>
                  <a:pt x="610" y="134"/>
                </a:lnTo>
                <a:lnTo>
                  <a:pt x="610" y="134"/>
                </a:lnTo>
                <a:lnTo>
                  <a:pt x="612" y="118"/>
                </a:lnTo>
                <a:lnTo>
                  <a:pt x="618" y="102"/>
                </a:lnTo>
                <a:lnTo>
                  <a:pt x="618" y="102"/>
                </a:lnTo>
                <a:lnTo>
                  <a:pt x="636" y="108"/>
                </a:lnTo>
                <a:lnTo>
                  <a:pt x="644" y="112"/>
                </a:lnTo>
                <a:lnTo>
                  <a:pt x="652" y="116"/>
                </a:lnTo>
                <a:lnTo>
                  <a:pt x="658" y="122"/>
                </a:lnTo>
                <a:lnTo>
                  <a:pt x="662" y="128"/>
                </a:lnTo>
                <a:lnTo>
                  <a:pt x="666" y="136"/>
                </a:lnTo>
                <a:lnTo>
                  <a:pt x="668" y="144"/>
                </a:lnTo>
                <a:lnTo>
                  <a:pt x="668" y="144"/>
                </a:lnTo>
                <a:lnTo>
                  <a:pt x="668" y="152"/>
                </a:lnTo>
                <a:lnTo>
                  <a:pt x="666" y="158"/>
                </a:lnTo>
                <a:lnTo>
                  <a:pt x="662" y="164"/>
                </a:lnTo>
                <a:lnTo>
                  <a:pt x="658" y="168"/>
                </a:lnTo>
                <a:lnTo>
                  <a:pt x="658" y="168"/>
                </a:lnTo>
                <a:lnTo>
                  <a:pt x="660" y="160"/>
                </a:lnTo>
                <a:lnTo>
                  <a:pt x="660" y="160"/>
                </a:lnTo>
                <a:lnTo>
                  <a:pt x="658" y="154"/>
                </a:lnTo>
                <a:lnTo>
                  <a:pt x="654" y="148"/>
                </a:lnTo>
                <a:lnTo>
                  <a:pt x="650" y="144"/>
                </a:lnTo>
                <a:lnTo>
                  <a:pt x="642" y="144"/>
                </a:lnTo>
                <a:lnTo>
                  <a:pt x="642" y="144"/>
                </a:lnTo>
                <a:lnTo>
                  <a:pt x="636" y="144"/>
                </a:lnTo>
                <a:lnTo>
                  <a:pt x="630" y="148"/>
                </a:lnTo>
                <a:lnTo>
                  <a:pt x="626" y="154"/>
                </a:lnTo>
                <a:lnTo>
                  <a:pt x="626" y="160"/>
                </a:lnTo>
                <a:lnTo>
                  <a:pt x="626" y="160"/>
                </a:lnTo>
                <a:lnTo>
                  <a:pt x="626" y="166"/>
                </a:lnTo>
                <a:lnTo>
                  <a:pt x="628" y="170"/>
                </a:lnTo>
                <a:lnTo>
                  <a:pt x="632" y="174"/>
                </a:lnTo>
                <a:lnTo>
                  <a:pt x="638" y="176"/>
                </a:lnTo>
                <a:lnTo>
                  <a:pt x="638" y="176"/>
                </a:lnTo>
                <a:lnTo>
                  <a:pt x="642" y="178"/>
                </a:lnTo>
                <a:lnTo>
                  <a:pt x="642" y="178"/>
                </a:lnTo>
                <a:lnTo>
                  <a:pt x="642" y="178"/>
                </a:lnTo>
                <a:lnTo>
                  <a:pt x="642" y="178"/>
                </a:lnTo>
                <a:lnTo>
                  <a:pt x="650" y="176"/>
                </a:lnTo>
                <a:lnTo>
                  <a:pt x="650" y="176"/>
                </a:lnTo>
                <a:lnTo>
                  <a:pt x="652" y="176"/>
                </a:lnTo>
                <a:lnTo>
                  <a:pt x="652" y="176"/>
                </a:lnTo>
                <a:lnTo>
                  <a:pt x="660" y="170"/>
                </a:lnTo>
                <a:lnTo>
                  <a:pt x="666" y="164"/>
                </a:lnTo>
                <a:lnTo>
                  <a:pt x="670" y="154"/>
                </a:lnTo>
                <a:lnTo>
                  <a:pt x="672" y="144"/>
                </a:lnTo>
                <a:lnTo>
                  <a:pt x="672" y="144"/>
                </a:lnTo>
                <a:lnTo>
                  <a:pt x="670" y="134"/>
                </a:lnTo>
                <a:lnTo>
                  <a:pt x="666" y="126"/>
                </a:lnTo>
                <a:lnTo>
                  <a:pt x="662" y="118"/>
                </a:lnTo>
                <a:lnTo>
                  <a:pt x="658" y="110"/>
                </a:lnTo>
                <a:lnTo>
                  <a:pt x="650" y="104"/>
                </a:lnTo>
                <a:lnTo>
                  <a:pt x="642" y="98"/>
                </a:lnTo>
                <a:lnTo>
                  <a:pt x="624" y="88"/>
                </a:lnTo>
                <a:lnTo>
                  <a:pt x="624" y="88"/>
                </a:lnTo>
                <a:lnTo>
                  <a:pt x="636" y="74"/>
                </a:lnTo>
                <a:lnTo>
                  <a:pt x="652" y="60"/>
                </a:lnTo>
                <a:lnTo>
                  <a:pt x="668" y="48"/>
                </a:lnTo>
                <a:lnTo>
                  <a:pt x="688" y="40"/>
                </a:lnTo>
                <a:lnTo>
                  <a:pt x="688" y="40"/>
                </a:lnTo>
                <a:close/>
                <a:moveTo>
                  <a:pt x="4" y="62"/>
                </a:moveTo>
                <a:lnTo>
                  <a:pt x="4" y="62"/>
                </a:lnTo>
                <a:lnTo>
                  <a:pt x="4" y="56"/>
                </a:lnTo>
                <a:lnTo>
                  <a:pt x="6" y="48"/>
                </a:lnTo>
                <a:lnTo>
                  <a:pt x="10" y="42"/>
                </a:lnTo>
                <a:lnTo>
                  <a:pt x="16" y="36"/>
                </a:lnTo>
                <a:lnTo>
                  <a:pt x="32" y="28"/>
                </a:lnTo>
                <a:lnTo>
                  <a:pt x="52" y="20"/>
                </a:lnTo>
                <a:lnTo>
                  <a:pt x="76" y="14"/>
                </a:lnTo>
                <a:lnTo>
                  <a:pt x="102" y="10"/>
                </a:lnTo>
                <a:lnTo>
                  <a:pt x="152" y="6"/>
                </a:lnTo>
                <a:lnTo>
                  <a:pt x="152" y="6"/>
                </a:lnTo>
                <a:lnTo>
                  <a:pt x="152" y="6"/>
                </a:lnTo>
                <a:lnTo>
                  <a:pt x="180" y="4"/>
                </a:lnTo>
                <a:lnTo>
                  <a:pt x="206" y="4"/>
                </a:lnTo>
                <a:lnTo>
                  <a:pt x="234" y="6"/>
                </a:lnTo>
                <a:lnTo>
                  <a:pt x="262" y="8"/>
                </a:lnTo>
                <a:lnTo>
                  <a:pt x="290" y="12"/>
                </a:lnTo>
                <a:lnTo>
                  <a:pt x="316" y="18"/>
                </a:lnTo>
                <a:lnTo>
                  <a:pt x="340" y="24"/>
                </a:lnTo>
                <a:lnTo>
                  <a:pt x="362" y="34"/>
                </a:lnTo>
                <a:lnTo>
                  <a:pt x="362" y="34"/>
                </a:lnTo>
                <a:lnTo>
                  <a:pt x="298" y="52"/>
                </a:lnTo>
                <a:lnTo>
                  <a:pt x="238" y="72"/>
                </a:lnTo>
                <a:lnTo>
                  <a:pt x="180" y="88"/>
                </a:lnTo>
                <a:lnTo>
                  <a:pt x="152" y="92"/>
                </a:lnTo>
                <a:lnTo>
                  <a:pt x="122" y="96"/>
                </a:lnTo>
                <a:lnTo>
                  <a:pt x="122" y="96"/>
                </a:lnTo>
                <a:lnTo>
                  <a:pt x="82" y="98"/>
                </a:lnTo>
                <a:lnTo>
                  <a:pt x="62" y="96"/>
                </a:lnTo>
                <a:lnTo>
                  <a:pt x="44" y="94"/>
                </a:lnTo>
                <a:lnTo>
                  <a:pt x="28" y="90"/>
                </a:lnTo>
                <a:lnTo>
                  <a:pt x="16" y="84"/>
                </a:lnTo>
                <a:lnTo>
                  <a:pt x="10" y="78"/>
                </a:lnTo>
                <a:lnTo>
                  <a:pt x="6" y="74"/>
                </a:lnTo>
                <a:lnTo>
                  <a:pt x="4" y="68"/>
                </a:lnTo>
                <a:lnTo>
                  <a:pt x="4" y="62"/>
                </a:lnTo>
                <a:lnTo>
                  <a:pt x="4" y="6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 kern="0">
              <a:solidFill>
                <a:prstClr val="black"/>
              </a:solidFill>
            </a:endParaRPr>
          </a:p>
        </p:txBody>
      </p:sp>
      <p:sp>
        <p:nvSpPr>
          <p:cNvPr id="2051" name="文本框 26"/>
          <p:cNvSpPr txBox="1">
            <a:spLocks noChangeArrowheads="1"/>
          </p:cNvSpPr>
          <p:nvPr/>
        </p:nvSpPr>
        <p:spPr bwMode="auto">
          <a:xfrm>
            <a:off x="4865688" y="2097089"/>
            <a:ext cx="792162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>
                <a:solidFill>
                  <a:schemeClr val="accent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第</a:t>
            </a:r>
          </a:p>
        </p:txBody>
      </p:sp>
      <p:sp>
        <p:nvSpPr>
          <p:cNvPr id="2052" name="文本框 27"/>
          <p:cNvSpPr txBox="1">
            <a:spLocks noChangeArrowheads="1"/>
          </p:cNvSpPr>
          <p:nvPr/>
        </p:nvSpPr>
        <p:spPr bwMode="auto">
          <a:xfrm>
            <a:off x="5813426" y="2020889"/>
            <a:ext cx="792163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5400">
                <a:solidFill>
                  <a:schemeClr val="accent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1</a:t>
            </a:r>
            <a:endParaRPr lang="zh-CN" altLang="en-US" sz="5400">
              <a:solidFill>
                <a:schemeClr val="accent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053" name="文本框 28"/>
          <p:cNvSpPr txBox="1">
            <a:spLocks noChangeArrowheads="1"/>
          </p:cNvSpPr>
          <p:nvPr/>
        </p:nvSpPr>
        <p:spPr bwMode="auto">
          <a:xfrm>
            <a:off x="6759576" y="2097089"/>
            <a:ext cx="792163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>
                <a:solidFill>
                  <a:schemeClr val="accent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章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4087813" y="3216276"/>
            <a:ext cx="4241800" cy="758825"/>
          </a:xfrm>
          <a:prstGeom prst="rect">
            <a:avLst/>
          </a:prstGeom>
          <a:noFill/>
        </p:spPr>
        <p:txBody>
          <a:bodyPr anchor="ctr"/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400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图书的一站式检索</a:t>
            </a:r>
            <a:endParaRPr lang="en-US" altLang="zh-CN" sz="1400" b="1" dirty="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纸</a:t>
            </a:r>
            <a:r>
              <a:rPr lang="zh-CN" altLang="en-US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书、电子书统一检索平台</a:t>
            </a:r>
            <a:endParaRPr lang="zh-CN" altLang="en-US" sz="1400" b="1" dirty="0">
              <a:solidFill>
                <a:schemeClr val="tx1">
                  <a:lumMod val="50000"/>
                  <a:lumOff val="50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2055" name="直接连接符 30"/>
          <p:cNvCxnSpPr>
            <a:cxnSpLocks noChangeShapeType="1"/>
          </p:cNvCxnSpPr>
          <p:nvPr/>
        </p:nvCxnSpPr>
        <p:spPr bwMode="auto">
          <a:xfrm>
            <a:off x="3846513" y="2647950"/>
            <a:ext cx="762000" cy="0"/>
          </a:xfrm>
          <a:prstGeom prst="line">
            <a:avLst/>
          </a:prstGeom>
          <a:noFill/>
          <a:ln w="12700" algn="ctr">
            <a:solidFill>
              <a:schemeClr val="accent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6" name="直接连接符 31"/>
          <p:cNvCxnSpPr>
            <a:cxnSpLocks noChangeShapeType="1"/>
          </p:cNvCxnSpPr>
          <p:nvPr/>
        </p:nvCxnSpPr>
        <p:spPr bwMode="auto">
          <a:xfrm>
            <a:off x="3846513" y="3975100"/>
            <a:ext cx="4724400" cy="0"/>
          </a:xfrm>
          <a:prstGeom prst="line">
            <a:avLst/>
          </a:prstGeom>
          <a:noFill/>
          <a:ln w="12700" algn="ctr">
            <a:solidFill>
              <a:schemeClr val="accent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7" name="直接连接符 32"/>
          <p:cNvCxnSpPr>
            <a:cxnSpLocks noChangeShapeType="1"/>
          </p:cNvCxnSpPr>
          <p:nvPr/>
        </p:nvCxnSpPr>
        <p:spPr bwMode="auto">
          <a:xfrm>
            <a:off x="7808913" y="2647950"/>
            <a:ext cx="762000" cy="0"/>
          </a:xfrm>
          <a:prstGeom prst="line">
            <a:avLst/>
          </a:prstGeom>
          <a:noFill/>
          <a:ln w="12700" algn="ctr">
            <a:solidFill>
              <a:schemeClr val="accent1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922610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95402" y="67716"/>
            <a:ext cx="9601196" cy="1303867"/>
          </a:xfrm>
        </p:spPr>
        <p:txBody>
          <a:bodyPr/>
          <a:lstStyle/>
          <a:p>
            <a:r>
              <a:rPr lang="zh-CN" altLang="en-US" dirty="0"/>
              <a:t>读秀图书首页</a:t>
            </a: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1295401" y="1642516"/>
            <a:ext cx="9601196" cy="3318936"/>
          </a:xfrm>
        </p:spPr>
        <p:txBody>
          <a:bodyPr/>
          <a:lstStyle/>
          <a:p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495581" y="-52264"/>
            <a:ext cx="12887325" cy="707707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993776" y="1371584"/>
            <a:ext cx="1261884" cy="34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人力资源管理</a:t>
            </a:r>
          </a:p>
        </p:txBody>
      </p:sp>
      <p:sp>
        <p:nvSpPr>
          <p:cNvPr id="12" name="圆角矩形标注 11"/>
          <p:cNvSpPr/>
          <p:nvPr/>
        </p:nvSpPr>
        <p:spPr>
          <a:xfrm>
            <a:off x="2169833" y="2061105"/>
            <a:ext cx="1655763" cy="647700"/>
          </a:xfrm>
          <a:prstGeom prst="wedgeRoundRectCallout">
            <a:avLst>
              <a:gd name="adj1" fmla="val 73945"/>
              <a:gd name="adj2" fmla="val -107360"/>
              <a:gd name="adj3" fmla="val 16667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</a:rPr>
              <a:t>检索词：</a:t>
            </a:r>
            <a:endParaRPr lang="en-US" altLang="zh-CN" b="1" dirty="0">
              <a:solidFill>
                <a:schemeClr val="accent6">
                  <a:lumMod val="75000"/>
                </a:schemeClr>
              </a:solidFill>
            </a:endParaRPr>
          </a:p>
          <a:p>
            <a:pPr algn="ctr">
              <a:defRPr/>
            </a:pP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</a:rPr>
              <a:t>人力资源管理</a:t>
            </a:r>
          </a:p>
        </p:txBody>
      </p:sp>
    </p:spTree>
    <p:extLst>
      <p:ext uri="{BB962C8B-B14F-4D97-AF65-F5344CB8AC3E}">
        <p14:creationId xmlns:p14="http://schemas.microsoft.com/office/powerpoint/2010/main" val="320410569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208810" cy="6893534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0" y="1328738"/>
            <a:ext cx="1871663" cy="5564796"/>
          </a:xfrm>
          <a:prstGeom prst="roundRect">
            <a:avLst/>
          </a:prstGeom>
          <a:solidFill>
            <a:schemeClr val="accent5">
              <a:lumMod val="60000"/>
              <a:lumOff val="40000"/>
              <a:alpha val="52000"/>
            </a:schemeClr>
          </a:solidFill>
          <a:ln w="254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9859617" y="1293204"/>
            <a:ext cx="1871663" cy="5564796"/>
          </a:xfrm>
          <a:prstGeom prst="roundRect">
            <a:avLst/>
          </a:prstGeom>
          <a:solidFill>
            <a:schemeClr val="accent5">
              <a:lumMod val="60000"/>
              <a:lumOff val="40000"/>
              <a:alpha val="52000"/>
            </a:schemeClr>
          </a:solidFill>
          <a:ln w="254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0" y="3388619"/>
            <a:ext cx="1871663" cy="202025"/>
          </a:xfrm>
          <a:prstGeom prst="roundRect">
            <a:avLst/>
          </a:prstGeom>
          <a:solidFill>
            <a:schemeClr val="accent5">
              <a:lumMod val="60000"/>
              <a:lumOff val="40000"/>
              <a:alpha val="52000"/>
            </a:schemeClr>
          </a:solidFill>
          <a:ln w="254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4345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9" grpId="0" animBg="1"/>
      <p:bldP spid="9" grpId="1" animBg="1"/>
      <p:bldP spid="1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310220" cy="6991328"/>
          </a:xfrm>
          <a:prstGeom prst="rect">
            <a:avLst/>
          </a:prstGeom>
          <a:solidFill>
            <a:schemeClr val="accent5">
              <a:lumMod val="60000"/>
              <a:lumOff val="40000"/>
              <a:alpha val="52000"/>
            </a:schemeClr>
          </a:solidFill>
          <a:ln w="25400">
            <a:solidFill>
              <a:srgbClr val="FFC000"/>
            </a:solidFill>
          </a:ln>
        </p:spPr>
      </p:pic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4662300" y="3485914"/>
            <a:ext cx="1020390" cy="360362"/>
          </a:xfrm>
          <a:prstGeom prst="flowChartAlternateProcess">
            <a:avLst/>
          </a:prstGeom>
          <a:solidFill>
            <a:schemeClr val="accent5">
              <a:lumMod val="60000"/>
              <a:lumOff val="40000"/>
              <a:alpha val="52000"/>
            </a:schemeClr>
          </a:solidFill>
          <a:ln w="254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AutoShape 5"/>
          <p:cNvSpPr>
            <a:spLocks noChangeArrowheads="1"/>
          </p:cNvSpPr>
          <p:nvPr/>
        </p:nvSpPr>
        <p:spPr bwMode="auto">
          <a:xfrm>
            <a:off x="5010658" y="5326488"/>
            <a:ext cx="1021333" cy="246132"/>
          </a:xfrm>
          <a:prstGeom prst="flowChartAlternateProcess">
            <a:avLst/>
          </a:prstGeom>
          <a:solidFill>
            <a:schemeClr val="accent5">
              <a:lumMod val="60000"/>
              <a:lumOff val="40000"/>
              <a:alpha val="52000"/>
            </a:schemeClr>
          </a:solidFill>
          <a:ln w="254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5814172" y="4088977"/>
            <a:ext cx="1638300" cy="730250"/>
          </a:xfrm>
          <a:prstGeom prst="wedgeRoundRectCallout">
            <a:avLst>
              <a:gd name="adj1" fmla="val -49460"/>
              <a:gd name="adj2" fmla="val -98658"/>
              <a:gd name="adj3" fmla="val 16667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</a:rPr>
              <a:t>精炼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得到</a:t>
            </a:r>
            <a:r>
              <a:rPr lang="en-US" altLang="zh-CN" b="1" dirty="0" smtClean="0">
                <a:solidFill>
                  <a:schemeClr val="accent6">
                    <a:lumMod val="75000"/>
                  </a:schemeClr>
                </a:solidFill>
              </a:rPr>
              <a:t>2010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年图书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6499412" y="6127750"/>
            <a:ext cx="1638300" cy="730250"/>
          </a:xfrm>
          <a:prstGeom prst="wedgeRoundRectCallout">
            <a:avLst>
              <a:gd name="adj1" fmla="val -49460"/>
              <a:gd name="adj2" fmla="val -98658"/>
              <a:gd name="adj3" fmla="val 16667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b="1" dirty="0">
                <a:solidFill>
                  <a:schemeClr val="accent6">
                    <a:lumMod val="75000"/>
                  </a:schemeClr>
                </a:solidFill>
              </a:rPr>
              <a:t>精炼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得到</a:t>
            </a:r>
            <a:r>
              <a:rPr lang="en-US" altLang="zh-CN" b="1" dirty="0" smtClean="0">
                <a:solidFill>
                  <a:schemeClr val="accent6">
                    <a:lumMod val="75000"/>
                  </a:schemeClr>
                </a:solidFill>
              </a:rPr>
              <a:t>2010</a:t>
            </a:r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年图书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419989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7003142"/>
          </a:xfrm>
          <a:prstGeom prst="rect">
            <a:avLst/>
          </a:prstGeom>
        </p:spPr>
      </p:pic>
      <p:sp>
        <p:nvSpPr>
          <p:cNvPr id="5" name="AutoShape 7"/>
          <p:cNvSpPr>
            <a:spLocks noChangeArrowheads="1"/>
          </p:cNvSpPr>
          <p:nvPr/>
        </p:nvSpPr>
        <p:spPr bwMode="auto">
          <a:xfrm>
            <a:off x="4364295" y="2862145"/>
            <a:ext cx="1259879" cy="582637"/>
          </a:xfrm>
          <a:prstGeom prst="wedgeRectCallout">
            <a:avLst>
              <a:gd name="adj1" fmla="val -66900"/>
              <a:gd name="adj2" fmla="val 33929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点击题名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AutoShape 8"/>
          <p:cNvSpPr>
            <a:spLocks noChangeArrowheads="1"/>
          </p:cNvSpPr>
          <p:nvPr/>
        </p:nvSpPr>
        <p:spPr bwMode="auto">
          <a:xfrm>
            <a:off x="3139996" y="4532388"/>
            <a:ext cx="2763344" cy="691573"/>
          </a:xfrm>
          <a:prstGeom prst="flowChartAlternateProcess">
            <a:avLst/>
          </a:prstGeom>
          <a:solidFill>
            <a:srgbClr val="00FFFF">
              <a:alpha val="41176"/>
            </a:srgbClr>
          </a:solidFill>
          <a:ln w="28575" algn="ctr">
            <a:solidFill>
              <a:schemeClr val="accent6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AutoShape 9"/>
          <p:cNvSpPr>
            <a:spLocks noChangeArrowheads="1"/>
          </p:cNvSpPr>
          <p:nvPr/>
        </p:nvSpPr>
        <p:spPr bwMode="auto">
          <a:xfrm>
            <a:off x="5903340" y="5223961"/>
            <a:ext cx="1871663" cy="541622"/>
          </a:xfrm>
          <a:prstGeom prst="wedgeRectCallout">
            <a:avLst>
              <a:gd name="adj1" fmla="val -44365"/>
              <a:gd name="adj2" fmla="val -95206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支持目次检索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5413" y="1821642"/>
            <a:ext cx="2588633" cy="4876800"/>
          </a:xfrm>
          <a:prstGeom prst="rect">
            <a:avLst/>
          </a:prstGeom>
          <a:solidFill>
            <a:srgbClr val="FFFFFF">
              <a:shade val="85000"/>
            </a:srgbClr>
          </a:solidFill>
          <a:ln w="127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5583553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6" grpId="1" animBg="1"/>
      <p:bldP spid="7" grpId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/>
          <a:srcRect l="13063" t="4271" r="14182"/>
          <a:stretch/>
        </p:blipFill>
        <p:spPr>
          <a:xfrm>
            <a:off x="0" y="-163047"/>
            <a:ext cx="12158663" cy="7100890"/>
          </a:xfrm>
          <a:prstGeom prst="rect">
            <a:avLst/>
          </a:prstGeom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548869" y="4761777"/>
            <a:ext cx="7885193" cy="1989137"/>
          </a:xfrm>
          <a:prstGeom prst="rect">
            <a:avLst/>
          </a:prstGeom>
          <a:noFill/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b="1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6" name="AutoShape 8"/>
          <p:cNvSpPr>
            <a:spLocks noChangeArrowheads="1"/>
          </p:cNvSpPr>
          <p:nvPr/>
        </p:nvSpPr>
        <p:spPr bwMode="auto">
          <a:xfrm>
            <a:off x="3439316" y="3646962"/>
            <a:ext cx="1367780" cy="568292"/>
          </a:xfrm>
          <a:prstGeom prst="wedgeRectCallout">
            <a:avLst>
              <a:gd name="adj1" fmla="val -24824"/>
              <a:gd name="adj2" fmla="val 148269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dirty="0" smtClean="0">
                <a:solidFill>
                  <a:schemeClr val="accent6">
                    <a:lumMod val="75000"/>
                  </a:schemeClr>
                </a:solidFill>
              </a:rPr>
              <a:t>在线试读</a:t>
            </a:r>
            <a:endParaRPr lang="zh-CN" altLang="en-US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20263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环保">
  <a:themeElements>
    <a:clrScheme name="环保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环保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环保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995</TotalTime>
  <Words>477</Words>
  <Application>Microsoft Office PowerPoint</Application>
  <PresentationFormat>宽屏</PresentationFormat>
  <Paragraphs>92</Paragraphs>
  <Slides>38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9" baseType="lpstr">
      <vt:lpstr>方正舒体</vt:lpstr>
      <vt:lpstr>方正姚体</vt:lpstr>
      <vt:lpstr>宋体</vt:lpstr>
      <vt:lpstr>微软雅黑</vt:lpstr>
      <vt:lpstr>幼圆</vt:lpstr>
      <vt:lpstr>Arial</vt:lpstr>
      <vt:lpstr>Bodoni MT Black</vt:lpstr>
      <vt:lpstr>Calibri</vt:lpstr>
      <vt:lpstr>Garamond</vt:lpstr>
      <vt:lpstr>Impact</vt:lpstr>
      <vt:lpstr>环保</vt:lpstr>
      <vt:lpstr>读    秀</vt:lpstr>
      <vt:lpstr>读秀是什么</vt:lpstr>
      <vt:lpstr>PowerPoint 演示文稿</vt:lpstr>
      <vt:lpstr>PowerPoint 演示文稿</vt:lpstr>
      <vt:lpstr>读秀图书首页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图书馆OPAC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读秀全文搜索</vt:lpstr>
      <vt:lpstr>读秀全文搜索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读秀使用帮助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读    秀</dc:title>
  <dc:creator>jin yezi</dc:creator>
  <cp:lastModifiedBy>P</cp:lastModifiedBy>
  <cp:revision>99</cp:revision>
  <dcterms:created xsi:type="dcterms:W3CDTF">2015-01-12T07:15:35Z</dcterms:created>
  <dcterms:modified xsi:type="dcterms:W3CDTF">2016-02-19T05:46:55Z</dcterms:modified>
</cp:coreProperties>
</file>