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80" r:id="rId4"/>
    <p:sldMasterId id="2147483694" r:id="rId5"/>
  </p:sldMasterIdLst>
  <p:notesMasterIdLst>
    <p:notesMasterId r:id="rId7"/>
  </p:notesMasterIdLst>
  <p:sldIdLst>
    <p:sldId id="258" r:id="rId6"/>
    <p:sldId id="822" r:id="rId8"/>
    <p:sldId id="259" r:id="rId9"/>
    <p:sldId id="303" r:id="rId10"/>
    <p:sldId id="1069" r:id="rId11"/>
    <p:sldId id="696" r:id="rId12"/>
    <p:sldId id="929" r:id="rId13"/>
    <p:sldId id="930" r:id="rId14"/>
    <p:sldId id="931" r:id="rId15"/>
    <p:sldId id="1070" r:id="rId16"/>
    <p:sldId id="1074" r:id="rId17"/>
    <p:sldId id="1075" r:id="rId18"/>
    <p:sldId id="1073" r:id="rId19"/>
    <p:sldId id="933" r:id="rId20"/>
    <p:sldId id="780" r:id="rId21"/>
    <p:sldId id="305" r:id="rId22"/>
    <p:sldId id="1168" r:id="rId23"/>
    <p:sldId id="1169" r:id="rId24"/>
    <p:sldId id="1123" r:id="rId25"/>
    <p:sldId id="1124" r:id="rId26"/>
    <p:sldId id="1125" r:id="rId27"/>
    <p:sldId id="1126" r:id="rId28"/>
    <p:sldId id="938" r:id="rId29"/>
    <p:sldId id="939" r:id="rId30"/>
    <p:sldId id="940" r:id="rId31"/>
    <p:sldId id="941" r:id="rId32"/>
    <p:sldId id="1149" r:id="rId33"/>
    <p:sldId id="942" r:id="rId34"/>
    <p:sldId id="1197" r:id="rId35"/>
    <p:sldId id="1198" r:id="rId36"/>
    <p:sldId id="1171" r:id="rId37"/>
    <p:sldId id="1172" r:id="rId38"/>
    <p:sldId id="946" r:id="rId39"/>
    <p:sldId id="947" r:id="rId40"/>
    <p:sldId id="794" r:id="rId41"/>
    <p:sldId id="796" r:id="rId42"/>
    <p:sldId id="797" r:id="rId43"/>
    <p:sldId id="798" r:id="rId44"/>
    <p:sldId id="806" r:id="rId45"/>
    <p:sldId id="640" r:id="rId46"/>
    <p:sldId id="895" r:id="rId47"/>
    <p:sldId id="1215" r:id="rId48"/>
    <p:sldId id="1216" r:id="rId49"/>
    <p:sldId id="1217" r:id="rId50"/>
    <p:sldId id="1218" r:id="rId51"/>
    <p:sldId id="1219" r:id="rId52"/>
    <p:sldId id="1220" r:id="rId53"/>
    <p:sldId id="1221" r:id="rId54"/>
    <p:sldId id="1127" r:id="rId55"/>
    <p:sldId id="1128" r:id="rId56"/>
    <p:sldId id="1129" r:id="rId57"/>
    <p:sldId id="1130" r:id="rId58"/>
    <p:sldId id="301" r:id="rId5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作" lastIdx="0" clrIdx="1"/>
  <p:cmAuthor id="0" name="Jinge" initials="JG" lastIdx="2" clrIdx="0"/>
  <p:cmAuthor id="2" name="Administrator" initials="A" lastIdx="6"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6D9F1"/>
    <a:srgbClr val="1B53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705" autoAdjust="0"/>
  </p:normalViewPr>
  <p:slideViewPr>
    <p:cSldViewPr snapToGrid="0">
      <p:cViewPr varScale="1">
        <p:scale>
          <a:sx n="66" d="100"/>
          <a:sy n="66" d="100"/>
        </p:scale>
        <p:origin x="79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notesMaster" Target="notesMasters/notesMaster1.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E4D246-510E-4F15-9A69-48EAEDE1D98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706C62-5443-4C15-A839-F86F37094E67}"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zh-CN" altLang="en-US" sz="1200" b="1" dirty="0" smtClean="0">
              <a:solidFill>
                <a:srgbClr val="1B539D"/>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B0B482BA-2B72-4BF9-8C1D-F2B55F6A018B}" type="slidenum">
              <a:rPr lang="zh-CN" altLang="en-US" smtClean="0">
                <a:solidFill>
                  <a:prstClr val="black"/>
                </a:solidFill>
              </a:rPr>
            </a:fld>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幻灯片图像占位符 1"/>
          <p:cNvSpPr>
            <a:spLocks noGrp="1" noRot="1" noChangeAspect="1" noChangeArrowheads="1" noTextEdit="1"/>
          </p:cNvSpPr>
          <p:nvPr>
            <p:ph type="sldImg" idx="4294967295"/>
          </p:nvPr>
        </p:nvSpPr>
        <p:spPr>
          <a:xfrm>
            <a:off x="409575" y="754063"/>
            <a:ext cx="5854700" cy="3294062"/>
          </a:xfrm>
        </p:spPr>
      </p:sp>
      <p:sp>
        <p:nvSpPr>
          <p:cNvPr id="29699" name="文本占位符 2"/>
          <p:cNvSpPr>
            <a:spLocks noGrp="1" noChangeArrowheads="1"/>
          </p:cNvSpPr>
          <p:nvPr>
            <p:ph type="body" idx="4294967295"/>
          </p:nvPr>
        </p:nvSpPr>
        <p:spPr>
          <a:noFill/>
        </p:spPr>
        <p:txBody>
          <a:bodyPr/>
          <a:lstStyle/>
          <a:p>
            <a:endParaRPr lang="zh-CN" altLang="en-US" smtClean="0"/>
          </a:p>
        </p:txBody>
      </p:sp>
      <p:sp>
        <p:nvSpPr>
          <p:cNvPr id="29700" name="灯片编号占位符 3"/>
          <p:cNvSpPr>
            <a:spLocks noGrp="1" noChangeArrowheads="1"/>
          </p:cNvSpPr>
          <p:nvPr>
            <p:ph type="sldNum" sz="quarter" idx="39"/>
          </p:nvPr>
        </p:nvSpPr>
        <p:spPr>
          <a:noFill/>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buFontTx/>
              <a:buNone/>
            </a:pPr>
            <a:fld id="{F5BD51E0-94BB-4751-8E7E-9E4DB4955162}" type="slidenum">
              <a:rPr lang="zh-CN" altLang="en-US" smtClean="0">
                <a:latin typeface="Calibri" panose="020F0502020204030204" pitchFamily="34" charset="0"/>
                <a:sym typeface="+mn-ea"/>
              </a:rPr>
            </a:fld>
            <a:endParaRPr lang="zh-CN" altLang="en-US" smtClean="0">
              <a:latin typeface="Calibri" panose="020F0502020204030204" pitchFamily="34" charset="0"/>
              <a:sym typeface="+mn-e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93186" name="幻灯片图像占位符 1"/>
          <p:cNvSpPr>
            <a:spLocks noGrp="1" noRot="1" noChangeAspect="1" noChangeArrowheads="1" noTextEdit="1"/>
          </p:cNvSpPr>
          <p:nvPr>
            <p:ph type="sldImg" idx="4294967295"/>
          </p:nvPr>
        </p:nvSpPr>
        <p:spPr>
          <a:xfrm>
            <a:off x="374650" y="679450"/>
            <a:ext cx="6096000" cy="3429000"/>
          </a:xfrm>
          <a:ln>
            <a:solidFill>
              <a:srgbClr val="000000"/>
            </a:solidFill>
            <a:miter lim="800000"/>
          </a:ln>
        </p:spPr>
      </p:sp>
      <p:sp>
        <p:nvSpPr>
          <p:cNvPr id="93187" name="备注占位符 2"/>
          <p:cNvSpPr>
            <a:spLocks noGrp="1" noChangeArrowheads="1"/>
          </p:cNvSpPr>
          <p:nvPr>
            <p:ph type="body" idx="4294967295"/>
          </p:nvPr>
        </p:nvSpPr>
        <p:spPr>
          <a:xfrm>
            <a:off x="679450" y="4337050"/>
            <a:ext cx="5486400" cy="4114800"/>
          </a:xfrm>
          <a:noFill/>
        </p:spPr>
        <p:txBody>
          <a:bodyPr/>
          <a:lstStyle/>
          <a:p>
            <a:pPr eaLnBrk="1" hangingPunct="1">
              <a:spcBef>
                <a:spcPct val="0"/>
              </a:spcBef>
            </a:pPr>
            <a:r>
              <a:rPr lang="zh-CN" altLang="en-US" smtClean="0"/>
              <a:t>模板来自于 </a:t>
            </a:r>
            <a:r>
              <a:rPr lang="en-US" altLang="zh-CN" smtClean="0"/>
              <a:t>http://docer.wps.cn</a:t>
            </a:r>
            <a:endParaRPr lang="zh-CN" altLang="en-US" smtClean="0"/>
          </a:p>
        </p:txBody>
      </p:sp>
      <p:sp>
        <p:nvSpPr>
          <p:cNvPr id="93188" name="灯片编号占位符 3"/>
          <p:cNvSpPr txBox="1">
            <a:spLocks noGrp="1" noChangeArrowheads="1"/>
          </p:cNvSpPr>
          <p:nvPr/>
        </p:nvSpPr>
        <p:spPr bwMode="auto">
          <a:xfrm>
            <a:off x="3879850" y="8678863"/>
            <a:ext cx="297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lgn="r" eaLnBrk="1" hangingPunct="1">
              <a:spcBef>
                <a:spcPct val="0"/>
              </a:spcBef>
            </a:pPr>
            <a:fld id="{8F507C4B-6A66-4914-81A3-B75EF8751BAE}" type="slidenum">
              <a:rPr lang="zh-CN" altLang="en-US">
                <a:latin typeface="Calibri" panose="020F0502020204030204" pitchFamily="34" charset="0"/>
              </a:rPr>
            </a:fld>
            <a:endParaRPr lang="zh-CN"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7" name="任意多边形 6"/>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8" name="直接连接符 7"/>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
        <p:nvSpPr>
          <p:cNvPr id="6" name="任意多边形 5"/>
          <p:cNvSpPr/>
          <p:nvPr userDrawn="1"/>
        </p:nvSpPr>
        <p:spPr>
          <a:xfrm>
            <a:off x="0" y="539750"/>
            <a:ext cx="1160463" cy="295275"/>
          </a:xfrm>
          <a:custGeom>
            <a:avLst/>
            <a:gdLst>
              <a:gd name="connsiteX0" fmla="*/ 0 w 735872"/>
              <a:gd name="connsiteY0" fmla="*/ 0 h 242832"/>
              <a:gd name="connsiteX1" fmla="*/ 575505 w 735872"/>
              <a:gd name="connsiteY1" fmla="*/ 0 h 242832"/>
              <a:gd name="connsiteX2" fmla="*/ 735872 w 735872"/>
              <a:gd name="connsiteY2" fmla="*/ 242832 h 242832"/>
              <a:gd name="connsiteX3" fmla="*/ 0 w 735872"/>
              <a:gd name="connsiteY3" fmla="*/ 242832 h 242832"/>
            </a:gdLst>
            <a:ahLst/>
            <a:cxnLst>
              <a:cxn ang="0">
                <a:pos x="connsiteX0" y="connsiteY0"/>
              </a:cxn>
              <a:cxn ang="0">
                <a:pos x="connsiteX1" y="connsiteY1"/>
              </a:cxn>
              <a:cxn ang="0">
                <a:pos x="connsiteX2" y="connsiteY2"/>
              </a:cxn>
              <a:cxn ang="0">
                <a:pos x="connsiteX3" y="connsiteY3"/>
              </a:cxn>
            </a:cxnLst>
            <a:rect l="l" t="t" r="r" b="b"/>
            <a:pathLst>
              <a:path w="735872" h="242832">
                <a:moveTo>
                  <a:pt x="0" y="0"/>
                </a:moveTo>
                <a:lnTo>
                  <a:pt x="575505" y="0"/>
                </a:lnTo>
                <a:lnTo>
                  <a:pt x="735872" y="242832"/>
                </a:lnTo>
                <a:lnTo>
                  <a:pt x="0" y="24283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defRPr/>
            </a:pPr>
            <a:endParaRPr lang="zh-CN" altLang="en-US" sz="2400">
              <a:solidFill>
                <a:prstClr val="white"/>
              </a:solidFill>
            </a:endParaRPr>
          </a:p>
        </p:txBody>
      </p:sp>
      <p:cxnSp>
        <p:nvCxnSpPr>
          <p:cNvPr id="7" name="直接连接符 6"/>
          <p:cNvCxnSpPr/>
          <p:nvPr userDrawn="1"/>
        </p:nvCxnSpPr>
        <p:spPr>
          <a:xfrm>
            <a:off x="0" y="828675"/>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0" y="169333"/>
            <a:ext cx="9290051" cy="795867"/>
          </a:xfrm>
          <a:prstGeom prst="rect">
            <a:avLst/>
          </a:prstGeo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2"/>
            <a:ext cx="10795000" cy="4794249"/>
          </a:xfrm>
          <a:prstGeom prst="rect">
            <a:avLst/>
          </a:prstGeo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solidFill>
                <a:prstClr val="black">
                  <a:tint val="75000"/>
                </a:prstClr>
              </a:solidFill>
            </a:endParaRPr>
          </a:p>
        </p:txBody>
      </p:sp>
      <p:sp>
        <p:nvSpPr>
          <p:cNvPr id="5" name="KSO_FT"/>
          <p:cNvSpPr>
            <a:spLocks noGrp="1" noChangeArrowheads="1"/>
          </p:cNvSpPr>
          <p:nvPr>
            <p:ph type="ftr" sz="quarter" idx="11"/>
          </p:nvPr>
        </p:nvSpPr>
        <p:spPr/>
        <p:txBody>
          <a:bodyPr/>
          <a:lstStyle>
            <a:lvl1pPr>
              <a:defRPr/>
            </a:lvl1pPr>
          </a:lstStyle>
          <a:p>
            <a:pPr>
              <a:defRPr/>
            </a:pPr>
            <a:endParaRPr lang="zh-CN" altLang="en-US">
              <a:solidFill>
                <a:prstClr val="black">
                  <a:tint val="75000"/>
                </a:prstClr>
              </a:solidFill>
            </a:endParaRPr>
          </a:p>
        </p:txBody>
      </p:sp>
      <p:sp>
        <p:nvSpPr>
          <p:cNvPr id="6" name="KSO_FN"/>
          <p:cNvSpPr>
            <a:spLocks noGrp="1" noChangeArrowheads="1"/>
          </p:cNvSpPr>
          <p:nvPr>
            <p:ph type="sldNum" sz="quarter" idx="20"/>
          </p:nvPr>
        </p:nvSpPr>
        <p:spPr/>
        <p:txBody>
          <a:bodyPr/>
          <a:lstStyle>
            <a:lvl1pPr>
              <a:defRPr/>
            </a:lvl1pPr>
          </a:lstStyle>
          <a:p>
            <a:pPr>
              <a:defRPr/>
            </a:pPr>
            <a:fld id="{E5F96602-ECE6-4A85-8BC7-69F49852E023}"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2"/>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2" y="708979"/>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8" y="285239"/>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798"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
        <p:nvSpPr>
          <p:cNvPr id="7" name="矩形 6"/>
          <p:cNvSpPr/>
          <p:nvPr userDrawn="1"/>
        </p:nvSpPr>
        <p:spPr>
          <a:xfrm>
            <a:off x="0" y="0"/>
            <a:ext cx="12192000" cy="8367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8" name="等腰三角形 7"/>
          <p:cNvSpPr/>
          <p:nvPr userDrawn="1"/>
        </p:nvSpPr>
        <p:spPr>
          <a:xfrm rot="5400000">
            <a:off x="-27165" y="45384"/>
            <a:ext cx="393892" cy="33956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9" name="等腰三角形 8"/>
          <p:cNvSpPr/>
          <p:nvPr userDrawn="1"/>
        </p:nvSpPr>
        <p:spPr>
          <a:xfrm rot="16200000">
            <a:off x="-193697" y="347373"/>
            <a:ext cx="598796" cy="516203"/>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等腰三角形 10"/>
          <p:cNvSpPr/>
          <p:nvPr userDrawn="1"/>
        </p:nvSpPr>
        <p:spPr>
          <a:xfrm rot="16200000">
            <a:off x="11945733" y="708981"/>
            <a:ext cx="264515" cy="22803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2" name="等腰三角形 11"/>
          <p:cNvSpPr/>
          <p:nvPr userDrawn="1"/>
        </p:nvSpPr>
        <p:spPr>
          <a:xfrm rot="5400000">
            <a:off x="11822049" y="285241"/>
            <a:ext cx="501627" cy="432436"/>
          </a:xfrm>
          <a:prstGeom prst="triangl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4" name="直接连接符 13"/>
          <p:cNvCxnSpPr/>
          <p:nvPr userDrawn="1"/>
        </p:nvCxnSpPr>
        <p:spPr>
          <a:xfrm>
            <a:off x="349801" y="6430975"/>
            <a:ext cx="1149242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transition spd="slow">
    <p:push dir="u"/>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p:push dir="u"/>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558801" y="169333"/>
            <a:ext cx="9290051" cy="795867"/>
          </a:xfrm>
        </p:spPr>
        <p:txBody>
          <a:bodyPr/>
          <a:lstStyle/>
          <a:p>
            <a:r>
              <a:rPr lang="zh-CN" altLang="en-US" noProof="1" smtClean="0"/>
              <a:t>单击此处编辑母版标题样式</a:t>
            </a:r>
            <a:endParaRPr lang="zh-CN" altLang="en-US" noProof="1"/>
          </a:p>
        </p:txBody>
      </p:sp>
      <p:sp>
        <p:nvSpPr>
          <p:cNvPr id="3" name="图表占位符 2"/>
          <p:cNvSpPr>
            <a:spLocks noGrp="1"/>
          </p:cNvSpPr>
          <p:nvPr>
            <p:ph type="chart" idx="1"/>
          </p:nvPr>
        </p:nvSpPr>
        <p:spPr>
          <a:xfrm>
            <a:off x="558800" y="1416053"/>
            <a:ext cx="10795000" cy="4794249"/>
          </a:xfrm>
        </p:spPr>
        <p:txBody>
          <a:bodyPr/>
          <a:lstStyle/>
          <a:p>
            <a:pPr lvl="0"/>
            <a:endParaRPr lang="zh-CN" altLang="en-US" noProof="0" smtClean="0"/>
          </a:p>
        </p:txBody>
      </p:sp>
      <p:sp>
        <p:nvSpPr>
          <p:cNvPr id="4" name="KSO_FD"/>
          <p:cNvSpPr>
            <a:spLocks noGrp="1" noChangeArrowheads="1"/>
          </p:cNvSpPr>
          <p:nvPr>
            <p:ph type="dt" sz="half" idx="10"/>
          </p:nvPr>
        </p:nvSpPr>
        <p:spPr/>
        <p:txBody>
          <a:bodyPr/>
          <a:lstStyle>
            <a:lvl1pPr>
              <a:defRPr/>
            </a:lvl1pPr>
          </a:lstStyle>
          <a:p>
            <a:pPr>
              <a:defRPr/>
            </a:pPr>
            <a:endParaRPr lang="zh-CN" altLang="en-US"/>
          </a:p>
        </p:txBody>
      </p:sp>
      <p:sp>
        <p:nvSpPr>
          <p:cNvPr id="5" name="KSO_FT"/>
          <p:cNvSpPr>
            <a:spLocks noGrp="1" noChangeArrowheads="1"/>
          </p:cNvSpPr>
          <p:nvPr>
            <p:ph type="ftr" sz="quarter" idx="11"/>
          </p:nvPr>
        </p:nvSpPr>
        <p:spPr/>
        <p:txBody>
          <a:bodyPr/>
          <a:lstStyle>
            <a:lvl1pPr>
              <a:defRPr/>
            </a:lvl1pPr>
          </a:lstStyle>
          <a:p>
            <a:pPr>
              <a:defRPr/>
            </a:pPr>
            <a:endParaRPr lang="zh-CN" altLang="en-US"/>
          </a:p>
        </p:txBody>
      </p:sp>
      <p:sp>
        <p:nvSpPr>
          <p:cNvPr id="6" name="KSO_FN"/>
          <p:cNvSpPr>
            <a:spLocks noGrp="1" noChangeArrowheads="1"/>
          </p:cNvSpPr>
          <p:nvPr>
            <p:ph type="sldNum" sz="quarter" idx="12"/>
          </p:nvPr>
        </p:nvSpPr>
        <p:spPr/>
        <p:txBody>
          <a:bodyPr/>
          <a:lstStyle>
            <a:lvl1pPr>
              <a:defRPr/>
            </a:lvl1pPr>
          </a:lstStyle>
          <a:p>
            <a:fld id="{551D721D-EC20-4C33-AAF9-F35A8D940479}" type="slidenum">
              <a:rPr lang="zh-CN" altLang="en-US"/>
            </a:fld>
            <a:endParaRPr lang="zh-CN" altLang="en-US"/>
          </a:p>
        </p:txBody>
      </p:sp>
    </p:spTree>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609600" indent="0" algn="ctr">
              <a:buNone/>
              <a:defRPr/>
            </a:lvl2pPr>
            <a:lvl3pPr marL="1219200" indent="0" algn="ctr">
              <a:buNone/>
              <a:defRPr/>
            </a:lvl3pPr>
            <a:lvl4pPr marL="1828800" indent="0" algn="ctr">
              <a:buNone/>
              <a:defRPr/>
            </a:lvl4pPr>
            <a:lvl5pPr marL="2438400" indent="0" algn="ctr">
              <a:buNone/>
              <a:defRPr/>
            </a:lvl5pPr>
            <a:lvl6pPr marL="3048000" indent="0" algn="ctr">
              <a:buNone/>
              <a:defRPr/>
            </a:lvl6pPr>
            <a:lvl7pPr marL="3657600" indent="0" algn="ctr">
              <a:buNone/>
              <a:defRPr/>
            </a:lvl7pPr>
            <a:lvl8pPr marL="4267200" indent="0" algn="ctr">
              <a:buNone/>
              <a:defRPr/>
            </a:lvl8pPr>
            <a:lvl9pPr marL="4876800" indent="0" algn="ctr">
              <a:buNone/>
              <a:defRPr/>
            </a:lvl9pPr>
          </a:lstStyle>
          <a:p>
            <a:r>
              <a:rPr lang="zh-CN" altLang="en-US" smtClean="0"/>
              <a:t>单击此处编辑母版副标题样式</a:t>
            </a:r>
            <a:endParaRPr lang="zh-CN" altLang="en-US"/>
          </a:p>
        </p:txBody>
      </p:sp>
    </p:spTree>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lvl1pPr>
            <a:lvl2pPr marL="609600" indent="0">
              <a:buNone/>
              <a:defRPr sz="2400"/>
            </a:lvl2pPr>
            <a:lvl3pPr marL="1219200" indent="0">
              <a:buNone/>
              <a:defRPr sz="2135"/>
            </a:lvl3pPr>
            <a:lvl4pPr marL="1828800" indent="0">
              <a:buNone/>
              <a:defRPr sz="1865"/>
            </a:lvl4pPr>
            <a:lvl5pPr marL="2438400" indent="0">
              <a:buNone/>
              <a:defRPr sz="1865"/>
            </a:lvl5pPr>
            <a:lvl6pPr marL="3048000" indent="0">
              <a:buNone/>
              <a:defRPr sz="1865"/>
            </a:lvl6pPr>
            <a:lvl7pPr marL="3657600" indent="0">
              <a:buNone/>
              <a:defRPr sz="1865"/>
            </a:lvl7pPr>
            <a:lvl8pPr marL="4267200" indent="0">
              <a:buNone/>
              <a:defRPr sz="1865"/>
            </a:lvl8pPr>
            <a:lvl9pPr marL="4876800" indent="0">
              <a:buNone/>
              <a:defRPr sz="1865"/>
            </a:lvl9pPr>
          </a:lstStyle>
          <a:p>
            <a:pPr lvl="0"/>
            <a:r>
              <a:rPr lang="zh-CN" altLang="en-US" smtClean="0"/>
              <a:t>单击此处编辑母版文本样式</a:t>
            </a:r>
            <a:endParaRPr lang="zh-CN" altLang="en-US" smtClean="0"/>
          </a:p>
        </p:txBody>
      </p:sp>
    </p:spTree>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p:spPr>
        <p:txBody>
          <a:bodyPr anchor="b"/>
          <a:lstStyle>
            <a:lvl1pPr algn="l">
              <a:defRPr sz="2665"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lvl="0"/>
            <a:endParaRPr lang="zh-CN" altLang="en-US" noProof="0" smtClean="0"/>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302793EF-E583-4028-81A3-DA0952A9EB5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DD502DE-4C10-4E4B-B678-13B7EAC9B5B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1" Type="http://schemas.openxmlformats.org/officeDocument/2006/relationships/theme" Target="../theme/theme2.xml"/><Relationship Id="rId20" Type="http://schemas.openxmlformats.org/officeDocument/2006/relationships/image" Target="../media/image1.png"/><Relationship Id="rId2" Type="http://schemas.openxmlformats.org/officeDocument/2006/relationships/slideLayout" Target="../slideLayouts/slideLayout13.xml"/><Relationship Id="rId19" Type="http://schemas.openxmlformats.org/officeDocument/2006/relationships/slideLayout" Target="../slideLayouts/slideLayout30.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9.xml"/><Relationship Id="rId8" Type="http://schemas.openxmlformats.org/officeDocument/2006/relationships/slideLayout" Target="../slideLayouts/slideLayout38.xml"/><Relationship Id="rId7" Type="http://schemas.openxmlformats.org/officeDocument/2006/relationships/slideLayout" Target="../slideLayouts/slideLayout37.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3" Type="http://schemas.openxmlformats.org/officeDocument/2006/relationships/slideLayout" Target="../slideLayouts/slideLayout33.xml"/><Relationship Id="rId2" Type="http://schemas.openxmlformats.org/officeDocument/2006/relationships/slideLayout" Target="../slideLayouts/slideLayout32.xml"/><Relationship Id="rId15" Type="http://schemas.openxmlformats.org/officeDocument/2006/relationships/theme" Target="../theme/theme3.xml"/><Relationship Id="rId14" Type="http://schemas.openxmlformats.org/officeDocument/2006/relationships/image" Target="../media/image1.png"/><Relationship Id="rId13" Type="http://schemas.openxmlformats.org/officeDocument/2006/relationships/slideLayout" Target="../slideLayouts/slideLayout43.xml"/><Relationship Id="rId12" Type="http://schemas.openxmlformats.org/officeDocument/2006/relationships/slideLayout" Target="../slideLayouts/slideLayout42.xml"/><Relationship Id="rId11" Type="http://schemas.openxmlformats.org/officeDocument/2006/relationships/slideLayout" Target="../slideLayouts/slideLayout41.xml"/><Relationship Id="rId10" Type="http://schemas.openxmlformats.org/officeDocument/2006/relationships/slideLayout" Target="../slideLayouts/slideLayout40.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2.xml"/><Relationship Id="rId8" Type="http://schemas.openxmlformats.org/officeDocument/2006/relationships/slideLayout" Target="../slideLayouts/slideLayout51.xml"/><Relationship Id="rId7" Type="http://schemas.openxmlformats.org/officeDocument/2006/relationships/slideLayout" Target="../slideLayouts/slideLayout50.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3" Type="http://schemas.openxmlformats.org/officeDocument/2006/relationships/slideLayout" Target="../slideLayouts/slideLayout46.xml"/><Relationship Id="rId2" Type="http://schemas.openxmlformats.org/officeDocument/2006/relationships/slideLayout" Target="../slideLayouts/slideLayout45.xml"/><Relationship Id="rId13" Type="http://schemas.openxmlformats.org/officeDocument/2006/relationships/theme" Target="../theme/theme4.xml"/><Relationship Id="rId12" Type="http://schemas.openxmlformats.org/officeDocument/2006/relationships/image" Target="../media/image2.jpeg"/><Relationship Id="rId11" Type="http://schemas.openxmlformats.org/officeDocument/2006/relationships/slideLayout" Target="../slideLayouts/slideLayout54.xml"/><Relationship Id="rId10" Type="http://schemas.openxmlformats.org/officeDocument/2006/relationships/slideLayout" Target="../slideLayouts/slideLayout53.xml"/><Relationship Id="rId1"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2793EF-E583-4028-81A3-DA0952A9EB5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D502DE-4C10-4E4B-B678-13B7EAC9B5B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9AFA9D5F-5319-4FC0-8CC0-0821FF8653BE}" type="datetimeFigureOut">
              <a:rPr lang="zh-CN" altLang="en-US" smtClean="0">
                <a:solidFill>
                  <a:prstClr val="black">
                    <a:tint val="75000"/>
                  </a:prstClr>
                </a:solidFill>
              </a:rPr>
            </a:fld>
            <a:endParaRPr lang="zh-CN" altLang="en-US">
              <a:solidFill>
                <a:prstClr val="black">
                  <a:tint val="75000"/>
                </a:prstClr>
              </a:solidFill>
            </a:endParaRPr>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6772E6-AD7B-4FEE-B61E-1CCFA8E7D1ED}" type="slidenum">
              <a:rPr lang="zh-CN" altLang="en-US" smtClean="0">
                <a:solidFill>
                  <a:prstClr val="black">
                    <a:tint val="75000"/>
                  </a:prstClr>
                </a:solidFill>
              </a:rPr>
            </a:fld>
            <a:endParaRPr lang="zh-CN" altLang="en-US">
              <a:solidFill>
                <a:prstClr val="black">
                  <a:tint val="75000"/>
                </a:prstClr>
              </a:solidFill>
            </a:endParaRPr>
          </a:p>
        </p:txBody>
      </p:sp>
      <p:pic>
        <p:nvPicPr>
          <p:cNvPr id="7" name="图片 9" descr="logo.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320469" y="218191"/>
            <a:ext cx="1440160" cy="497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ransition spd="slow">
    <p:push dir="u"/>
  </p:transition>
  <p:timing>
    <p:tnLst>
      <p:par>
        <p:cTn id="1" dur="indefinite" restart="never" nodeType="tmRoot"/>
      </p:par>
    </p:tnLst>
  </p:timing>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3074" name="标题占位符 1"/>
          <p:cNvSpPr>
            <a:spLocks noGrp="1" noChangeArrowheads="1"/>
          </p:cNvSpPr>
          <p:nvPr>
            <p:ph type="title"/>
          </p:nvPr>
        </p:nvSpPr>
        <p:spPr bwMode="auto">
          <a:xfrm>
            <a:off x="609601" y="274637"/>
            <a:ext cx="8439151" cy="65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zh-CN" smtClean="0"/>
              <a:t>国家数字复合出版系统工程项目</a:t>
            </a:r>
            <a:endParaRPr lang="zh-CN" altLang="zh-CN" smtClean="0"/>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iming>
    <p:tnLst>
      <p:par>
        <p:cTn id="1" dur="indefinite" restart="never" nodeType="tmRoot"/>
      </p:par>
    </p:tnLst>
  </p:timing>
  <p:txStyles>
    <p:titleStyle>
      <a:lvl1pPr algn="ctr" rtl="0" eaLnBrk="0" fontAlgn="base" hangingPunct="0">
        <a:spcBef>
          <a:spcPct val="0"/>
        </a:spcBef>
        <a:spcAft>
          <a:spcPct val="0"/>
        </a:spcAft>
        <a:defRPr sz="3465">
          <a:solidFill>
            <a:srgbClr val="1D5AAC"/>
          </a:solidFill>
          <a:latin typeface="+mj-lt"/>
          <a:ea typeface="+mj-ea"/>
          <a:cs typeface="+mj-cs"/>
        </a:defRPr>
      </a:lvl1pPr>
      <a:lvl2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5pPr>
      <a:lvl6pPr marL="6096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6pPr>
      <a:lvl7pPr marL="12192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7pPr>
      <a:lvl8pPr marL="18288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8pPr>
      <a:lvl9pPr marL="2438400" algn="ctr" rtl="0" eaLnBrk="0" fontAlgn="base" hangingPunct="0">
        <a:spcBef>
          <a:spcPct val="0"/>
        </a:spcBef>
        <a:spcAft>
          <a:spcPct val="0"/>
        </a:spcAft>
        <a:defRPr sz="3465">
          <a:solidFill>
            <a:srgbClr val="1D5AAC"/>
          </a:solidFill>
          <a:latin typeface="Arial" panose="020B0604020202020204" pitchFamily="34" charset="0"/>
          <a:ea typeface="黑体" panose="02010609060101010101" pitchFamily="49" charset="-122"/>
        </a:defRPr>
      </a:lvl9pPr>
    </p:titleStyle>
    <p:bodyStyle>
      <a:lvl1pPr marL="457200" indent="-457200" algn="l" rtl="0" eaLnBrk="0" fontAlgn="base" hangingPunct="0">
        <a:spcBef>
          <a:spcPct val="20000"/>
        </a:spcBef>
        <a:spcAft>
          <a:spcPct val="0"/>
        </a:spcAft>
        <a:buFont typeface="Arial" panose="020B0604020202020204" pitchFamily="34" charset="0"/>
        <a:buChar char="•"/>
        <a:defRPr sz="4265">
          <a:solidFill>
            <a:schemeClr val="tx1"/>
          </a:solidFill>
          <a:latin typeface="+mn-lt"/>
          <a:ea typeface="+mn-ea"/>
          <a:cs typeface="+mn-cs"/>
        </a:defRPr>
      </a:lvl1pPr>
      <a:lvl2pPr marL="990600" indent="-381000" algn="l" rtl="0" eaLnBrk="0" fontAlgn="base" hangingPunct="0">
        <a:spcBef>
          <a:spcPct val="20000"/>
        </a:spcBef>
        <a:spcAft>
          <a:spcPct val="0"/>
        </a:spcAft>
        <a:buFont typeface="Arial" panose="020B0604020202020204" pitchFamily="34" charset="0"/>
        <a:buChar char="–"/>
        <a:defRPr sz="3735">
          <a:solidFill>
            <a:schemeClr val="tx1"/>
          </a:solidFill>
          <a:latin typeface="+mn-lt"/>
          <a:ea typeface="+mn-ea"/>
        </a:defRPr>
      </a:lvl2pPr>
      <a:lvl3pPr marL="1524000" indent="-3048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defRPr>
      </a:lvl3pPr>
      <a:lvl4pPr marL="2133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4pPr>
      <a:lvl5pPr marL="27432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5pPr>
      <a:lvl6pPr marL="33528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6pPr>
      <a:lvl7pPr marL="39624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7pPr>
      <a:lvl8pPr marL="45720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8pPr>
      <a:lvl9pPr marL="5181600" indent="-304800" algn="l" rtl="0" eaLnBrk="0" fontAlgn="base" hangingPunct="0">
        <a:spcBef>
          <a:spcPct val="20000"/>
        </a:spcBef>
        <a:spcAft>
          <a:spcPct val="0"/>
        </a:spcAft>
        <a:buFont typeface="Arial" panose="020B0604020202020204" pitchFamily="34" charset="0"/>
        <a:buChar char="»"/>
        <a:defRPr sz="2665">
          <a:solidFill>
            <a:schemeClr val="tx1"/>
          </a:solidFill>
          <a:latin typeface="+mn-lt"/>
          <a:ea typeface="+mn-ea"/>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32.xml"/><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28.png"/><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37.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39.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32.xml"/><Relationship Id="rId8" Type="http://schemas.openxmlformats.org/officeDocument/2006/relationships/image" Target="../media/image47.png"/><Relationship Id="rId7" Type="http://schemas.openxmlformats.org/officeDocument/2006/relationships/image" Target="../media/image46.png"/><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49.png"/><Relationship Id="rId1"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51.png"/><Relationship Id="rId1"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image" Target="../media/image53.png"/><Relationship Id="rId1" Type="http://schemas.openxmlformats.org/officeDocument/2006/relationships/image" Target="../media/image52.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43.xml"/><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image" Target="../media/image62.png"/><Relationship Id="rId1" Type="http://schemas.openxmlformats.org/officeDocument/2006/relationships/image" Target="../media/image61.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43.xml"/><Relationship Id="rId5" Type="http://schemas.openxmlformats.org/officeDocument/2006/relationships/image" Target="../media/image66.png"/><Relationship Id="rId4" Type="http://schemas.openxmlformats.org/officeDocument/2006/relationships/image" Target="../media/image65.png"/><Relationship Id="rId3" Type="http://schemas.openxmlformats.org/officeDocument/2006/relationships/image" Target="../media/image64.png"/><Relationship Id="rId2" Type="http://schemas.openxmlformats.org/officeDocument/2006/relationships/slide" Target="slide3.xml"/><Relationship Id="rId1" Type="http://schemas.openxmlformats.org/officeDocument/2006/relationships/image" Target="../media/image63.png"/></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43.xml"/><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71.png"/><Relationship Id="rId1" Type="http://schemas.openxmlformats.org/officeDocument/2006/relationships/image" Target="../media/image7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32.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73.png"/><Relationship Id="rId1" Type="http://schemas.openxmlformats.org/officeDocument/2006/relationships/image" Target="../media/image72.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image" Target="../media/image74.png"/></Relationships>
</file>

<file path=ppt/slides/_rels/slide36.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77.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80.png"/></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6.jpeg"/><Relationship Id="rId1" Type="http://schemas.openxmlformats.org/officeDocument/2006/relationships/image" Target="../media/image5.png"/></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71.xml"/><Relationship Id="rId2" Type="http://schemas.openxmlformats.org/officeDocument/2006/relationships/image" Target="../media/image85.png"/><Relationship Id="rId1" Type="http://schemas.openxmlformats.org/officeDocument/2006/relationships/image" Target="../media/image84.png"/></Relationships>
</file>

<file path=ppt/slides/_rels/slide41.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tags" Target="../tags/tag72.xml"/><Relationship Id="rId2" Type="http://schemas.openxmlformats.org/officeDocument/2006/relationships/image" Target="../media/image87.png"/><Relationship Id="rId1"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image" Target="../media/image89.png"/><Relationship Id="rId1" Type="http://schemas.openxmlformats.org/officeDocument/2006/relationships/image" Target="../media/image88.png"/></Relationships>
</file>

<file path=ppt/slides/_rels/slide43.xml.rels><?xml version="1.0" encoding="UTF-8" standalone="yes"?>
<Relationships xmlns="http://schemas.openxmlformats.org/package/2006/relationships"><Relationship Id="rId9" Type="http://schemas.openxmlformats.org/officeDocument/2006/relationships/tags" Target="../tags/tag81.xml"/><Relationship Id="rId8" Type="http://schemas.openxmlformats.org/officeDocument/2006/relationships/tags" Target="../tags/tag80.xml"/><Relationship Id="rId7" Type="http://schemas.openxmlformats.org/officeDocument/2006/relationships/tags" Target="../tags/tag79.xml"/><Relationship Id="rId6" Type="http://schemas.openxmlformats.org/officeDocument/2006/relationships/tags" Target="../tags/tag78.xml"/><Relationship Id="rId51" Type="http://schemas.openxmlformats.org/officeDocument/2006/relationships/notesSlide" Target="../notesSlides/notesSlide4.xml"/><Relationship Id="rId50" Type="http://schemas.openxmlformats.org/officeDocument/2006/relationships/slideLayout" Target="../slideLayouts/slideLayout37.xml"/><Relationship Id="rId5" Type="http://schemas.openxmlformats.org/officeDocument/2006/relationships/tags" Target="../tags/tag77.xml"/><Relationship Id="rId49" Type="http://schemas.openxmlformats.org/officeDocument/2006/relationships/tags" Target="../tags/tag121.xml"/><Relationship Id="rId48" Type="http://schemas.openxmlformats.org/officeDocument/2006/relationships/tags" Target="../tags/tag120.xml"/><Relationship Id="rId47" Type="http://schemas.openxmlformats.org/officeDocument/2006/relationships/tags" Target="../tags/tag119.xml"/><Relationship Id="rId46" Type="http://schemas.openxmlformats.org/officeDocument/2006/relationships/tags" Target="../tags/tag118.xml"/><Relationship Id="rId45" Type="http://schemas.openxmlformats.org/officeDocument/2006/relationships/tags" Target="../tags/tag117.xml"/><Relationship Id="rId44" Type="http://schemas.openxmlformats.org/officeDocument/2006/relationships/tags" Target="../tags/tag116.xml"/><Relationship Id="rId43" Type="http://schemas.openxmlformats.org/officeDocument/2006/relationships/tags" Target="../tags/tag115.xml"/><Relationship Id="rId42" Type="http://schemas.openxmlformats.org/officeDocument/2006/relationships/tags" Target="../tags/tag114.xml"/><Relationship Id="rId41" Type="http://schemas.openxmlformats.org/officeDocument/2006/relationships/tags" Target="../tags/tag113.xml"/><Relationship Id="rId40" Type="http://schemas.openxmlformats.org/officeDocument/2006/relationships/tags" Target="../tags/tag112.xml"/><Relationship Id="rId4" Type="http://schemas.openxmlformats.org/officeDocument/2006/relationships/tags" Target="../tags/tag76.xml"/><Relationship Id="rId39" Type="http://schemas.openxmlformats.org/officeDocument/2006/relationships/tags" Target="../tags/tag111.xml"/><Relationship Id="rId38" Type="http://schemas.openxmlformats.org/officeDocument/2006/relationships/tags" Target="../tags/tag110.xml"/><Relationship Id="rId37" Type="http://schemas.openxmlformats.org/officeDocument/2006/relationships/tags" Target="../tags/tag109.xml"/><Relationship Id="rId36" Type="http://schemas.openxmlformats.org/officeDocument/2006/relationships/tags" Target="../tags/tag108.xml"/><Relationship Id="rId35" Type="http://schemas.openxmlformats.org/officeDocument/2006/relationships/tags" Target="../tags/tag107.xml"/><Relationship Id="rId34" Type="http://schemas.openxmlformats.org/officeDocument/2006/relationships/tags" Target="../tags/tag106.xml"/><Relationship Id="rId33" Type="http://schemas.openxmlformats.org/officeDocument/2006/relationships/tags" Target="../tags/tag105.xml"/><Relationship Id="rId32" Type="http://schemas.openxmlformats.org/officeDocument/2006/relationships/tags" Target="../tags/tag104.xml"/><Relationship Id="rId31" Type="http://schemas.openxmlformats.org/officeDocument/2006/relationships/tags" Target="../tags/tag103.xml"/><Relationship Id="rId30" Type="http://schemas.openxmlformats.org/officeDocument/2006/relationships/tags" Target="../tags/tag102.xml"/><Relationship Id="rId3" Type="http://schemas.openxmlformats.org/officeDocument/2006/relationships/tags" Target="../tags/tag75.xml"/><Relationship Id="rId29" Type="http://schemas.openxmlformats.org/officeDocument/2006/relationships/tags" Target="../tags/tag101.xml"/><Relationship Id="rId28" Type="http://schemas.openxmlformats.org/officeDocument/2006/relationships/tags" Target="../tags/tag100.xml"/><Relationship Id="rId27" Type="http://schemas.openxmlformats.org/officeDocument/2006/relationships/tags" Target="../tags/tag99.xml"/><Relationship Id="rId26" Type="http://schemas.openxmlformats.org/officeDocument/2006/relationships/tags" Target="../tags/tag98.xml"/><Relationship Id="rId25" Type="http://schemas.openxmlformats.org/officeDocument/2006/relationships/tags" Target="../tags/tag97.xml"/><Relationship Id="rId24" Type="http://schemas.openxmlformats.org/officeDocument/2006/relationships/tags" Target="../tags/tag96.xml"/><Relationship Id="rId23" Type="http://schemas.openxmlformats.org/officeDocument/2006/relationships/tags" Target="../tags/tag95.xml"/><Relationship Id="rId22" Type="http://schemas.openxmlformats.org/officeDocument/2006/relationships/tags" Target="../tags/tag94.xml"/><Relationship Id="rId21" Type="http://schemas.openxmlformats.org/officeDocument/2006/relationships/tags" Target="../tags/tag93.xml"/><Relationship Id="rId20" Type="http://schemas.openxmlformats.org/officeDocument/2006/relationships/tags" Target="../tags/tag92.xml"/><Relationship Id="rId2" Type="http://schemas.openxmlformats.org/officeDocument/2006/relationships/tags" Target="../tags/tag74.xml"/><Relationship Id="rId19" Type="http://schemas.openxmlformats.org/officeDocument/2006/relationships/tags" Target="../tags/tag91.xml"/><Relationship Id="rId18" Type="http://schemas.openxmlformats.org/officeDocument/2006/relationships/tags" Target="../tags/tag90.xml"/><Relationship Id="rId17" Type="http://schemas.openxmlformats.org/officeDocument/2006/relationships/tags" Target="../tags/tag89.xml"/><Relationship Id="rId16" Type="http://schemas.openxmlformats.org/officeDocument/2006/relationships/tags" Target="../tags/tag88.xml"/><Relationship Id="rId15" Type="http://schemas.openxmlformats.org/officeDocument/2006/relationships/tags" Target="../tags/tag87.xml"/><Relationship Id="rId14" Type="http://schemas.openxmlformats.org/officeDocument/2006/relationships/tags" Target="../tags/tag86.xml"/><Relationship Id="rId13" Type="http://schemas.openxmlformats.org/officeDocument/2006/relationships/tags" Target="../tags/tag85.xml"/><Relationship Id="rId12" Type="http://schemas.openxmlformats.org/officeDocument/2006/relationships/tags" Target="../tags/tag84.xml"/><Relationship Id="rId11" Type="http://schemas.openxmlformats.org/officeDocument/2006/relationships/tags" Target="../tags/tag83.xml"/><Relationship Id="rId10" Type="http://schemas.openxmlformats.org/officeDocument/2006/relationships/tags" Target="../tags/tag82.xml"/><Relationship Id="rId1" Type="http://schemas.openxmlformats.org/officeDocument/2006/relationships/tags" Target="../tags/tag73.xml"/></Relationships>
</file>

<file path=ppt/slides/_rels/slide44.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37.xml"/><Relationship Id="rId5" Type="http://schemas.openxmlformats.org/officeDocument/2006/relationships/image" Target="../media/image100.png"/><Relationship Id="rId4" Type="http://schemas.openxmlformats.org/officeDocument/2006/relationships/image" Target="../media/image99.png"/><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image" Target="../media/image96.png"/></Relationships>
</file>

<file path=ppt/slides/_rels/slide46.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image" Target="../media/image101.png"/></Relationships>
</file>

<file path=ppt/slides/_rels/slide47.xml.rels><?xml version="1.0" encoding="UTF-8" standalone="yes"?>
<Relationships xmlns="http://schemas.openxmlformats.org/package/2006/relationships"><Relationship Id="rId7" Type="http://schemas.openxmlformats.org/officeDocument/2006/relationships/slideLayout" Target="../slideLayouts/slideLayout3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107.png"/></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image" Target="../media/image11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37.xml"/><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image" Target="../media/image116.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2.xml"/><Relationship Id="rId1" Type="http://schemas.openxmlformats.org/officeDocument/2006/relationships/image" Target="../media/image119.png"/></Relationships>
</file>

<file path=ppt/slides/_rels/slide52.xml.rels><?xml version="1.0" encoding="UTF-8" standalone="yes"?>
<Relationships xmlns="http://schemas.openxmlformats.org/package/2006/relationships"><Relationship Id="rId5" Type="http://schemas.openxmlformats.org/officeDocument/2006/relationships/slideLayout" Target="../slideLayouts/slideLayout32.xml"/><Relationship Id="rId4" Type="http://schemas.openxmlformats.org/officeDocument/2006/relationships/image" Target="../media/image123.png"/><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image" Target="../media/image124.png"/><Relationship Id="rId1" Type="http://schemas.openxmlformats.org/officeDocument/2006/relationships/tags" Target="../tags/tag12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37.xml"/><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7.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7.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6" Type="http://schemas.openxmlformats.org/officeDocument/2006/relationships/slideLayout" Target="../slideLayouts/slideLayout32.xml"/><Relationship Id="rId65" Type="http://schemas.openxmlformats.org/officeDocument/2006/relationships/tags" Target="../tags/tag65.xml"/><Relationship Id="rId64" Type="http://schemas.openxmlformats.org/officeDocument/2006/relationships/tags" Target="../tags/tag64.xml"/><Relationship Id="rId63" Type="http://schemas.openxmlformats.org/officeDocument/2006/relationships/tags" Target="../tags/tag63.xml"/><Relationship Id="rId62" Type="http://schemas.openxmlformats.org/officeDocument/2006/relationships/tags" Target="../tags/tag62.xml"/><Relationship Id="rId61" Type="http://schemas.openxmlformats.org/officeDocument/2006/relationships/tags" Target="../tags/tag61.xml"/><Relationship Id="rId60" Type="http://schemas.openxmlformats.org/officeDocument/2006/relationships/tags" Target="../tags/tag60.xml"/><Relationship Id="rId6" Type="http://schemas.openxmlformats.org/officeDocument/2006/relationships/tags" Target="../tags/tag6.xml"/><Relationship Id="rId59" Type="http://schemas.openxmlformats.org/officeDocument/2006/relationships/tags" Target="../tags/tag59.xml"/><Relationship Id="rId58" Type="http://schemas.openxmlformats.org/officeDocument/2006/relationships/tags" Target="../tags/tag58.xml"/><Relationship Id="rId57" Type="http://schemas.openxmlformats.org/officeDocument/2006/relationships/tags" Target="../tags/tag57.xml"/><Relationship Id="rId56" Type="http://schemas.openxmlformats.org/officeDocument/2006/relationships/tags" Target="../tags/tag56.xml"/><Relationship Id="rId55" Type="http://schemas.openxmlformats.org/officeDocument/2006/relationships/tags" Target="../tags/tag55.xml"/><Relationship Id="rId54" Type="http://schemas.openxmlformats.org/officeDocument/2006/relationships/tags" Target="../tags/tag54.xml"/><Relationship Id="rId53" Type="http://schemas.openxmlformats.org/officeDocument/2006/relationships/tags" Target="../tags/tag53.xml"/><Relationship Id="rId52" Type="http://schemas.openxmlformats.org/officeDocument/2006/relationships/tags" Target="../tags/tag52.xml"/><Relationship Id="rId51" Type="http://schemas.openxmlformats.org/officeDocument/2006/relationships/tags" Target="../tags/tag51.xml"/><Relationship Id="rId50" Type="http://schemas.openxmlformats.org/officeDocument/2006/relationships/tags" Target="../tags/tag50.xml"/><Relationship Id="rId5" Type="http://schemas.openxmlformats.org/officeDocument/2006/relationships/tags" Target="../tags/tag5.xml"/><Relationship Id="rId49" Type="http://schemas.openxmlformats.org/officeDocument/2006/relationships/tags" Target="../tags/tag49.xml"/><Relationship Id="rId48" Type="http://schemas.openxmlformats.org/officeDocument/2006/relationships/tags" Target="../tags/tag48.xml"/><Relationship Id="rId47" Type="http://schemas.openxmlformats.org/officeDocument/2006/relationships/tags" Target="../tags/tag47.xml"/><Relationship Id="rId46" Type="http://schemas.openxmlformats.org/officeDocument/2006/relationships/tags" Target="../tags/tag46.xml"/><Relationship Id="rId45" Type="http://schemas.openxmlformats.org/officeDocument/2006/relationships/tags" Target="../tags/tag45.xml"/><Relationship Id="rId44" Type="http://schemas.openxmlformats.org/officeDocument/2006/relationships/tags" Target="../tags/tag44.xml"/><Relationship Id="rId43" Type="http://schemas.openxmlformats.org/officeDocument/2006/relationships/tags" Target="../tags/tag43.xml"/><Relationship Id="rId42" Type="http://schemas.openxmlformats.org/officeDocument/2006/relationships/tags" Target="../tags/tag42.xml"/><Relationship Id="rId41" Type="http://schemas.openxmlformats.org/officeDocument/2006/relationships/tags" Target="../tags/tag41.xml"/><Relationship Id="rId40" Type="http://schemas.openxmlformats.org/officeDocument/2006/relationships/tags" Target="../tags/tag40.xml"/><Relationship Id="rId4" Type="http://schemas.openxmlformats.org/officeDocument/2006/relationships/tags" Target="../tags/tag4.xml"/><Relationship Id="rId39" Type="http://schemas.openxmlformats.org/officeDocument/2006/relationships/tags" Target="../tags/tag39.xml"/><Relationship Id="rId38" Type="http://schemas.openxmlformats.org/officeDocument/2006/relationships/tags" Target="../tags/tag38.xml"/><Relationship Id="rId37" Type="http://schemas.openxmlformats.org/officeDocument/2006/relationships/tags" Target="../tags/tag37.xml"/><Relationship Id="rId36" Type="http://schemas.openxmlformats.org/officeDocument/2006/relationships/tags" Target="../tags/tag36.xml"/><Relationship Id="rId35" Type="http://schemas.openxmlformats.org/officeDocument/2006/relationships/tags" Target="../tags/tag35.xml"/><Relationship Id="rId34" Type="http://schemas.openxmlformats.org/officeDocument/2006/relationships/tags" Target="../tags/tag34.xml"/><Relationship Id="rId33" Type="http://schemas.openxmlformats.org/officeDocument/2006/relationships/tags" Target="../tags/tag33.xml"/><Relationship Id="rId32" Type="http://schemas.openxmlformats.org/officeDocument/2006/relationships/tags" Target="../tags/tag32.xml"/><Relationship Id="rId31" Type="http://schemas.openxmlformats.org/officeDocument/2006/relationships/tags" Target="../tags/tag31.xml"/><Relationship Id="rId30" Type="http://schemas.openxmlformats.org/officeDocument/2006/relationships/tags" Target="../tags/tag30.xml"/><Relationship Id="rId3" Type="http://schemas.openxmlformats.org/officeDocument/2006/relationships/tags" Target="../tags/tag3.xml"/><Relationship Id="rId29" Type="http://schemas.openxmlformats.org/officeDocument/2006/relationships/tags" Target="../tags/tag29.xml"/><Relationship Id="rId28" Type="http://schemas.openxmlformats.org/officeDocument/2006/relationships/tags" Target="../tags/tag2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tags" Target="../tags/tag22.xml"/><Relationship Id="rId21" Type="http://schemas.openxmlformats.org/officeDocument/2006/relationships/tags" Target="../tags/tag21.xml"/><Relationship Id="rId20" Type="http://schemas.openxmlformats.org/officeDocument/2006/relationships/tags" Target="../tags/tag20.xml"/><Relationship Id="rId2" Type="http://schemas.openxmlformats.org/officeDocument/2006/relationships/tags" Target="../tags/tag2.xml"/><Relationship Id="rId19" Type="http://schemas.openxmlformats.org/officeDocument/2006/relationships/tags" Target="../tags/tag19.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bwMode="auto">
          <a:xfrm>
            <a:off x="0" y="2214325"/>
            <a:ext cx="12192000" cy="2270792"/>
          </a:xfrm>
          <a:prstGeom prst="rect">
            <a:avLst/>
          </a:prstGeom>
          <a:solidFill>
            <a:srgbClr val="0070C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121920" tIns="60960" rIns="121920" bIns="60960" numCol="1" rtlCol="0" anchor="t" anchorCtr="0" compatLnSpc="1"/>
          <a:lstStyle/>
          <a:p>
            <a:pPr fontAlgn="base">
              <a:spcBef>
                <a:spcPct val="0"/>
              </a:spcBef>
              <a:spcAft>
                <a:spcPct val="0"/>
              </a:spcAft>
              <a:buFont typeface="Arial" panose="020B0604020202020204" pitchFamily="34" charset="0"/>
              <a:buNone/>
            </a:pPr>
            <a:endParaRPr lang="zh-CN" altLang="en-US" sz="2400" dirty="0">
              <a:solidFill>
                <a:prstClr val="black"/>
              </a:solidFill>
              <a:latin typeface="Arial" panose="020B0604020202020204" pitchFamily="34" charset="0"/>
            </a:endParaRPr>
          </a:p>
        </p:txBody>
      </p:sp>
      <p:sp>
        <p:nvSpPr>
          <p:cNvPr id="4" name="文本占位符 6"/>
          <p:cNvSpPr txBox="1">
            <a:spLocks noChangeArrowheads="1"/>
          </p:cNvSpPr>
          <p:nvPr/>
        </p:nvSpPr>
        <p:spPr bwMode="auto">
          <a:xfrm>
            <a:off x="532140" y="2867451"/>
            <a:ext cx="11272032" cy="8640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a:lstStyle>
          <a:p>
            <a:pPr algn="ctr" eaLnBrk="1" hangingPunct="1">
              <a:buNone/>
              <a:defRPr/>
            </a:pPr>
            <a:r>
              <a:rPr lang="zh-CN" altLang="en-US" sz="4800" b="1" kern="0" dirty="0">
                <a:solidFill>
                  <a:prstClr val="white"/>
                </a:solidFill>
                <a:latin typeface="微软雅黑" panose="020B0503020204020204" pitchFamily="34" charset="-122"/>
                <a:ea typeface="微软雅黑" panose="020B0503020204020204" pitchFamily="34" charset="-122"/>
              </a:rPr>
              <a:t>发现不一样的</a:t>
            </a:r>
            <a:r>
              <a:rPr lang="en-US" altLang="zh-CN" sz="4800" b="1" kern="0" dirty="0">
                <a:solidFill>
                  <a:prstClr val="white"/>
                </a:solidFill>
                <a:latin typeface="微软雅黑" panose="020B0503020204020204" pitchFamily="34" charset="-122"/>
                <a:ea typeface="微软雅黑" panose="020B0503020204020204" pitchFamily="34" charset="-122"/>
              </a:rPr>
              <a:t>CNKI</a:t>
            </a:r>
            <a:r>
              <a:rPr lang="zh-CN" altLang="en-US" sz="4800" b="1" kern="0" dirty="0">
                <a:solidFill>
                  <a:prstClr val="white"/>
                </a:solidFill>
                <a:latin typeface="微软雅黑" panose="020B0503020204020204" pitchFamily="34" charset="-122"/>
                <a:ea typeface="微软雅黑" panose="020B0503020204020204" pitchFamily="34" charset="-122"/>
              </a:rPr>
              <a:t>，助力学术论文写作</a:t>
            </a:r>
            <a:endParaRPr lang="en-US" altLang="zh-CN" sz="4800" b="1" kern="0" dirty="0">
              <a:solidFill>
                <a:prstClr val="white"/>
              </a:solidFill>
              <a:latin typeface="微软雅黑" panose="020B0503020204020204" pitchFamily="34" charset="-122"/>
              <a:ea typeface="微软雅黑" panose="020B0503020204020204" pitchFamily="34" charset="-122"/>
            </a:endParaRPr>
          </a:p>
        </p:txBody>
      </p:sp>
      <p:sp>
        <p:nvSpPr>
          <p:cNvPr id="5" name="页脚占位符 8"/>
          <p:cNvSpPr txBox="1">
            <a:spLocks noGrp="1" noChangeArrowheads="1"/>
          </p:cNvSpPr>
          <p:nvPr/>
        </p:nvSpPr>
        <p:spPr bwMode="auto">
          <a:xfrm>
            <a:off x="2863326" y="4677139"/>
            <a:ext cx="6465348" cy="182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96" tIns="60948" rIns="121896" bIns="60948"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同方知网（北京）技术</a:t>
            </a:r>
            <a:r>
              <a:rPr lang="zh-CN" altLang="en-US" sz="2535" b="1" dirty="0" smtClean="0">
                <a:solidFill>
                  <a:srgbClr val="3D4044"/>
                </a:solidFill>
                <a:latin typeface="微软雅黑" panose="020B0503020204020204" pitchFamily="34" charset="-122"/>
                <a:ea typeface="微软雅黑" panose="020B0503020204020204" pitchFamily="34" charset="-122"/>
              </a:rPr>
              <a:t>有限公司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smtClean="0">
                <a:solidFill>
                  <a:srgbClr val="3D4044"/>
                </a:solidFill>
                <a:latin typeface="微软雅黑" panose="020B0503020204020204" pitchFamily="34" charset="-122"/>
                <a:ea typeface="微软雅黑" panose="020B0503020204020204" pitchFamily="34" charset="-122"/>
              </a:rPr>
              <a:t>安徽分公司</a:t>
            </a:r>
            <a:endParaRPr lang="en-US" altLang="zh-CN" sz="2535" b="1" dirty="0" smtClean="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r>
              <a:rPr lang="zh-CN" altLang="en-US" sz="2535" b="1" dirty="0">
                <a:solidFill>
                  <a:srgbClr val="3D4044"/>
                </a:solidFill>
                <a:latin typeface="微软雅黑" panose="020B0503020204020204" pitchFamily="34" charset="-122"/>
                <a:ea typeface="微软雅黑" panose="020B0503020204020204" pitchFamily="34" charset="-122"/>
              </a:rPr>
              <a:t>培训师  胡琪琳</a:t>
            </a:r>
            <a:endParaRPr lang="en-US" altLang="zh-CN" sz="2535" b="1" dirty="0">
              <a:solidFill>
                <a:srgbClr val="3D4044"/>
              </a:solidFill>
              <a:latin typeface="微软雅黑" panose="020B0503020204020204" pitchFamily="34" charset="-122"/>
              <a:ea typeface="微软雅黑" panose="020B0503020204020204" pitchFamily="34" charset="-122"/>
            </a:endParaRPr>
          </a:p>
          <a:p>
            <a:pPr algn="ctr" eaLnBrk="1" hangingPunct="1">
              <a:lnSpc>
                <a:spcPct val="150000"/>
              </a:lnSpc>
            </a:pPr>
            <a:endParaRPr lang="en-US" altLang="zh-CN" sz="2535" b="1" dirty="0">
              <a:solidFill>
                <a:srgbClr val="3D4044"/>
              </a:solidFill>
              <a:latin typeface="微软雅黑" panose="020B0503020204020204" pitchFamily="34" charset="-122"/>
              <a:ea typeface="微软雅黑" panose="020B0503020204020204" pitchFamily="34" charset="-122"/>
            </a:endParaRPr>
          </a:p>
        </p:txBody>
      </p:sp>
      <p:pic>
        <p:nvPicPr>
          <p:cNvPr id="7" name="图片 10" descr="同方logo.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35360" y="260648"/>
            <a:ext cx="1344149" cy="128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矩形 8"/>
          <p:cNvSpPr>
            <a:spLocks noChangeArrowheads="1"/>
          </p:cNvSpPr>
          <p:nvPr/>
        </p:nvSpPr>
        <p:spPr bwMode="auto">
          <a:xfrm>
            <a:off x="461535" y="317930"/>
            <a:ext cx="27425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①</a:t>
            </a:r>
            <a:r>
              <a:rPr lang="en-US" altLang="zh-CN"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一框式检索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1" name="图片 10"/>
          <p:cNvPicPr>
            <a:picLocks noChangeAspect="1"/>
          </p:cNvPicPr>
          <p:nvPr/>
        </p:nvPicPr>
        <p:blipFill>
          <a:blip r:embed="rId1"/>
          <a:stretch>
            <a:fillRect/>
          </a:stretch>
        </p:blipFill>
        <p:spPr>
          <a:xfrm>
            <a:off x="461645" y="1028700"/>
            <a:ext cx="11220450" cy="5600700"/>
          </a:xfrm>
          <a:prstGeom prst="rect">
            <a:avLst/>
          </a:prstGeom>
        </p:spPr>
      </p:pic>
      <p:sp>
        <p:nvSpPr>
          <p:cNvPr id="2" name="文本框 1"/>
          <p:cNvSpPr txBox="1"/>
          <p:nvPr/>
        </p:nvSpPr>
        <p:spPr>
          <a:xfrm>
            <a:off x="7312025" y="2427605"/>
            <a:ext cx="2926080" cy="368300"/>
          </a:xfrm>
          <a:prstGeom prst="rect">
            <a:avLst/>
          </a:prstGeom>
          <a:gradFill>
            <a:gsLst>
              <a:gs pos="0">
                <a:srgbClr val="FE4444"/>
              </a:gs>
              <a:gs pos="100000">
                <a:srgbClr val="832B2B"/>
              </a:gs>
            </a:gsLst>
            <a:lin ang="5400000" scaled="0"/>
          </a:gradFill>
        </p:spPr>
        <p:txBody>
          <a:bodyPr wrap="none" rtlCol="0" anchor="t">
            <a:spAutoFit/>
          </a:bodyPr>
          <a:p>
            <a:r>
              <a:rPr lang="zh-CN" altLang="en-US" dirty="0">
                <a:solidFill>
                  <a:schemeClr val="bg1"/>
                </a:solidFill>
                <a:latin typeface="Arial" panose="020B0604020202020204" pitchFamily="34" charset="0"/>
                <a:ea typeface="宋体" panose="02010600030101010101" pitchFamily="2" charset="-122"/>
                <a:sym typeface="+mn-ea"/>
              </a:rPr>
              <a:t>输入词提示自动补全和扩展</a:t>
            </a:r>
            <a:endParaRPr lang="zh-CN" altLang="en-US" dirty="0">
              <a:solidFill>
                <a:schemeClr val="bg1"/>
              </a:solidFill>
              <a:latin typeface="Arial" panose="020B0604020202020204" pitchFamily="34" charset="0"/>
              <a:ea typeface="宋体" panose="02010600030101010101" pitchFamily="2" charset="-122"/>
              <a:sym typeface="+mn-ea"/>
            </a:endParaRPr>
          </a:p>
        </p:txBody>
      </p:sp>
      <p:pic>
        <p:nvPicPr>
          <p:cNvPr id="12" name="图片 11"/>
          <p:cNvPicPr>
            <a:picLocks noChangeAspect="1"/>
          </p:cNvPicPr>
          <p:nvPr/>
        </p:nvPicPr>
        <p:blipFill>
          <a:blip r:embed="rId2"/>
          <a:stretch>
            <a:fillRect/>
          </a:stretch>
        </p:blipFill>
        <p:spPr>
          <a:xfrm>
            <a:off x="461645" y="1057275"/>
            <a:ext cx="11468100" cy="5572125"/>
          </a:xfrm>
          <a:prstGeom prst="rect">
            <a:avLst/>
          </a:prstGeom>
        </p:spPr>
      </p:pic>
      <p:pic>
        <p:nvPicPr>
          <p:cNvPr id="13" name="图片 12"/>
          <p:cNvPicPr>
            <a:picLocks noChangeAspect="1"/>
          </p:cNvPicPr>
          <p:nvPr/>
        </p:nvPicPr>
        <p:blipFill>
          <a:blip r:embed="rId3"/>
          <a:stretch>
            <a:fillRect/>
          </a:stretch>
        </p:blipFill>
        <p:spPr>
          <a:xfrm>
            <a:off x="290195" y="1028700"/>
            <a:ext cx="11639550" cy="5391150"/>
          </a:xfrm>
          <a:prstGeom prst="rect">
            <a:avLst/>
          </a:prstGeom>
        </p:spPr>
      </p:pic>
      <p:sp>
        <p:nvSpPr>
          <p:cNvPr id="8" name="文本框 7"/>
          <p:cNvSpPr txBox="1"/>
          <p:nvPr/>
        </p:nvSpPr>
        <p:spPr>
          <a:xfrm>
            <a:off x="3932555" y="2795905"/>
            <a:ext cx="4526280" cy="368300"/>
          </a:xfrm>
          <a:prstGeom prst="rect">
            <a:avLst/>
          </a:prstGeom>
          <a:gradFill>
            <a:gsLst>
              <a:gs pos="0">
                <a:srgbClr val="FE4444"/>
              </a:gs>
              <a:gs pos="100000">
                <a:srgbClr val="832B2B"/>
              </a:gs>
            </a:gsLst>
            <a:lin ang="5400000" scaled="0"/>
          </a:gradFill>
        </p:spPr>
        <p:txBody>
          <a:bodyPr wrap="none" rtlCol="0" anchor="t">
            <a:spAutoFit/>
          </a:bodyPr>
          <a:p>
            <a:r>
              <a:rPr lang="zh-CN" altLang="en-US" dirty="0">
                <a:solidFill>
                  <a:schemeClr val="bg1"/>
                </a:solidFill>
                <a:sym typeface="+mn-ea"/>
              </a:rPr>
              <a:t>外文资源与中文资源的完全统一、无缝融合</a:t>
            </a:r>
            <a:endParaRPr lang="zh-CN" altLang="en-US" dirty="0">
              <a:solidFill>
                <a:schemeClr val="bg1"/>
              </a:solidFill>
              <a:sym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685800" y="1098550"/>
            <a:ext cx="10820400" cy="5667375"/>
          </a:xfrm>
          <a:prstGeom prst="rect">
            <a:avLst/>
          </a:prstGeom>
        </p:spPr>
      </p:pic>
      <p:sp>
        <p:nvSpPr>
          <p:cNvPr id="7" name="矩形 6"/>
          <p:cNvSpPr>
            <a:spLocks noChangeArrowheads="1"/>
          </p:cNvSpPr>
          <p:nvPr/>
        </p:nvSpPr>
        <p:spPr bwMode="auto">
          <a:xfrm>
            <a:off x="561230" y="276020"/>
            <a:ext cx="23361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②</a:t>
            </a:r>
            <a:r>
              <a:rPr lang="en-US" altLang="zh-CN"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高级检索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290830" y="1212850"/>
            <a:ext cx="11610975" cy="5143500"/>
          </a:xfrm>
          <a:prstGeom prst="rect">
            <a:avLst/>
          </a:prstGeom>
        </p:spPr>
      </p:pic>
      <p:pic>
        <p:nvPicPr>
          <p:cNvPr id="3" name="图片 2"/>
          <p:cNvPicPr>
            <a:picLocks noChangeAspect="1"/>
          </p:cNvPicPr>
          <p:nvPr/>
        </p:nvPicPr>
        <p:blipFill>
          <a:blip r:embed="rId3"/>
          <a:stretch>
            <a:fillRect/>
          </a:stretch>
        </p:blipFill>
        <p:spPr>
          <a:xfrm>
            <a:off x="1247775" y="1212850"/>
            <a:ext cx="9429750" cy="52387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内容占位符 3"/>
          <p:cNvPicPr>
            <a:picLocks noChangeAspect="1"/>
          </p:cNvPicPr>
          <p:nvPr>
            <p:ph idx="1"/>
          </p:nvPr>
        </p:nvPicPr>
        <p:blipFill>
          <a:blip r:embed="rId1"/>
          <a:stretch>
            <a:fillRect/>
          </a:stretch>
        </p:blipFill>
        <p:spPr>
          <a:xfrm>
            <a:off x="394970" y="1384935"/>
            <a:ext cx="10972800" cy="3820795"/>
          </a:xfrm>
          <a:prstGeom prst="rect">
            <a:avLst/>
          </a:prstGeom>
        </p:spPr>
      </p:pic>
      <p:sp>
        <p:nvSpPr>
          <p:cNvPr id="7" name="矩形 6"/>
          <p:cNvSpPr/>
          <p:nvPr/>
        </p:nvSpPr>
        <p:spPr>
          <a:xfrm>
            <a:off x="2453640" y="1798320"/>
            <a:ext cx="3291840" cy="54927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3977640" y="716280"/>
            <a:ext cx="6202045" cy="460375"/>
          </a:xfrm>
          <a:prstGeom prst="rect">
            <a:avLst/>
          </a:prstGeom>
          <a:noFill/>
        </p:spPr>
        <p:txBody>
          <a:bodyPr wrap="square" rtlCol="0">
            <a:spAutoFit/>
          </a:bodyPr>
          <a:p>
            <a:r>
              <a:rPr lang="zh-CN" altLang="en-US" sz="2400"/>
              <a:t>SU='金融风险'*'防范' AND AF='中国人民银行'</a:t>
            </a:r>
            <a:endParaRPr lang="zh-CN" altLang="en-US" sz="2400"/>
          </a:p>
        </p:txBody>
      </p:sp>
      <p:pic>
        <p:nvPicPr>
          <p:cNvPr id="9" name="图片 8"/>
          <p:cNvPicPr>
            <a:picLocks noChangeAspect="1"/>
          </p:cNvPicPr>
          <p:nvPr/>
        </p:nvPicPr>
        <p:blipFill>
          <a:blip r:embed="rId2"/>
          <a:stretch>
            <a:fillRect/>
          </a:stretch>
        </p:blipFill>
        <p:spPr>
          <a:xfrm>
            <a:off x="878840" y="1176655"/>
            <a:ext cx="9438005" cy="5438140"/>
          </a:xfrm>
          <a:prstGeom prst="rect">
            <a:avLst/>
          </a:prstGeom>
        </p:spPr>
      </p:pic>
      <p:sp>
        <p:nvSpPr>
          <p:cNvPr id="10" name="矩形 9"/>
          <p:cNvSpPr/>
          <p:nvPr/>
        </p:nvSpPr>
        <p:spPr>
          <a:xfrm>
            <a:off x="8580120" y="2560320"/>
            <a:ext cx="1036320" cy="487680"/>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stretch>
            <a:fillRect/>
          </a:stretch>
        </p:blipFill>
        <p:spPr>
          <a:xfrm>
            <a:off x="191135" y="1552575"/>
            <a:ext cx="11381105" cy="1495425"/>
          </a:xfrm>
          <a:prstGeom prst="rect">
            <a:avLst/>
          </a:prstGeom>
        </p:spPr>
      </p:pic>
      <p:sp>
        <p:nvSpPr>
          <p:cNvPr id="12" name="矩形 11"/>
          <p:cNvSpPr/>
          <p:nvPr/>
        </p:nvSpPr>
        <p:spPr>
          <a:xfrm>
            <a:off x="8790305" y="2147570"/>
            <a:ext cx="1089660" cy="36766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4"/>
          <a:stretch>
            <a:fillRect/>
          </a:stretch>
        </p:blipFill>
        <p:spPr>
          <a:xfrm>
            <a:off x="666750" y="1176655"/>
            <a:ext cx="8123555" cy="5733415"/>
          </a:xfrm>
          <a:prstGeom prst="rect">
            <a:avLst/>
          </a:prstGeom>
        </p:spPr>
      </p:pic>
      <p:sp>
        <p:nvSpPr>
          <p:cNvPr id="2" name="矩形 1"/>
          <p:cNvSpPr>
            <a:spLocks noChangeArrowheads="1"/>
          </p:cNvSpPr>
          <p:nvPr/>
        </p:nvSpPr>
        <p:spPr bwMode="auto">
          <a:xfrm>
            <a:off x="502175" y="423975"/>
            <a:ext cx="23361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③</a:t>
            </a:r>
            <a:r>
              <a:rPr lang="en-US" altLang="zh-CN"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专业检索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P spid="10"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281940" y="1368425"/>
            <a:ext cx="11628755" cy="5133340"/>
          </a:xfrm>
          <a:prstGeom prst="rect">
            <a:avLst/>
          </a:prstGeom>
        </p:spPr>
      </p:pic>
      <p:sp>
        <p:nvSpPr>
          <p:cNvPr id="6" name="矩形 5"/>
          <p:cNvSpPr/>
          <p:nvPr/>
        </p:nvSpPr>
        <p:spPr>
          <a:xfrm>
            <a:off x="3129280" y="2592070"/>
            <a:ext cx="6735445" cy="56769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2" name="矩形 1"/>
          <p:cNvSpPr>
            <a:spLocks noChangeArrowheads="1"/>
          </p:cNvSpPr>
          <p:nvPr/>
        </p:nvSpPr>
        <p:spPr bwMode="auto">
          <a:xfrm>
            <a:off x="502175" y="423975"/>
            <a:ext cx="31489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④</a:t>
            </a:r>
            <a:r>
              <a:rPr lang="en-US" altLang="zh-CN"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作者发文检索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34263" y="1007835"/>
            <a:ext cx="11524187" cy="5188857"/>
          </a:xfrm>
          <a:prstGeom prst="rect">
            <a:avLst/>
          </a:prstGeom>
        </p:spPr>
      </p:pic>
      <p:sp>
        <p:nvSpPr>
          <p:cNvPr id="5" name="矩形 4"/>
          <p:cNvSpPr>
            <a:spLocks noChangeArrowheads="1"/>
          </p:cNvSpPr>
          <p:nvPr/>
        </p:nvSpPr>
        <p:spPr bwMode="auto">
          <a:xfrm>
            <a:off x="502175" y="423975"/>
            <a:ext cx="274256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rPr>
              <a:t>⑤ 出版物检索</a:t>
            </a:r>
            <a:endParaRPr lang="zh-CN" altLang="en-US" sz="32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709295" y="1007745"/>
            <a:ext cx="11249025" cy="5534025"/>
          </a:xfrm>
          <a:prstGeom prst="rect">
            <a:avLst/>
          </a:prstGeom>
        </p:spPr>
      </p:pic>
      <p:pic>
        <p:nvPicPr>
          <p:cNvPr id="3" name="图片 2"/>
          <p:cNvPicPr>
            <a:picLocks noChangeAspect="1"/>
          </p:cNvPicPr>
          <p:nvPr/>
        </p:nvPicPr>
        <p:blipFill>
          <a:blip r:embed="rId3"/>
          <a:stretch>
            <a:fillRect/>
          </a:stretch>
        </p:blipFill>
        <p:spPr>
          <a:xfrm>
            <a:off x="419100" y="1155065"/>
            <a:ext cx="11353800" cy="5238750"/>
          </a:xfrm>
          <a:prstGeom prst="rect">
            <a:avLst/>
          </a:prstGeom>
        </p:spPr>
      </p:pic>
      <p:pic>
        <p:nvPicPr>
          <p:cNvPr id="6" name="图片 5"/>
          <p:cNvPicPr>
            <a:picLocks noChangeAspect="1"/>
          </p:cNvPicPr>
          <p:nvPr/>
        </p:nvPicPr>
        <p:blipFill>
          <a:blip r:embed="rId4"/>
          <a:stretch>
            <a:fillRect/>
          </a:stretch>
        </p:blipFill>
        <p:spPr>
          <a:xfrm>
            <a:off x="1265555" y="1155065"/>
            <a:ext cx="8801100" cy="5581650"/>
          </a:xfrm>
          <a:prstGeom prst="rect">
            <a:avLst/>
          </a:prstGeom>
        </p:spPr>
      </p:pic>
      <p:pic>
        <p:nvPicPr>
          <p:cNvPr id="9" name="图片 8"/>
          <p:cNvPicPr>
            <a:picLocks noChangeAspect="1"/>
          </p:cNvPicPr>
          <p:nvPr/>
        </p:nvPicPr>
        <p:blipFill>
          <a:blip r:embed="rId5"/>
          <a:stretch>
            <a:fillRect/>
          </a:stretch>
        </p:blipFill>
        <p:spPr>
          <a:xfrm>
            <a:off x="419100" y="1155065"/>
            <a:ext cx="11087100" cy="5486400"/>
          </a:xfrm>
          <a:prstGeom prst="rect">
            <a:avLst/>
          </a:prstGeom>
        </p:spPr>
      </p:pic>
      <p:pic>
        <p:nvPicPr>
          <p:cNvPr id="17" name="图片 16"/>
          <p:cNvPicPr>
            <a:picLocks noChangeAspect="1"/>
          </p:cNvPicPr>
          <p:nvPr/>
        </p:nvPicPr>
        <p:blipFill>
          <a:blip r:embed="rId6"/>
          <a:stretch>
            <a:fillRect/>
          </a:stretch>
        </p:blipFill>
        <p:spPr>
          <a:xfrm>
            <a:off x="1214120" y="1155065"/>
            <a:ext cx="9496425" cy="5181600"/>
          </a:xfrm>
          <a:prstGeom prst="rect">
            <a:avLst/>
          </a:prstGeom>
        </p:spPr>
      </p:pic>
      <p:pic>
        <p:nvPicPr>
          <p:cNvPr id="18" name="图片 17"/>
          <p:cNvPicPr>
            <a:picLocks noChangeAspect="1"/>
          </p:cNvPicPr>
          <p:nvPr/>
        </p:nvPicPr>
        <p:blipFill>
          <a:blip r:embed="rId7"/>
          <a:stretch>
            <a:fillRect/>
          </a:stretch>
        </p:blipFill>
        <p:spPr>
          <a:xfrm>
            <a:off x="1214120" y="1097915"/>
            <a:ext cx="9953625" cy="56388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linds(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linds(horizont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3685" y="341630"/>
            <a:ext cx="7700010" cy="521970"/>
          </a:xfrm>
          <a:prstGeom prst="rect">
            <a:avLst/>
          </a:prstGeom>
        </p:spPr>
        <p:txBody>
          <a:bodyPr wrap="square">
            <a:spAutoFit/>
          </a:bodyPr>
          <a:p>
            <a:r>
              <a:rPr lang="en-US" altLang="zh-CN" sz="2800" b="1" dirty="0">
                <a:solidFill>
                  <a:srgbClr val="0070C0"/>
                </a:solidFill>
                <a:latin typeface="微软雅黑" panose="020B0503020204020204" pitchFamily="34" charset="-122"/>
                <a:ea typeface="微软雅黑" panose="020B0503020204020204" pitchFamily="34" charset="-122"/>
              </a:rPr>
              <a:t>1.3 </a:t>
            </a:r>
            <a:r>
              <a:rPr lang="zh-CN" altLang="en-US" sz="2800" b="1" dirty="0">
                <a:solidFill>
                  <a:srgbClr val="0070C0"/>
                </a:solidFill>
                <a:latin typeface="微软雅黑" panose="020B0503020204020204" pitchFamily="34" charset="-122"/>
                <a:ea typeface="微软雅黑" panose="020B0503020204020204" pitchFamily="34" charset="-122"/>
              </a:rPr>
              <a:t>新增</a:t>
            </a:r>
            <a:r>
              <a:rPr lang="en-US" altLang="zh-CN" sz="2800" b="1" dirty="0" smtClean="0">
                <a:solidFill>
                  <a:srgbClr val="0070C0"/>
                </a:solidFill>
                <a:latin typeface="微软雅黑" panose="020B0503020204020204" pitchFamily="34" charset="-122"/>
                <a:ea typeface="微软雅黑" panose="020B0503020204020204" pitchFamily="34" charset="-122"/>
              </a:rPr>
              <a:t>HTML</a:t>
            </a:r>
            <a:r>
              <a:rPr lang="zh-CN" altLang="en-US" sz="2800" b="1" dirty="0" smtClean="0">
                <a:solidFill>
                  <a:srgbClr val="0070C0"/>
                </a:solidFill>
                <a:latin typeface="微软雅黑" panose="020B0503020204020204" pitchFamily="34" charset="-122"/>
                <a:ea typeface="微软雅黑" panose="020B0503020204020204" pitchFamily="34" charset="-122"/>
              </a:rPr>
              <a:t>全文阅读</a:t>
            </a:r>
            <a:endParaRPr lang="zh-CN" altLang="en-US" sz="2800" dirty="0">
              <a:solidFill>
                <a:srgbClr val="0070C0"/>
              </a:solidFill>
            </a:endParaRPr>
          </a:p>
        </p:txBody>
      </p:sp>
      <p:pic>
        <p:nvPicPr>
          <p:cNvPr id="2" name="图片 1"/>
          <p:cNvPicPr>
            <a:picLocks noChangeAspect="1"/>
          </p:cNvPicPr>
          <p:nvPr/>
        </p:nvPicPr>
        <p:blipFill>
          <a:blip r:embed="rId1"/>
          <a:stretch>
            <a:fillRect/>
          </a:stretch>
        </p:blipFill>
        <p:spPr>
          <a:xfrm>
            <a:off x="290830" y="1007110"/>
            <a:ext cx="11610975" cy="5553075"/>
          </a:xfrm>
          <a:prstGeom prst="rect">
            <a:avLst/>
          </a:prstGeom>
        </p:spPr>
      </p:pic>
      <p:pic>
        <p:nvPicPr>
          <p:cNvPr id="3" name="图片 2"/>
          <p:cNvPicPr>
            <a:picLocks noChangeAspect="1"/>
          </p:cNvPicPr>
          <p:nvPr/>
        </p:nvPicPr>
        <p:blipFill>
          <a:blip r:embed="rId2"/>
          <a:stretch>
            <a:fillRect/>
          </a:stretch>
        </p:blipFill>
        <p:spPr>
          <a:xfrm>
            <a:off x="290830" y="1349375"/>
            <a:ext cx="11767185" cy="48685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68765" y="3028927"/>
            <a:ext cx="9610725" cy="1106805"/>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2</a:t>
            </a:r>
            <a:r>
              <a:rPr lang="zh-CN" altLang="en-US" sz="6600" b="1" dirty="0" smtClean="0">
                <a:solidFill>
                  <a:prstClr val="white"/>
                </a:solidFill>
                <a:latin typeface="微软雅黑" panose="020B0503020204020204" pitchFamily="34" charset="-122"/>
                <a:ea typeface="微软雅黑" panose="020B0503020204020204" pitchFamily="34" charset="-122"/>
              </a:rPr>
              <a:t>、</a:t>
            </a:r>
            <a:r>
              <a:rPr lang="en-US" altLang="zh-CN" sz="6600" b="1" dirty="0">
                <a:solidFill>
                  <a:prstClr val="white"/>
                </a:solidFill>
                <a:latin typeface="微软雅黑" panose="020B0503020204020204" pitchFamily="34" charset="-122"/>
                <a:ea typeface="微软雅黑" panose="020B0503020204020204" pitchFamily="34" charset="-122"/>
              </a:rPr>
              <a:t>CNKI</a:t>
            </a:r>
            <a:r>
              <a:rPr lang="en-US" altLang="zh-CN" sz="6600" b="1" dirty="0" smtClean="0">
                <a:solidFill>
                  <a:prstClr val="white"/>
                </a:solidFill>
                <a:latin typeface="微软雅黑" panose="020B0503020204020204" pitchFamily="34" charset="-122"/>
                <a:ea typeface="微软雅黑" panose="020B0503020204020204" pitchFamily="34" charset="-122"/>
              </a:rPr>
              <a:t>—</a:t>
            </a:r>
            <a:r>
              <a:rPr lang="zh-CN" altLang="en-US" sz="6600" b="1" dirty="0" smtClean="0">
                <a:solidFill>
                  <a:prstClr val="white"/>
                </a:solidFill>
                <a:latin typeface="微软雅黑" panose="020B0503020204020204" pitchFamily="34" charset="-122"/>
                <a:ea typeface="微软雅黑" panose="020B0503020204020204" pitchFamily="34" charset="-122"/>
              </a:rPr>
              <a:t>助力论文写作</a:t>
            </a:r>
            <a:endParaRPr lang="zh-CN" altLang="en-US" sz="6600" b="1" dirty="0" smtClean="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标题 1"/>
          <p:cNvSpPr>
            <a:spLocks noGrp="1" noChangeArrowheads="1"/>
          </p:cNvSpPr>
          <p:nvPr/>
        </p:nvSpPr>
        <p:spPr bwMode="auto">
          <a:xfrm>
            <a:off x="363855" y="630555"/>
            <a:ext cx="4801235" cy="1091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a:t>
            </a:r>
            <a:r>
              <a:rPr lang="zh-CN" altLang="en-US" sz="40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选题调研</a:t>
            </a:r>
            <a:endPar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endParaRPr>
          </a:p>
          <a:p>
            <a:endParaRPr lang="zh-CN" altLang="en-US" sz="2800" b="1" dirty="0">
              <a:solidFill>
                <a:schemeClr val="accent1"/>
              </a:solidFill>
              <a:latin typeface="华文楷体" panose="02010600040101010101" pitchFamily="2" charset="-122"/>
              <a:ea typeface="华文楷体" panose="02010600040101010101" pitchFamily="2" charset="-122"/>
              <a:sym typeface="微软雅黑" panose="020B0503020204020204" pitchFamily="34" charset="-122"/>
            </a:endParaRPr>
          </a:p>
        </p:txBody>
      </p:sp>
      <p:sp>
        <p:nvSpPr>
          <p:cNvPr id="2" name="文本框 1"/>
          <p:cNvSpPr txBox="1"/>
          <p:nvPr/>
        </p:nvSpPr>
        <p:spPr>
          <a:xfrm>
            <a:off x="1516380" y="2866390"/>
            <a:ext cx="736600" cy="1400810"/>
          </a:xfrm>
          <a:prstGeom prst="rect">
            <a:avLst/>
          </a:prstGeom>
          <a:noFill/>
        </p:spPr>
        <p:txBody>
          <a:bodyPr vert="eaVert" wrap="square" rtlCol="0">
            <a:spAutoFit/>
          </a:bodyPr>
          <a:p>
            <a:r>
              <a:rPr lang="zh-CN" altLang="en-US" sz="3600">
                <a:solidFill>
                  <a:schemeClr val="bg1"/>
                </a:solidFill>
              </a:rPr>
              <a:t>案 例</a:t>
            </a:r>
            <a:endParaRPr lang="zh-CN" altLang="en-US" sz="3600">
              <a:solidFill>
                <a:schemeClr val="bg1"/>
              </a:solidFill>
            </a:endParaRPr>
          </a:p>
        </p:txBody>
      </p:sp>
      <p:pic>
        <p:nvPicPr>
          <p:cNvPr id="4" name="图片 3"/>
          <p:cNvPicPr>
            <a:picLocks noChangeAspect="1"/>
          </p:cNvPicPr>
          <p:nvPr/>
        </p:nvPicPr>
        <p:blipFill>
          <a:blip r:embed="rId1"/>
          <a:stretch>
            <a:fillRect/>
          </a:stretch>
        </p:blipFill>
        <p:spPr>
          <a:xfrm>
            <a:off x="1065530" y="1722755"/>
            <a:ext cx="7423785" cy="4907915"/>
          </a:xfrm>
          <a:prstGeom prst="rect">
            <a:avLst/>
          </a:prstGeom>
        </p:spPr>
      </p:pic>
      <p:grpSp>
        <p:nvGrpSpPr>
          <p:cNvPr id="5" name="组合 4"/>
          <p:cNvGrpSpPr/>
          <p:nvPr/>
        </p:nvGrpSpPr>
        <p:grpSpPr>
          <a:xfrm>
            <a:off x="8013065" y="535940"/>
            <a:ext cx="2419985" cy="1280795"/>
            <a:chOff x="13781" y="2316"/>
            <a:chExt cx="3811" cy="2017"/>
          </a:xfrm>
          <a:solidFill>
            <a:schemeClr val="accent6"/>
          </a:solidFill>
        </p:grpSpPr>
        <p:sp>
          <p:nvSpPr>
            <p:cNvPr id="6" name="云形标注 5"/>
            <p:cNvSpPr/>
            <p:nvPr/>
          </p:nvSpPr>
          <p:spPr>
            <a:xfrm>
              <a:off x="13781" y="2316"/>
              <a:ext cx="3811" cy="2017"/>
            </a:xfrm>
            <a:prstGeom prst="cloudCallout">
              <a:avLst/>
            </a:prstGeom>
            <a:grpFill/>
            <a:ln>
              <a:solidFill>
                <a:schemeClr val="tx1"/>
              </a:solidFill>
              <a:prstDash val="dash"/>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4309" y="2865"/>
              <a:ext cx="3143" cy="919"/>
            </a:xfrm>
            <a:prstGeom prst="rect">
              <a:avLst/>
            </a:prstGeom>
            <a:grpFill/>
          </p:spPr>
          <p:txBody>
            <a:bodyPr wrap="square" rtlCol="0">
              <a:spAutoFit/>
            </a:bodyPr>
            <a:p>
              <a:r>
                <a:rPr lang="zh-CN" altLang="zh-CN" sz="3200" b="1">
                  <a:solidFill>
                    <a:schemeClr val="tx1"/>
                  </a:solidFill>
                  <a:latin typeface="微软雅黑" panose="020B0503020204020204" pitchFamily="34" charset="-122"/>
                  <a:ea typeface="微软雅黑" panose="020B0503020204020204" pitchFamily="34" charset="-122"/>
                </a:rPr>
                <a:t>金融创新</a:t>
              </a:r>
              <a:endParaRPr lang="zh-CN" altLang="zh-CN" sz="3200" b="1">
                <a:solidFill>
                  <a:schemeClr val="tx1"/>
                </a:solidFill>
                <a:latin typeface="微软雅黑" panose="020B0503020204020204" pitchFamily="34" charset="-122"/>
                <a:ea typeface="微软雅黑" panose="020B0503020204020204" pitchFamily="34" charset="-122"/>
              </a:endParaRPr>
            </a:p>
          </p:txBody>
        </p:sp>
      </p:grpSp>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507" name="标题 1"/>
          <p:cNvSpPr>
            <a:spLocks noChangeArrowheads="1"/>
          </p:cNvSpPr>
          <p:nvPr/>
        </p:nvSpPr>
        <p:spPr bwMode="auto">
          <a:xfrm>
            <a:off x="285606" y="256904"/>
            <a:ext cx="11279188"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10000"/>
              </a:lnSpc>
              <a:spcBef>
                <a:spcPts val="800"/>
              </a:spcBef>
              <a:buClr>
                <a:schemeClr val="accent1"/>
              </a:buClr>
              <a:buSzPct val="60000"/>
            </a:pPr>
            <a:r>
              <a:rPr lang="en-US" altLang="zh-CN"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2.1.1 </a:t>
            </a:r>
            <a:r>
              <a:rPr lang="zh-CN" altLang="en-US" sz="28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泛调研：指数分析</a:t>
            </a:r>
            <a:endParaRPr lang="zh-CN" altLang="en-US" sz="28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506730" y="1031240"/>
            <a:ext cx="11058525" cy="5610225"/>
          </a:xfrm>
          <a:prstGeom prst="rect">
            <a:avLst/>
          </a:prstGeom>
        </p:spPr>
      </p:pic>
      <p:pic>
        <p:nvPicPr>
          <p:cNvPr id="5" name="图片 4"/>
          <p:cNvPicPr>
            <a:picLocks noChangeAspect="1"/>
          </p:cNvPicPr>
          <p:nvPr/>
        </p:nvPicPr>
        <p:blipFill>
          <a:blip r:embed="rId2"/>
          <a:stretch>
            <a:fillRect/>
          </a:stretch>
        </p:blipFill>
        <p:spPr>
          <a:xfrm>
            <a:off x="390525" y="1031240"/>
            <a:ext cx="11410950" cy="5505450"/>
          </a:xfrm>
          <a:prstGeom prst="rect">
            <a:avLst/>
          </a:prstGeom>
        </p:spPr>
      </p:pic>
      <p:pic>
        <p:nvPicPr>
          <p:cNvPr id="6" name="图片 5"/>
          <p:cNvPicPr>
            <a:picLocks noChangeAspect="1"/>
          </p:cNvPicPr>
          <p:nvPr/>
        </p:nvPicPr>
        <p:blipFill>
          <a:blip r:embed="rId3"/>
          <a:stretch>
            <a:fillRect/>
          </a:stretch>
        </p:blipFill>
        <p:spPr>
          <a:xfrm>
            <a:off x="506730" y="1406525"/>
            <a:ext cx="11391900" cy="3505200"/>
          </a:xfrm>
          <a:prstGeom prst="rect">
            <a:avLst/>
          </a:prstGeom>
        </p:spPr>
      </p:pic>
      <p:pic>
        <p:nvPicPr>
          <p:cNvPr id="7" name="图片 6"/>
          <p:cNvPicPr>
            <a:picLocks noChangeAspect="1"/>
          </p:cNvPicPr>
          <p:nvPr/>
        </p:nvPicPr>
        <p:blipFill>
          <a:blip r:embed="rId4"/>
          <a:stretch>
            <a:fillRect/>
          </a:stretch>
        </p:blipFill>
        <p:spPr>
          <a:xfrm>
            <a:off x="468630" y="2131060"/>
            <a:ext cx="11430000" cy="3305175"/>
          </a:xfrm>
          <a:prstGeom prst="rect">
            <a:avLst/>
          </a:prstGeom>
        </p:spPr>
      </p:pic>
      <p:pic>
        <p:nvPicPr>
          <p:cNvPr id="8" name="图片 7"/>
          <p:cNvPicPr>
            <a:picLocks noChangeAspect="1"/>
          </p:cNvPicPr>
          <p:nvPr/>
        </p:nvPicPr>
        <p:blipFill>
          <a:blip r:embed="rId5"/>
          <a:stretch>
            <a:fillRect/>
          </a:stretch>
        </p:blipFill>
        <p:spPr>
          <a:xfrm>
            <a:off x="435610" y="1729105"/>
            <a:ext cx="11496675" cy="3914775"/>
          </a:xfrm>
          <a:prstGeom prst="rect">
            <a:avLst/>
          </a:prstGeom>
        </p:spPr>
      </p:pic>
      <p:pic>
        <p:nvPicPr>
          <p:cNvPr id="9" name="图片 8"/>
          <p:cNvPicPr>
            <a:picLocks noChangeAspect="1"/>
          </p:cNvPicPr>
          <p:nvPr/>
        </p:nvPicPr>
        <p:blipFill>
          <a:blip r:embed="rId6"/>
          <a:stretch>
            <a:fillRect/>
          </a:stretch>
        </p:blipFill>
        <p:spPr>
          <a:xfrm>
            <a:off x="558800" y="2131060"/>
            <a:ext cx="11287125" cy="3771900"/>
          </a:xfrm>
          <a:prstGeom prst="rect">
            <a:avLst/>
          </a:prstGeom>
        </p:spPr>
      </p:pic>
      <p:pic>
        <p:nvPicPr>
          <p:cNvPr id="10" name="图片 9"/>
          <p:cNvPicPr>
            <a:picLocks noChangeAspect="1"/>
          </p:cNvPicPr>
          <p:nvPr/>
        </p:nvPicPr>
        <p:blipFill>
          <a:blip r:embed="rId7"/>
          <a:stretch>
            <a:fillRect/>
          </a:stretch>
        </p:blipFill>
        <p:spPr>
          <a:xfrm>
            <a:off x="616585" y="2454910"/>
            <a:ext cx="11315700" cy="3714750"/>
          </a:xfrm>
          <a:prstGeom prst="rect">
            <a:avLst/>
          </a:prstGeom>
        </p:spPr>
      </p:pic>
      <p:pic>
        <p:nvPicPr>
          <p:cNvPr id="11" name="图片 10"/>
          <p:cNvPicPr>
            <a:picLocks noChangeAspect="1"/>
          </p:cNvPicPr>
          <p:nvPr/>
        </p:nvPicPr>
        <p:blipFill>
          <a:blip r:embed="rId8"/>
          <a:stretch>
            <a:fillRect/>
          </a:stretch>
        </p:blipFill>
        <p:spPr>
          <a:xfrm>
            <a:off x="755015" y="2702560"/>
            <a:ext cx="10858500" cy="3219450"/>
          </a:xfrm>
          <a:prstGeom prst="rect">
            <a:avLst/>
          </a:prstGeom>
        </p:spPr>
      </p:pic>
      <p:sp>
        <p:nvSpPr>
          <p:cNvPr id="13" name="文本框 12"/>
          <p:cNvSpPr txBox="1"/>
          <p:nvPr/>
        </p:nvSpPr>
        <p:spPr>
          <a:xfrm>
            <a:off x="4577080" y="3075305"/>
            <a:ext cx="4653280" cy="706755"/>
          </a:xfrm>
          <a:prstGeom prst="rect">
            <a:avLst/>
          </a:prstGeom>
          <a:solidFill>
            <a:schemeClr val="tx2">
              <a:lumMod val="20000"/>
              <a:lumOff val="80000"/>
            </a:schemeClr>
          </a:solidFill>
        </p:spPr>
        <p:txBody>
          <a:bodyPr wrap="square" rtlCol="0">
            <a:spAutoFit/>
          </a:bodyPr>
          <a:p>
            <a:r>
              <a:rPr lang="zh-CN" altLang="en-US" sz="2000"/>
              <a:t>通过</a:t>
            </a:r>
            <a:r>
              <a:rPr lang="en-US" altLang="zh-CN" sz="2000"/>
              <a:t>CNKI</a:t>
            </a:r>
            <a:r>
              <a:rPr lang="zh-CN" altLang="en-US" sz="2000"/>
              <a:t>指数，可以检索、发现和追踪</a:t>
            </a:r>
            <a:endParaRPr lang="zh-CN" altLang="en-US" sz="2000"/>
          </a:p>
          <a:p>
            <a:r>
              <a:rPr lang="zh-CN" altLang="en-US" sz="2000"/>
              <a:t>学术热点话题</a:t>
            </a:r>
            <a:endParaRPr lang="zh-CN" altLang="en-US" sz="20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33375" y="1079500"/>
            <a:ext cx="11525250" cy="5238750"/>
          </a:xfrm>
          <a:prstGeom prst="rect">
            <a:avLst/>
          </a:prstGeom>
        </p:spPr>
      </p:pic>
      <p:pic>
        <p:nvPicPr>
          <p:cNvPr id="6" name="图片 5"/>
          <p:cNvPicPr>
            <a:picLocks noChangeAspect="1"/>
          </p:cNvPicPr>
          <p:nvPr/>
        </p:nvPicPr>
        <p:blipFill>
          <a:blip r:embed="rId2"/>
          <a:stretch>
            <a:fillRect/>
          </a:stretch>
        </p:blipFill>
        <p:spPr>
          <a:xfrm>
            <a:off x="821055" y="1304290"/>
            <a:ext cx="10220325" cy="5248275"/>
          </a:xfrm>
          <a:prstGeom prst="rect">
            <a:avLst/>
          </a:prstGeom>
        </p:spPr>
      </p:pic>
      <p:sp>
        <p:nvSpPr>
          <p:cNvPr id="7" name="文本框 6"/>
          <p:cNvSpPr txBox="1"/>
          <p:nvPr/>
        </p:nvSpPr>
        <p:spPr>
          <a:xfrm>
            <a:off x="6254115" y="478790"/>
            <a:ext cx="2771140" cy="1291590"/>
          </a:xfrm>
          <a:prstGeom prst="rect">
            <a:avLst/>
          </a:prstGeom>
          <a:solidFill>
            <a:schemeClr val="tx2">
              <a:lumMod val="40000"/>
              <a:lumOff val="60000"/>
            </a:schemeClr>
          </a:solidFill>
        </p:spPr>
        <p:txBody>
          <a:bodyPr wrap="square" rtlCol="0">
            <a:spAutoFit/>
          </a:bodyPr>
          <a:p>
            <a:pPr algn="l"/>
            <a:r>
              <a:rPr lang="zh-CN" altLang="en-US" sz="2000" b="1">
                <a:solidFill>
                  <a:schemeClr val="accent2">
                    <a:lumMod val="50000"/>
                  </a:schemeClr>
                </a:solidFill>
                <a:latin typeface="楷体" panose="02010609060101010101" pitchFamily="49" charset="-122"/>
                <a:ea typeface="楷体" panose="02010609060101010101" pitchFamily="49" charset="-122"/>
              </a:rPr>
              <a:t>主题分组：</a:t>
            </a:r>
            <a:r>
              <a:rPr lang="zh-CN" altLang="en-US" sz="2000" b="1" dirty="0" smtClean="0">
                <a:solidFill>
                  <a:schemeClr val="accent2">
                    <a:lumMod val="50000"/>
                  </a:schemeClr>
                </a:solidFill>
                <a:latin typeface="楷体" panose="02010609060101010101" pitchFamily="49" charset="-122"/>
                <a:ea typeface="楷体" panose="02010609060101010101" pitchFamily="49" charset="-122"/>
                <a:sym typeface="+mn-ea"/>
              </a:rPr>
              <a:t>有效</a:t>
            </a:r>
            <a:r>
              <a:rPr lang="zh-CN" altLang="en-US" sz="2000" b="1" dirty="0">
                <a:solidFill>
                  <a:schemeClr val="accent2">
                    <a:lumMod val="50000"/>
                  </a:schemeClr>
                </a:solidFill>
                <a:latin typeface="楷体" panose="02010609060101010101" pitchFamily="49" charset="-122"/>
                <a:ea typeface="楷体" panose="02010609060101010101" pitchFamily="49" charset="-122"/>
                <a:sym typeface="+mn-ea"/>
              </a:rPr>
              <a:t>地将主题内容揭示出来</a:t>
            </a:r>
            <a:r>
              <a:rPr lang="zh-CN" altLang="en-US" sz="2000" b="1" dirty="0" smtClean="0">
                <a:solidFill>
                  <a:schemeClr val="accent2">
                    <a:lumMod val="50000"/>
                  </a:schemeClr>
                </a:solidFill>
                <a:latin typeface="楷体" panose="02010609060101010101" pitchFamily="49" charset="-122"/>
                <a:ea typeface="楷体" panose="02010609060101010101" pitchFamily="49" charset="-122"/>
                <a:sym typeface="+mn-ea"/>
              </a:rPr>
              <a:t>，切中读者的</a:t>
            </a:r>
            <a:r>
              <a:rPr lang="zh-CN" altLang="en-US" sz="2000" b="1" dirty="0">
                <a:solidFill>
                  <a:schemeClr val="accent2">
                    <a:lumMod val="50000"/>
                  </a:schemeClr>
                </a:solidFill>
                <a:latin typeface="楷体" panose="02010609060101010101" pitchFamily="49" charset="-122"/>
                <a:ea typeface="楷体" panose="02010609060101010101" pitchFamily="49" charset="-122"/>
                <a:sym typeface="+mn-ea"/>
              </a:rPr>
              <a:t>检索意图。</a:t>
            </a:r>
            <a:endParaRPr lang="zh-CN" altLang="en-US" b="1" dirty="0">
              <a:solidFill>
                <a:srgbClr val="CC6600"/>
              </a:solidFill>
              <a:latin typeface="华文楷体" panose="02010600040101010101" pitchFamily="2" charset="-122"/>
              <a:ea typeface="华文楷体" panose="02010600040101010101" pitchFamily="2" charset="-122"/>
            </a:endParaRPr>
          </a:p>
          <a:p>
            <a:endParaRPr lang="zh-CN" altLang="en-US"/>
          </a:p>
        </p:txBody>
      </p:sp>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）分组（主题）</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7"/>
          <p:cNvSpPr/>
          <p:nvPr/>
        </p:nvSpPr>
        <p:spPr>
          <a:xfrm>
            <a:off x="2274555" y="1569610"/>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1</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1" name="圆角矩形 10"/>
          <p:cNvSpPr>
            <a:spLocks noChangeArrowheads="1"/>
          </p:cNvSpPr>
          <p:nvPr/>
        </p:nvSpPr>
        <p:spPr bwMode="auto">
          <a:xfrm>
            <a:off x="3319266" y="158018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zh-CN" altLang="en-US" sz="2665" b="1" dirty="0" smtClean="0">
                <a:solidFill>
                  <a:srgbClr val="1B539D"/>
                </a:solidFill>
                <a:latin typeface="微软雅黑" panose="020B0503020204020204" pitchFamily="34" charset="-122"/>
                <a:ea typeface="微软雅黑" panose="020B0503020204020204" pitchFamily="34" charset="-122"/>
              </a:rPr>
              <a:t>认识新版</a:t>
            </a:r>
            <a:r>
              <a:rPr lang="en-US" altLang="zh-CN" sz="2665" b="1" dirty="0" smtClean="0">
                <a:solidFill>
                  <a:srgbClr val="1B539D"/>
                </a:solidFill>
                <a:latin typeface="微软雅黑" panose="020B0503020204020204" pitchFamily="34" charset="-122"/>
                <a:ea typeface="微软雅黑" panose="020B0503020204020204" pitchFamily="34" charset="-122"/>
              </a:rPr>
              <a:t>CNKI</a:t>
            </a:r>
            <a:endParaRPr lang="en-US" altLang="zh-CN" sz="2665" b="1" dirty="0">
              <a:solidFill>
                <a:srgbClr val="1B539D"/>
              </a:solidFill>
              <a:latin typeface="微软雅黑" panose="020B0503020204020204" pitchFamily="34" charset="-122"/>
              <a:ea typeface="微软雅黑" panose="020B0503020204020204" pitchFamily="34" charset="-122"/>
            </a:endParaRPr>
          </a:p>
        </p:txBody>
      </p:sp>
      <p:sp>
        <p:nvSpPr>
          <p:cNvPr id="4" name="圆角矩形 3"/>
          <p:cNvSpPr/>
          <p:nvPr/>
        </p:nvSpPr>
        <p:spPr>
          <a:xfrm>
            <a:off x="2274555" y="2773557"/>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smtClean="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2</a:t>
            </a:r>
            <a:endParaRPr lang="zh-CN" altLang="en-US"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5" name="圆角矩形 4"/>
          <p:cNvSpPr>
            <a:spLocks noChangeArrowheads="1"/>
          </p:cNvSpPr>
          <p:nvPr/>
        </p:nvSpPr>
        <p:spPr bwMode="auto">
          <a:xfrm>
            <a:off x="3319266" y="2794698"/>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助力论文写作</a:t>
            </a:r>
            <a:endParaRPr lang="zh-CN" altLang="en-US" sz="2665" b="1" dirty="0" smtClean="0">
              <a:solidFill>
                <a:srgbClr val="1B539D"/>
              </a:solidFill>
              <a:latin typeface="微软雅黑" panose="020B0503020204020204" pitchFamily="34" charset="-122"/>
              <a:ea typeface="微软雅黑" panose="020B0503020204020204" pitchFamily="34" charset="-122"/>
            </a:endParaRPr>
          </a:p>
        </p:txBody>
      </p:sp>
      <p:sp>
        <p:nvSpPr>
          <p:cNvPr id="12" name="文本框 24"/>
          <p:cNvSpPr>
            <a:spLocks noChangeArrowheads="1"/>
          </p:cNvSpPr>
          <p:nvPr/>
        </p:nvSpPr>
        <p:spPr bwMode="auto">
          <a:xfrm>
            <a:off x="501650" y="65788"/>
            <a:ext cx="42052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r>
              <a:rPr lang="en-US" sz="44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rPr>
              <a:t>CONTENT</a:t>
            </a:r>
            <a:endParaRPr lang="en-US" sz="4000" b="1" dirty="0">
              <a:solidFill>
                <a:srgbClr val="1B539D"/>
              </a:solidFill>
              <a:latin typeface="微软雅黑" panose="020B0503020204020204" pitchFamily="34" charset="-122"/>
              <a:ea typeface="微软雅黑" panose="020B0503020204020204" pitchFamily="34" charset="-122"/>
              <a:sym typeface="Times New Roman" panose="02020603050405020304" pitchFamily="18" charset="0"/>
            </a:endParaRPr>
          </a:p>
        </p:txBody>
      </p:sp>
      <p:sp>
        <p:nvSpPr>
          <p:cNvPr id="13" name="圆角矩形 12"/>
          <p:cNvSpPr/>
          <p:nvPr/>
        </p:nvSpPr>
        <p:spPr>
          <a:xfrm>
            <a:off x="2274555" y="4079703"/>
            <a:ext cx="960000" cy="861457"/>
          </a:xfrm>
          <a:prstGeom prst="roundRect">
            <a:avLst>
              <a:gd name="adj" fmla="val 0"/>
            </a:avLst>
          </a:prstGeom>
          <a:solidFill>
            <a:schemeClr val="tx2">
              <a:lumMod val="60000"/>
              <a:lumOff val="40000"/>
            </a:schemeClr>
          </a:solidFill>
          <a:ln>
            <a:solidFill>
              <a:sysClr val="window" lastClr="FFFFFF"/>
            </a:solidFill>
            <a:prstDash val="dash"/>
          </a:ln>
        </p:spPr>
        <p:txBody>
          <a:bodyPr anchor="ctr"/>
          <a:lstStyle/>
          <a:p>
            <a:pPr algn="ctr">
              <a:lnSpc>
                <a:spcPts val="4000"/>
              </a:lnSpc>
              <a:spcBef>
                <a:spcPct val="20000"/>
              </a:spcBef>
              <a:buClr>
                <a:srgbClr val="002575"/>
              </a:buClr>
              <a:defRPr/>
            </a:pPr>
            <a:r>
              <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rPr>
              <a:t>3</a:t>
            </a:r>
            <a:endParaRPr lang="en-US" altLang="zh-CN" sz="2665" b="1" kern="0" dirty="0">
              <a:ln>
                <a:solidFill>
                  <a:sysClr val="window" lastClr="FFFFFF"/>
                </a:solidFill>
              </a:ln>
              <a:solidFill>
                <a:sysClr val="window" lastClr="FFFFFF"/>
              </a:solidFill>
              <a:effectLst>
                <a:outerShdw blurRad="38100" dist="38100" dir="2700000" algn="tl">
                  <a:srgbClr val="000000">
                    <a:alpha val="43137"/>
                  </a:srgbClr>
                </a:outerShdw>
              </a:effectLst>
              <a:latin typeface="Franklin Gothic Book"/>
            </a:endParaRPr>
          </a:p>
        </p:txBody>
      </p:sp>
      <p:sp>
        <p:nvSpPr>
          <p:cNvPr id="14" name="圆角矩形 13"/>
          <p:cNvSpPr>
            <a:spLocks noChangeArrowheads="1"/>
          </p:cNvSpPr>
          <p:nvPr/>
        </p:nvSpPr>
        <p:spPr bwMode="auto">
          <a:xfrm>
            <a:off x="3319266" y="4101240"/>
            <a:ext cx="6314479" cy="840316"/>
          </a:xfrm>
          <a:prstGeom prst="roundRect">
            <a:avLst>
              <a:gd name="adj" fmla="val 0"/>
            </a:avLst>
          </a:prstGeom>
          <a:solidFill>
            <a:schemeClr val="bg1"/>
          </a:solidFill>
          <a:ln w="3175">
            <a:solidFill>
              <a:srgbClr val="6699FF"/>
            </a:solidFill>
            <a:round/>
          </a:ln>
        </p:spPr>
        <p:txBody>
          <a:bodyPr tIns="14400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000"/>
              </a:lnSpc>
              <a:spcBef>
                <a:spcPct val="20000"/>
              </a:spcBef>
              <a:buClr>
                <a:srgbClr val="002575"/>
              </a:buClr>
            </a:pPr>
            <a:r>
              <a:rPr lang="en-US" altLang="zh-CN" sz="2665" b="1" dirty="0" smtClean="0">
                <a:solidFill>
                  <a:srgbClr val="1B539D"/>
                </a:solidFill>
                <a:latin typeface="微软雅黑" panose="020B0503020204020204" pitchFamily="34" charset="-122"/>
                <a:ea typeface="微软雅黑" panose="020B0503020204020204" pitchFamily="34" charset="-122"/>
              </a:rPr>
              <a:t>CNKI</a:t>
            </a:r>
            <a:r>
              <a:rPr lang="zh-CN" altLang="en-US" sz="2665" b="1" dirty="0" smtClean="0">
                <a:solidFill>
                  <a:srgbClr val="1B539D"/>
                </a:solidFill>
                <a:latin typeface="微软雅黑" panose="020B0503020204020204" pitchFamily="34" charset="-122"/>
                <a:ea typeface="微软雅黑" panose="020B0503020204020204" pitchFamily="34" charset="-122"/>
              </a:rPr>
              <a:t>实用小工具</a:t>
            </a:r>
            <a:endParaRPr lang="zh-CN" altLang="en-US" sz="2665" b="1" dirty="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Effect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14325" y="1113790"/>
            <a:ext cx="11563350" cy="5229225"/>
          </a:xfrm>
          <a:prstGeom prst="rect">
            <a:avLst/>
          </a:prstGeom>
        </p:spPr>
      </p:pic>
      <p:pic>
        <p:nvPicPr>
          <p:cNvPr id="6" name="图片 5"/>
          <p:cNvPicPr>
            <a:picLocks noChangeAspect="1"/>
          </p:cNvPicPr>
          <p:nvPr/>
        </p:nvPicPr>
        <p:blipFill>
          <a:blip r:embed="rId2"/>
          <a:stretch>
            <a:fillRect/>
          </a:stretch>
        </p:blipFill>
        <p:spPr>
          <a:xfrm>
            <a:off x="733425" y="1113790"/>
            <a:ext cx="10725150" cy="5286375"/>
          </a:xfrm>
          <a:prstGeom prst="rect">
            <a:avLst/>
          </a:prstGeom>
        </p:spPr>
      </p:pic>
      <p:sp>
        <p:nvSpPr>
          <p:cNvPr id="9" name="文本框 8"/>
          <p:cNvSpPr txBox="1"/>
          <p:nvPr/>
        </p:nvSpPr>
        <p:spPr>
          <a:xfrm>
            <a:off x="6200140" y="1874520"/>
            <a:ext cx="2771140" cy="983615"/>
          </a:xfrm>
          <a:prstGeom prst="rect">
            <a:avLst/>
          </a:prstGeom>
          <a:solidFill>
            <a:schemeClr val="tx2">
              <a:lumMod val="40000"/>
              <a:lumOff val="60000"/>
            </a:schemeClr>
          </a:solidFill>
        </p:spPr>
        <p:txBody>
          <a:bodyPr wrap="square" rtlCol="0">
            <a:spAutoFit/>
          </a:bodyPr>
          <a:p>
            <a:pPr algn="l"/>
            <a:r>
              <a:rPr lang="zh-CN" altLang="en-US" sz="2000" b="1">
                <a:solidFill>
                  <a:schemeClr val="accent2">
                    <a:lumMod val="50000"/>
                  </a:schemeClr>
                </a:solidFill>
                <a:latin typeface="楷体" panose="02010609060101010101" pitchFamily="49" charset="-122"/>
                <a:ea typeface="楷体" panose="02010609060101010101" pitchFamily="49" charset="-122"/>
              </a:rPr>
              <a:t>作者分组：学科带头人，一步找牛人</a:t>
            </a:r>
            <a:r>
              <a:rPr lang="zh-CN" altLang="en-US" sz="2000" b="1" dirty="0">
                <a:solidFill>
                  <a:schemeClr val="accent2">
                    <a:lumMod val="50000"/>
                  </a:schemeClr>
                </a:solidFill>
                <a:latin typeface="楷体" panose="02010609060101010101" pitchFamily="49" charset="-122"/>
                <a:ea typeface="楷体" panose="02010609060101010101" pitchFamily="49" charset="-122"/>
                <a:sym typeface="+mn-ea"/>
              </a:rPr>
              <a:t>。</a:t>
            </a:r>
            <a:endParaRPr lang="zh-CN" altLang="en-US" b="1" dirty="0">
              <a:solidFill>
                <a:srgbClr val="CC6600"/>
              </a:solidFill>
              <a:latin typeface="华文楷体" panose="02010600040101010101" pitchFamily="2" charset="-122"/>
              <a:ea typeface="华文楷体" panose="02010600040101010101" pitchFamily="2" charset="-122"/>
            </a:endParaRPr>
          </a:p>
          <a:p>
            <a:endParaRPr lang="zh-CN" altLang="en-US"/>
          </a:p>
        </p:txBody>
      </p:sp>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）分组（作者）</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tretch>
            <a:fillRect/>
          </a:stretch>
        </p:blipFill>
        <p:spPr>
          <a:xfrm>
            <a:off x="328930" y="1124585"/>
            <a:ext cx="11534775" cy="5276850"/>
          </a:xfrm>
          <a:prstGeom prst="rect">
            <a:avLst/>
          </a:prstGeom>
        </p:spPr>
      </p:pic>
      <p:pic>
        <p:nvPicPr>
          <p:cNvPr id="7" name="图片 6"/>
          <p:cNvPicPr>
            <a:picLocks noChangeAspect="1"/>
          </p:cNvPicPr>
          <p:nvPr/>
        </p:nvPicPr>
        <p:blipFill>
          <a:blip r:embed="rId2"/>
          <a:stretch>
            <a:fillRect/>
          </a:stretch>
        </p:blipFill>
        <p:spPr>
          <a:xfrm>
            <a:off x="718185" y="1053465"/>
            <a:ext cx="10448925" cy="5419725"/>
          </a:xfrm>
          <a:prstGeom prst="rect">
            <a:avLst/>
          </a:prstGeom>
        </p:spPr>
      </p:pic>
      <p:sp>
        <p:nvSpPr>
          <p:cNvPr id="10" name="文本框 9"/>
          <p:cNvSpPr txBox="1"/>
          <p:nvPr/>
        </p:nvSpPr>
        <p:spPr>
          <a:xfrm>
            <a:off x="7007225" y="1886585"/>
            <a:ext cx="2771140" cy="1291590"/>
          </a:xfrm>
          <a:prstGeom prst="rect">
            <a:avLst/>
          </a:prstGeom>
          <a:solidFill>
            <a:schemeClr val="tx2">
              <a:lumMod val="40000"/>
              <a:lumOff val="60000"/>
            </a:schemeClr>
          </a:solidFill>
        </p:spPr>
        <p:txBody>
          <a:bodyPr wrap="square" rtlCol="0">
            <a:spAutoFit/>
          </a:bodyPr>
          <a:p>
            <a:pPr algn="l"/>
            <a:r>
              <a:rPr lang="zh-CN" altLang="en-US" sz="2000" b="1">
                <a:solidFill>
                  <a:schemeClr val="accent2">
                    <a:lumMod val="50000"/>
                  </a:schemeClr>
                </a:solidFill>
                <a:latin typeface="楷体" panose="02010609060101010101" pitchFamily="49" charset="-122"/>
                <a:ea typeface="楷体" panose="02010609060101010101" pitchFamily="49" charset="-122"/>
              </a:rPr>
              <a:t>机构分组：了解研究成果在全国的全局分布，跟踪重要机构的成果</a:t>
            </a:r>
            <a:r>
              <a:rPr lang="zh-CN" altLang="en-US" sz="2000" b="1" dirty="0">
                <a:solidFill>
                  <a:schemeClr val="accent2">
                    <a:lumMod val="50000"/>
                  </a:schemeClr>
                </a:solidFill>
                <a:latin typeface="楷体" panose="02010609060101010101" pitchFamily="49" charset="-122"/>
                <a:ea typeface="楷体" panose="02010609060101010101" pitchFamily="49" charset="-122"/>
                <a:sym typeface="+mn-ea"/>
              </a:rPr>
              <a:t>。</a:t>
            </a:r>
            <a:endParaRPr lang="zh-CN" altLang="en-US" b="1" dirty="0">
              <a:solidFill>
                <a:srgbClr val="CC6600"/>
              </a:solidFill>
              <a:latin typeface="华文楷体" panose="02010600040101010101" pitchFamily="2" charset="-122"/>
              <a:ea typeface="华文楷体" panose="02010600040101010101" pitchFamily="2" charset="-122"/>
            </a:endParaRPr>
          </a:p>
          <a:p>
            <a:endParaRPr lang="zh-CN" altLang="en-US"/>
          </a:p>
        </p:txBody>
      </p:sp>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）分组（机构）</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38455" y="1083945"/>
            <a:ext cx="11515725" cy="5438775"/>
          </a:xfrm>
          <a:prstGeom prst="rect">
            <a:avLst/>
          </a:prstGeom>
        </p:spPr>
      </p:pic>
      <p:pic>
        <p:nvPicPr>
          <p:cNvPr id="6" name="图片 5"/>
          <p:cNvPicPr>
            <a:picLocks noChangeAspect="1"/>
          </p:cNvPicPr>
          <p:nvPr/>
        </p:nvPicPr>
        <p:blipFill>
          <a:blip r:embed="rId2"/>
          <a:stretch>
            <a:fillRect/>
          </a:stretch>
        </p:blipFill>
        <p:spPr>
          <a:xfrm>
            <a:off x="819150" y="974725"/>
            <a:ext cx="10553700" cy="5314950"/>
          </a:xfrm>
          <a:prstGeom prst="rect">
            <a:avLst/>
          </a:prstGeom>
        </p:spPr>
      </p:pic>
      <p:sp>
        <p:nvSpPr>
          <p:cNvPr id="10" name="文本框 9"/>
          <p:cNvSpPr txBox="1"/>
          <p:nvPr/>
        </p:nvSpPr>
        <p:spPr>
          <a:xfrm>
            <a:off x="5877560" y="1486535"/>
            <a:ext cx="3081655" cy="1291590"/>
          </a:xfrm>
          <a:prstGeom prst="rect">
            <a:avLst/>
          </a:prstGeom>
          <a:solidFill>
            <a:schemeClr val="tx2">
              <a:lumMod val="40000"/>
              <a:lumOff val="60000"/>
            </a:schemeClr>
          </a:solidFill>
        </p:spPr>
        <p:txBody>
          <a:bodyPr wrap="square" rtlCol="0">
            <a:spAutoFit/>
          </a:bodyPr>
          <a:p>
            <a:pPr algn="l"/>
            <a:r>
              <a:rPr lang="zh-CN" altLang="en-US" sz="2000" b="1">
                <a:solidFill>
                  <a:schemeClr val="accent2">
                    <a:lumMod val="50000"/>
                  </a:schemeClr>
                </a:solidFill>
                <a:latin typeface="楷体" panose="02010609060101010101" pitchFamily="49" charset="-122"/>
                <a:ea typeface="楷体" panose="02010609060101010101" pitchFamily="49" charset="-122"/>
              </a:rPr>
              <a:t>基金分组：了解国家对这一领域的科研投入情况，对口申请课题</a:t>
            </a:r>
            <a:r>
              <a:rPr lang="zh-CN" altLang="en-US" sz="2000" b="1" dirty="0">
                <a:solidFill>
                  <a:schemeClr val="accent2">
                    <a:lumMod val="50000"/>
                  </a:schemeClr>
                </a:solidFill>
                <a:latin typeface="楷体" panose="02010609060101010101" pitchFamily="49" charset="-122"/>
                <a:ea typeface="楷体" panose="02010609060101010101" pitchFamily="49" charset="-122"/>
                <a:sym typeface="+mn-ea"/>
              </a:rPr>
              <a:t>。</a:t>
            </a:r>
            <a:endParaRPr lang="zh-CN" altLang="en-US" b="1" dirty="0">
              <a:solidFill>
                <a:srgbClr val="CC6600"/>
              </a:solidFill>
              <a:latin typeface="华文楷体" panose="02010600040101010101" pitchFamily="2" charset="-122"/>
              <a:ea typeface="华文楷体" panose="02010600040101010101" pitchFamily="2" charset="-122"/>
            </a:endParaRPr>
          </a:p>
          <a:p>
            <a:endParaRPr lang="zh-CN" altLang="en-US"/>
          </a:p>
        </p:txBody>
      </p:sp>
      <p:pic>
        <p:nvPicPr>
          <p:cNvPr id="8" name="图片 7"/>
          <p:cNvPicPr>
            <a:picLocks noChangeAspect="1"/>
          </p:cNvPicPr>
          <p:nvPr/>
        </p:nvPicPr>
        <p:blipFill>
          <a:blip r:embed="rId3"/>
          <a:stretch>
            <a:fillRect/>
          </a:stretch>
        </p:blipFill>
        <p:spPr>
          <a:xfrm>
            <a:off x="567055" y="974725"/>
            <a:ext cx="11058525" cy="5705475"/>
          </a:xfrm>
          <a:prstGeom prst="rect">
            <a:avLst/>
          </a:prstGeom>
        </p:spPr>
      </p:pic>
      <p:pic>
        <p:nvPicPr>
          <p:cNvPr id="9" name="图片 8"/>
          <p:cNvPicPr>
            <a:picLocks noChangeAspect="1"/>
          </p:cNvPicPr>
          <p:nvPr/>
        </p:nvPicPr>
        <p:blipFill>
          <a:blip r:embed="rId4"/>
          <a:stretch>
            <a:fillRect/>
          </a:stretch>
        </p:blipFill>
        <p:spPr>
          <a:xfrm>
            <a:off x="338455" y="993775"/>
            <a:ext cx="11582400" cy="5619750"/>
          </a:xfrm>
          <a:prstGeom prst="rect">
            <a:avLst/>
          </a:prstGeom>
        </p:spPr>
      </p:pic>
      <p:sp>
        <p:nvSpPr>
          <p:cNvPr id="11" name="文本框 10"/>
          <p:cNvSpPr txBox="1"/>
          <p:nvPr/>
        </p:nvSpPr>
        <p:spPr>
          <a:xfrm>
            <a:off x="2659380" y="2778125"/>
            <a:ext cx="2771140" cy="706755"/>
          </a:xfrm>
          <a:prstGeom prst="rect">
            <a:avLst/>
          </a:prstGeom>
          <a:solidFill>
            <a:schemeClr val="tx2">
              <a:lumMod val="40000"/>
              <a:lumOff val="60000"/>
            </a:schemeClr>
          </a:solidFill>
        </p:spPr>
        <p:txBody>
          <a:bodyPr wrap="square" rtlCol="0">
            <a:spAutoFit/>
          </a:bodyPr>
          <a:p>
            <a:pPr algn="l"/>
            <a:r>
              <a:rPr lang="zh-CN" altLang="en-US" sz="2000" b="1">
                <a:solidFill>
                  <a:schemeClr val="accent2">
                    <a:lumMod val="50000"/>
                  </a:schemeClr>
                </a:solidFill>
                <a:latin typeface="楷体" panose="02010609060101010101" pitchFamily="49" charset="-122"/>
                <a:ea typeface="楷体" panose="02010609060101010101" pitchFamily="49" charset="-122"/>
              </a:rPr>
              <a:t>从科研指南中了解项目申报情况。</a:t>
            </a:r>
            <a:endParaRPr lang="zh-CN" altLang="en-US"/>
          </a:p>
        </p:txBody>
      </p:sp>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1</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）分组（基金）</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par>
                                <p:cTn id="24" presetID="2" presetClass="entr" presetSubtype="4"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99720" y="974725"/>
            <a:ext cx="11591925" cy="5457825"/>
          </a:xfrm>
          <a:prstGeom prst="rect">
            <a:avLst/>
          </a:prstGeom>
        </p:spPr>
      </p:pic>
      <p:pic>
        <p:nvPicPr>
          <p:cNvPr id="5" name="图片 4"/>
          <p:cNvPicPr>
            <a:picLocks noChangeAspect="1"/>
          </p:cNvPicPr>
          <p:nvPr/>
        </p:nvPicPr>
        <p:blipFill>
          <a:blip r:embed="rId2"/>
          <a:stretch>
            <a:fillRect/>
          </a:stretch>
        </p:blipFill>
        <p:spPr>
          <a:xfrm>
            <a:off x="299720" y="1192530"/>
            <a:ext cx="11487150" cy="5372100"/>
          </a:xfrm>
          <a:prstGeom prst="rect">
            <a:avLst/>
          </a:prstGeom>
        </p:spPr>
      </p:pic>
      <p:pic>
        <p:nvPicPr>
          <p:cNvPr id="6" name="图片 5"/>
          <p:cNvPicPr>
            <a:picLocks noChangeAspect="1"/>
          </p:cNvPicPr>
          <p:nvPr/>
        </p:nvPicPr>
        <p:blipFill>
          <a:blip r:embed="rId3"/>
          <a:stretch>
            <a:fillRect/>
          </a:stretch>
        </p:blipFill>
        <p:spPr>
          <a:xfrm>
            <a:off x="385445" y="1106805"/>
            <a:ext cx="11506200" cy="5543550"/>
          </a:xfrm>
          <a:prstGeom prst="rect">
            <a:avLst/>
          </a:prstGeom>
        </p:spPr>
      </p:pic>
      <p:sp>
        <p:nvSpPr>
          <p:cNvPr id="3"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）排序</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328295" y="974725"/>
            <a:ext cx="11534775" cy="5676900"/>
          </a:xfrm>
          <a:prstGeom prst="rect">
            <a:avLst/>
          </a:prstGeom>
        </p:spPr>
      </p:pic>
      <p:pic>
        <p:nvPicPr>
          <p:cNvPr id="6" name="图片 5"/>
          <p:cNvPicPr>
            <a:picLocks noChangeAspect="1"/>
          </p:cNvPicPr>
          <p:nvPr/>
        </p:nvPicPr>
        <p:blipFill>
          <a:blip r:embed="rId2"/>
          <a:stretch>
            <a:fillRect/>
          </a:stretch>
        </p:blipFill>
        <p:spPr>
          <a:xfrm>
            <a:off x="223520" y="974725"/>
            <a:ext cx="11744325" cy="5267325"/>
          </a:xfrm>
          <a:prstGeom prst="rect">
            <a:avLst/>
          </a:prstGeom>
        </p:spPr>
      </p:pic>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）知网节</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5" name="图片 14"/>
          <p:cNvPicPr>
            <a:picLocks noChangeAspect="1"/>
          </p:cNvPicPr>
          <p:nvPr/>
        </p:nvPicPr>
        <p:blipFill>
          <a:blip r:embed="rId1"/>
          <a:stretch>
            <a:fillRect/>
          </a:stretch>
        </p:blipFill>
        <p:spPr>
          <a:xfrm>
            <a:off x="659130" y="839470"/>
            <a:ext cx="9248775" cy="4733925"/>
          </a:xfrm>
          <a:prstGeom prst="rect">
            <a:avLst/>
          </a:prstGeom>
        </p:spPr>
      </p:pic>
      <p:grpSp>
        <p:nvGrpSpPr>
          <p:cNvPr id="17" name="组合 16"/>
          <p:cNvGrpSpPr/>
          <p:nvPr/>
        </p:nvGrpSpPr>
        <p:grpSpPr>
          <a:xfrm>
            <a:off x="2875280" y="2626995"/>
            <a:ext cx="1634490" cy="1158875"/>
            <a:chOff x="4988" y="4723"/>
            <a:chExt cx="2574" cy="1825"/>
          </a:xfrm>
        </p:grpSpPr>
        <p:sp>
          <p:nvSpPr>
            <p:cNvPr id="25" name="TextBox 5">
              <a:hlinkClick r:id="rId2" action="ppaction://hlinksldjump"/>
            </p:cNvPr>
            <p:cNvSpPr>
              <a:spLocks noChangeArrowheads="1"/>
            </p:cNvSpPr>
            <p:nvPr/>
          </p:nvSpPr>
          <p:spPr bwMode="auto">
            <a:xfrm>
              <a:off x="4988" y="5242"/>
              <a:ext cx="2574" cy="1307"/>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en-US"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前人的研究脉络</a:t>
              </a:r>
              <a:endParaRPr lang="zh-CN" altLang="en-US" sz="2800"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p:txBody>
        </p:sp>
        <p:cxnSp>
          <p:nvCxnSpPr>
            <p:cNvPr id="26" name="直接箭头连接符 25"/>
            <p:cNvCxnSpPr/>
            <p:nvPr/>
          </p:nvCxnSpPr>
          <p:spPr>
            <a:xfrm>
              <a:off x="6204" y="4723"/>
              <a:ext cx="257" cy="46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7" name="组合 26"/>
          <p:cNvGrpSpPr/>
          <p:nvPr/>
        </p:nvGrpSpPr>
        <p:grpSpPr>
          <a:xfrm>
            <a:off x="6574790" y="2608580"/>
            <a:ext cx="2293620" cy="1144270"/>
            <a:chOff x="11004" y="4746"/>
            <a:chExt cx="3612" cy="1802"/>
          </a:xfrm>
        </p:grpSpPr>
        <p:sp>
          <p:nvSpPr>
            <p:cNvPr id="28" name="TextBox 5">
              <a:hlinkClick r:id="rId2" action="ppaction://hlinksldjump"/>
            </p:cNvPr>
            <p:cNvSpPr>
              <a:spLocks noChangeArrowheads="1"/>
            </p:cNvSpPr>
            <p:nvPr/>
          </p:nvSpPr>
          <p:spPr bwMode="auto">
            <a:xfrm>
              <a:off x="11004" y="5242"/>
              <a:ext cx="3612" cy="1307"/>
            </a:xfrm>
            <a:prstGeom prst="rect">
              <a:avLst/>
            </a:prstGeom>
            <a:solidFill>
              <a:schemeClr val="accent1">
                <a:lumMod val="20000"/>
                <a:lumOff val="80000"/>
              </a:schemeClr>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00000"/>
                </a:lnSpc>
                <a:spcBef>
                  <a:spcPct val="0"/>
                </a:spcBef>
                <a:buClrTx/>
                <a:buSzTx/>
                <a:buFont typeface="Arial" panose="020B0604020202020204" pitchFamily="34" charset="0"/>
                <a:buNone/>
              </a:pPr>
              <a:r>
                <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哪些人认可？</a:t>
              </a:r>
              <a:endPar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a:p>
              <a:pPr algn="ctr" eaLnBrk="1" hangingPunct="1">
                <a:lnSpc>
                  <a:spcPct val="100000"/>
                </a:lnSpc>
                <a:spcBef>
                  <a:spcPct val="0"/>
                </a:spcBef>
                <a:buClrTx/>
                <a:buSzTx/>
                <a:buFont typeface="Arial" panose="020B0604020202020204" pitchFamily="34" charset="0"/>
                <a:buNone/>
              </a:pPr>
              <a:r>
                <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rPr>
                <a:t>文献传播情况？</a:t>
              </a:r>
              <a:endParaRPr lang="zh-CN" altLang="zh-CN" b="1" dirty="0">
                <a:solidFill>
                  <a:schemeClr val="tx1"/>
                </a:solidFill>
                <a:latin typeface="楷体" panose="02010609060101010101" pitchFamily="49" charset="-122"/>
                <a:ea typeface="楷体" panose="02010609060101010101" pitchFamily="49" charset="-122"/>
                <a:sym typeface="华文行楷" panose="02010800040101010101" pitchFamily="2" charset="-122"/>
              </a:endParaRPr>
            </a:p>
          </p:txBody>
        </p:sp>
        <p:cxnSp>
          <p:nvCxnSpPr>
            <p:cNvPr id="29" name="直接箭头连接符 28"/>
            <p:cNvCxnSpPr/>
            <p:nvPr/>
          </p:nvCxnSpPr>
          <p:spPr>
            <a:xfrm>
              <a:off x="12177" y="4746"/>
              <a:ext cx="443" cy="4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0" name="矩形 29"/>
          <p:cNvSpPr/>
          <p:nvPr/>
        </p:nvSpPr>
        <p:spPr>
          <a:xfrm>
            <a:off x="6574790" y="2209165"/>
            <a:ext cx="1200150" cy="39941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31" name="图片 30"/>
          <p:cNvPicPr>
            <a:picLocks noChangeAspect="1"/>
          </p:cNvPicPr>
          <p:nvPr/>
        </p:nvPicPr>
        <p:blipFill>
          <a:blip r:embed="rId3"/>
          <a:stretch>
            <a:fillRect/>
          </a:stretch>
        </p:blipFill>
        <p:spPr>
          <a:xfrm>
            <a:off x="1231900" y="1045845"/>
            <a:ext cx="9020175" cy="5400675"/>
          </a:xfrm>
          <a:prstGeom prst="rect">
            <a:avLst/>
          </a:prstGeom>
        </p:spPr>
      </p:pic>
      <p:pic>
        <p:nvPicPr>
          <p:cNvPr id="32" name="图片 31"/>
          <p:cNvPicPr>
            <a:picLocks noChangeAspect="1"/>
          </p:cNvPicPr>
          <p:nvPr/>
        </p:nvPicPr>
        <p:blipFill>
          <a:blip r:embed="rId4"/>
          <a:stretch>
            <a:fillRect/>
          </a:stretch>
        </p:blipFill>
        <p:spPr>
          <a:xfrm>
            <a:off x="1695450" y="1045845"/>
            <a:ext cx="8801100" cy="5514975"/>
          </a:xfrm>
          <a:prstGeom prst="rect">
            <a:avLst/>
          </a:prstGeom>
        </p:spPr>
      </p:pic>
      <p:pic>
        <p:nvPicPr>
          <p:cNvPr id="33" name="图片 32"/>
          <p:cNvPicPr>
            <a:picLocks noChangeAspect="1"/>
          </p:cNvPicPr>
          <p:nvPr/>
        </p:nvPicPr>
        <p:blipFill>
          <a:blip r:embed="rId5"/>
          <a:stretch>
            <a:fillRect/>
          </a:stretch>
        </p:blipFill>
        <p:spPr>
          <a:xfrm>
            <a:off x="3406775" y="2409190"/>
            <a:ext cx="5819775" cy="1924050"/>
          </a:xfrm>
          <a:prstGeom prst="rect">
            <a:avLst/>
          </a:prstGeom>
        </p:spPr>
      </p:pic>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）知网节</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linds(horizontal)">
                                      <p:cBhvr>
                                        <p:cTn id="12" dur="500"/>
                                        <p:tgtEl>
                                          <p:spTgt spid="27"/>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blinds(horizontal)">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blinds(horizontal)">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19405" y="1193165"/>
            <a:ext cx="11553825" cy="5219700"/>
          </a:xfrm>
          <a:prstGeom prst="rect">
            <a:avLst/>
          </a:prstGeom>
        </p:spPr>
      </p:pic>
      <p:pic>
        <p:nvPicPr>
          <p:cNvPr id="6" name="图片 5"/>
          <p:cNvPicPr>
            <a:picLocks noChangeAspect="1"/>
          </p:cNvPicPr>
          <p:nvPr/>
        </p:nvPicPr>
        <p:blipFill>
          <a:blip r:embed="rId2"/>
          <a:stretch>
            <a:fillRect/>
          </a:stretch>
        </p:blipFill>
        <p:spPr>
          <a:xfrm>
            <a:off x="319405" y="983615"/>
            <a:ext cx="11601450" cy="5638800"/>
          </a:xfrm>
          <a:prstGeom prst="rect">
            <a:avLst/>
          </a:prstGeom>
        </p:spPr>
      </p:pic>
      <p:pic>
        <p:nvPicPr>
          <p:cNvPr id="8" name="图片 7"/>
          <p:cNvPicPr>
            <a:picLocks noChangeAspect="1"/>
          </p:cNvPicPr>
          <p:nvPr/>
        </p:nvPicPr>
        <p:blipFill>
          <a:blip r:embed="rId3"/>
          <a:stretch>
            <a:fillRect/>
          </a:stretch>
        </p:blipFill>
        <p:spPr>
          <a:xfrm>
            <a:off x="405765" y="983615"/>
            <a:ext cx="11487150" cy="5638800"/>
          </a:xfrm>
          <a:prstGeom prst="rect">
            <a:avLst/>
          </a:prstGeom>
        </p:spPr>
      </p:pic>
      <p:sp>
        <p:nvSpPr>
          <p:cNvPr id="2"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）知网节</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4" name="组合 3"/>
          <p:cNvGrpSpPr/>
          <p:nvPr/>
        </p:nvGrpSpPr>
        <p:grpSpPr>
          <a:xfrm>
            <a:off x="4471035" y="885825"/>
            <a:ext cx="6723380" cy="5324475"/>
            <a:chOff x="5943" y="2793"/>
            <a:chExt cx="6689" cy="6227"/>
          </a:xfrm>
        </p:grpSpPr>
        <p:sp>
          <p:nvSpPr>
            <p:cNvPr id="5" name="椭圆 51201"/>
            <p:cNvSpPr/>
            <p:nvPr/>
          </p:nvSpPr>
          <p:spPr>
            <a:xfrm flipH="1" flipV="1">
              <a:off x="7560" y="4515"/>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6" name="椭圆 51202"/>
            <p:cNvSpPr/>
            <p:nvPr/>
          </p:nvSpPr>
          <p:spPr>
            <a:xfrm flipH="1" flipV="1">
              <a:off x="9010" y="3733"/>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8" name="椭圆 51204"/>
            <p:cNvSpPr/>
            <p:nvPr/>
          </p:nvSpPr>
          <p:spPr>
            <a:xfrm flipH="1" flipV="1">
              <a:off x="10553" y="7558"/>
              <a:ext cx="560"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9" name="椭圆 51205"/>
            <p:cNvSpPr/>
            <p:nvPr/>
          </p:nvSpPr>
          <p:spPr>
            <a:xfrm flipH="1" flipV="1">
              <a:off x="7143" y="7438"/>
              <a:ext cx="562" cy="560"/>
            </a:xfrm>
            <a:prstGeom prst="ellipse">
              <a:avLst/>
            </a:prstGeom>
            <a:noFill/>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0" name="椭圆 51207"/>
            <p:cNvSpPr/>
            <p:nvPr/>
          </p:nvSpPr>
          <p:spPr>
            <a:xfrm>
              <a:off x="6575" y="3558"/>
              <a:ext cx="5300" cy="5015"/>
            </a:xfrm>
            <a:prstGeom prst="ellipse">
              <a:avLst/>
            </a:prstGeom>
            <a:noFill/>
            <a:ln w="25400" cap="flat" cmpd="sng">
              <a:solidFill>
                <a:srgbClr val="7F7F7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1" name="流程图: 过程 51209"/>
            <p:cNvSpPr/>
            <p:nvPr/>
          </p:nvSpPr>
          <p:spPr>
            <a:xfrm>
              <a:off x="8505" y="2793"/>
              <a:ext cx="1450" cy="680"/>
            </a:xfrm>
            <a:prstGeom prst="flowChartProcess">
              <a:avLst/>
            </a:prstGeom>
            <a:solidFill>
              <a:schemeClr val="accent6">
                <a:lumMod val="60000"/>
                <a:lumOff val="40000"/>
              </a:schemeClr>
            </a:solidFill>
            <a:ln w="9525">
              <a:noFill/>
            </a:ln>
          </p:spPr>
          <p:txBody>
            <a:bodyPr wrap="none" anchor="ctr"/>
            <a:p>
              <a:pPr lvl="0" algn="ctr" fontAlgn="base"/>
              <a:r>
                <a:rPr lang="zh-CN" altLang="en-US" b="1" strike="noStrike" noProof="1" dirty="0">
                  <a:solidFill>
                    <a:schemeClr val="bg1"/>
                  </a:solidFill>
                  <a:latin typeface="Arial" panose="020B0604020202020204" pitchFamily="34" charset="0"/>
                  <a:ea typeface="微软雅黑" panose="020B0503020204020204" pitchFamily="34" charset="-122"/>
                  <a:cs typeface="+mn-ea"/>
                </a:rPr>
                <a:t>文献</a:t>
              </a:r>
              <a:endParaRPr lang="zh-CN" altLang="en-US" b="1" strike="noStrike" noProof="1" dirty="0">
                <a:solidFill>
                  <a:schemeClr val="bg1"/>
                </a:solidFill>
                <a:latin typeface="Arial" panose="020B0604020202020204" pitchFamily="34" charset="0"/>
                <a:ea typeface="微软雅黑" panose="020B0503020204020204" pitchFamily="34" charset="-122"/>
              </a:endParaRPr>
            </a:p>
          </p:txBody>
        </p:sp>
        <p:sp>
          <p:nvSpPr>
            <p:cNvPr id="12" name="流程图: 过程 51210"/>
            <p:cNvSpPr/>
            <p:nvPr/>
          </p:nvSpPr>
          <p:spPr>
            <a:xfrm>
              <a:off x="11180" y="4265"/>
              <a:ext cx="1453" cy="680"/>
            </a:xfrm>
            <a:prstGeom prst="flowChartProcess">
              <a:avLst/>
            </a:prstGeom>
            <a:solidFill>
              <a:srgbClr val="EE7E34"/>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pitchFamily="34" charset="-122"/>
                </a:rPr>
                <a:t>作者</a:t>
              </a:r>
              <a:endParaRPr lang="zh-CN" altLang="en-US" b="1" dirty="0">
                <a:solidFill>
                  <a:schemeClr val="bg1"/>
                </a:solidFill>
                <a:latin typeface="Arial" panose="020B0604020202020204" pitchFamily="34" charset="0"/>
                <a:ea typeface="微软雅黑" panose="020B0503020204020204" pitchFamily="34" charset="-122"/>
              </a:endParaRPr>
            </a:p>
          </p:txBody>
        </p:sp>
        <p:sp>
          <p:nvSpPr>
            <p:cNvPr id="13" name="流程图: 过程 51212"/>
            <p:cNvSpPr/>
            <p:nvPr/>
          </p:nvSpPr>
          <p:spPr>
            <a:xfrm>
              <a:off x="6575" y="8228"/>
              <a:ext cx="1453" cy="680"/>
            </a:xfrm>
            <a:prstGeom prst="flowChartProcess">
              <a:avLst/>
            </a:prstGeom>
            <a:solidFill>
              <a:srgbClr val="FF5050">
                <a:alpha val="73000"/>
              </a:srgbClr>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pitchFamily="34" charset="-122"/>
                </a:rPr>
                <a:t>关键词</a:t>
              </a:r>
              <a:endParaRPr lang="zh-CN" altLang="en-US" dirty="0">
                <a:latin typeface="Arial" panose="020B0604020202020204" pitchFamily="34" charset="0"/>
                <a:ea typeface="宋体" panose="02010600030101010101" pitchFamily="2" charset="-122"/>
              </a:endParaRPr>
            </a:p>
          </p:txBody>
        </p:sp>
        <p:sp>
          <p:nvSpPr>
            <p:cNvPr id="14" name="流程图: 过程 51213"/>
            <p:cNvSpPr/>
            <p:nvPr/>
          </p:nvSpPr>
          <p:spPr>
            <a:xfrm>
              <a:off x="10258" y="8340"/>
              <a:ext cx="1452" cy="680"/>
            </a:xfrm>
            <a:prstGeom prst="flowChartProcess">
              <a:avLst/>
            </a:prstGeom>
            <a:solidFill>
              <a:srgbClr val="9966FF">
                <a:alpha val="70000"/>
              </a:srgbClr>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pitchFamily="34" charset="-122"/>
                </a:rPr>
                <a:t>机构</a:t>
              </a:r>
              <a:endParaRPr lang="zh-CN" altLang="en-US" dirty="0">
                <a:latin typeface="Arial" panose="020B0604020202020204" pitchFamily="34" charset="0"/>
                <a:ea typeface="宋体" panose="02010600030101010101" pitchFamily="2" charset="-122"/>
              </a:endParaRPr>
            </a:p>
          </p:txBody>
        </p:sp>
        <p:sp>
          <p:nvSpPr>
            <p:cNvPr id="15" name="流程图: 过程 51215"/>
            <p:cNvSpPr/>
            <p:nvPr/>
          </p:nvSpPr>
          <p:spPr>
            <a:xfrm>
              <a:off x="5943" y="4265"/>
              <a:ext cx="1452" cy="680"/>
            </a:xfrm>
            <a:prstGeom prst="flowChartProcess">
              <a:avLst/>
            </a:prstGeom>
            <a:solidFill>
              <a:srgbClr val="6EAF44"/>
            </a:solidFill>
            <a:ln w="9525">
              <a:noFill/>
            </a:ln>
          </p:spPr>
          <p:txBody>
            <a:bodyPr wrap="none" lIns="90170" tIns="46990" rIns="90170" bIns="46990" anchor="ctr"/>
            <a:p>
              <a:pPr algn="ctr"/>
              <a:r>
                <a:rPr lang="zh-CN" altLang="en-US" b="1" dirty="0">
                  <a:solidFill>
                    <a:schemeClr val="bg1"/>
                  </a:solidFill>
                  <a:latin typeface="Arial" panose="020B0604020202020204" pitchFamily="34" charset="0"/>
                  <a:ea typeface="微软雅黑" panose="020B0503020204020204" pitchFamily="34" charset="-122"/>
                </a:rPr>
                <a:t>出版物</a:t>
              </a:r>
              <a:endParaRPr lang="zh-CN" altLang="en-US" dirty="0">
                <a:latin typeface="Arial" panose="020B0604020202020204" pitchFamily="34" charset="0"/>
                <a:ea typeface="宋体" panose="02010600030101010101" pitchFamily="2" charset="-122"/>
              </a:endParaRPr>
            </a:p>
          </p:txBody>
        </p:sp>
        <p:sp>
          <p:nvSpPr>
            <p:cNvPr id="16" name="直接连接符 51236"/>
            <p:cNvSpPr/>
            <p:nvPr/>
          </p:nvSpPr>
          <p:spPr>
            <a:xfrm flipV="1">
              <a:off x="7395" y="3680"/>
              <a:ext cx="2043" cy="958"/>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17" name="直接连接符 51237"/>
            <p:cNvSpPr/>
            <p:nvPr/>
          </p:nvSpPr>
          <p:spPr>
            <a:xfrm>
              <a:off x="7593" y="4640"/>
              <a:ext cx="3290" cy="3580"/>
            </a:xfrm>
            <a:prstGeom prst="line">
              <a:avLst/>
            </a:prstGeom>
            <a:ln w="25400" cap="flat" cmpd="sng">
              <a:solidFill>
                <a:srgbClr val="AFDDFF"/>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18" name="椭圆 51239"/>
            <p:cNvSpPr/>
            <p:nvPr/>
          </p:nvSpPr>
          <p:spPr>
            <a:xfrm flipH="1" flipV="1">
              <a:off x="10755" y="4013"/>
              <a:ext cx="560" cy="560"/>
            </a:xfrm>
            <a:prstGeom prst="ellipse">
              <a:avLst/>
            </a:prstGeom>
            <a:noFill/>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19" name="直接连接符 51240"/>
            <p:cNvSpPr/>
            <p:nvPr/>
          </p:nvSpPr>
          <p:spPr>
            <a:xfrm flipH="1">
              <a:off x="7423" y="4595"/>
              <a:ext cx="167" cy="3625"/>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0" name="直接连接符 51241"/>
            <p:cNvSpPr/>
            <p:nvPr/>
          </p:nvSpPr>
          <p:spPr>
            <a:xfrm flipV="1">
              <a:off x="7418" y="3680"/>
              <a:ext cx="1957" cy="4440"/>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1" name="直接连接符 51243"/>
            <p:cNvSpPr/>
            <p:nvPr/>
          </p:nvSpPr>
          <p:spPr>
            <a:xfrm flipH="1" flipV="1">
              <a:off x="9375" y="3715"/>
              <a:ext cx="1508" cy="4405"/>
            </a:xfrm>
            <a:prstGeom prst="line">
              <a:avLst/>
            </a:prstGeom>
            <a:ln w="25400" cap="flat" cmpd="sng">
              <a:solidFill>
                <a:srgbClr val="0B69B1"/>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2" name="直接连接符 51245"/>
            <p:cNvSpPr/>
            <p:nvPr/>
          </p:nvSpPr>
          <p:spPr>
            <a:xfrm flipH="1" flipV="1">
              <a:off x="7590" y="8120"/>
              <a:ext cx="3293" cy="0"/>
            </a:xfrm>
            <a:prstGeom prst="line">
              <a:avLst/>
            </a:prstGeom>
            <a:ln w="25400" cap="flat" cmpd="sng">
              <a:solidFill>
                <a:srgbClr val="AFDDFF"/>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3" name="椭圆 51249"/>
            <p:cNvSpPr/>
            <p:nvPr/>
          </p:nvSpPr>
          <p:spPr>
            <a:xfrm flipV="1">
              <a:off x="7255" y="7883"/>
              <a:ext cx="335" cy="337"/>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24" name="直接连接符 51251"/>
            <p:cNvSpPr/>
            <p:nvPr/>
          </p:nvSpPr>
          <p:spPr>
            <a:xfrm flipH="1">
              <a:off x="7423" y="4515"/>
              <a:ext cx="3757" cy="3435"/>
            </a:xfrm>
            <a:prstGeom prst="line">
              <a:avLst/>
            </a:prstGeom>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5" name="直接连接符 51252"/>
            <p:cNvSpPr/>
            <p:nvPr/>
          </p:nvSpPr>
          <p:spPr>
            <a:xfrm flipH="1" flipV="1">
              <a:off x="9100" y="3680"/>
              <a:ext cx="1935" cy="915"/>
            </a:xfrm>
            <a:prstGeom prst="line">
              <a:avLst/>
            </a:prstGeom>
            <a:ln w="25400" cap="flat" cmpd="sng">
              <a:solidFill>
                <a:srgbClr val="085489"/>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6" name="直接连接符 51253"/>
            <p:cNvSpPr/>
            <p:nvPr/>
          </p:nvSpPr>
          <p:spPr>
            <a:xfrm flipH="1">
              <a:off x="10883" y="4515"/>
              <a:ext cx="152" cy="3705"/>
            </a:xfrm>
            <a:prstGeom prst="line">
              <a:avLst/>
            </a:prstGeom>
            <a:ln w="25400" cap="flat" cmpd="sng">
              <a:solidFill>
                <a:srgbClr val="AFDDFF"/>
              </a:solidFill>
              <a:prstDash val="solid"/>
              <a:round/>
              <a:headEnd type="none" w="med" len="med"/>
              <a:tailEnd type="none" w="med" len="med"/>
            </a:ln>
          </p:spPr>
          <p:txBody>
            <a:bodyPr anchor="t"/>
            <a:p>
              <a:endParaRPr lang="zh-CN" altLang="en-US">
                <a:latin typeface="Arial" panose="020B0604020202020204" pitchFamily="34" charset="0"/>
                <a:ea typeface="宋体" panose="02010600030101010101" pitchFamily="2" charset="-122"/>
              </a:endParaRPr>
            </a:p>
          </p:txBody>
        </p:sp>
        <p:sp>
          <p:nvSpPr>
            <p:cNvPr id="27" name="直接连接符 51254"/>
            <p:cNvSpPr/>
            <p:nvPr/>
          </p:nvSpPr>
          <p:spPr>
            <a:xfrm>
              <a:off x="7423" y="4638"/>
              <a:ext cx="3760" cy="2"/>
            </a:xfrm>
            <a:prstGeom prst="line">
              <a:avLst/>
            </a:prstGeom>
            <a:ln w="25400" cap="flat" cmpd="sng">
              <a:solidFill>
                <a:srgbClr val="085489"/>
              </a:solidFill>
              <a:prstDash val="solid"/>
              <a:round/>
              <a:headEnd type="stealth" w="lg" len="med"/>
              <a:tailEnd type="stealth" w="lg" len="med"/>
            </a:ln>
          </p:spPr>
          <p:txBody>
            <a:bodyPr anchor="t"/>
            <a:p>
              <a:endParaRPr lang="zh-CN" altLang="en-US">
                <a:latin typeface="Arial" panose="020B0604020202020204" pitchFamily="34" charset="0"/>
                <a:ea typeface="宋体" panose="02010600030101010101" pitchFamily="2" charset="-122"/>
              </a:endParaRPr>
            </a:p>
          </p:txBody>
        </p:sp>
        <p:sp>
          <p:nvSpPr>
            <p:cNvPr id="28" name="椭圆 51257"/>
            <p:cNvSpPr/>
            <p:nvPr/>
          </p:nvSpPr>
          <p:spPr>
            <a:xfrm flipV="1">
              <a:off x="10883" y="4440"/>
              <a:ext cx="335"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29" name="椭圆 51258"/>
            <p:cNvSpPr/>
            <p:nvPr/>
          </p:nvSpPr>
          <p:spPr>
            <a:xfrm flipV="1">
              <a:off x="7423" y="4445"/>
              <a:ext cx="335" cy="338"/>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30" name="椭圆 51259"/>
            <p:cNvSpPr/>
            <p:nvPr/>
          </p:nvSpPr>
          <p:spPr>
            <a:xfrm flipV="1">
              <a:off x="9100" y="3558"/>
              <a:ext cx="338"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sp>
          <p:nvSpPr>
            <p:cNvPr id="31" name="椭圆 51264"/>
            <p:cNvSpPr/>
            <p:nvPr/>
          </p:nvSpPr>
          <p:spPr>
            <a:xfrm flipV="1">
              <a:off x="10700" y="7950"/>
              <a:ext cx="335" cy="335"/>
            </a:xfrm>
            <a:prstGeom prst="ellipse">
              <a:avLst/>
            </a:prstGeom>
            <a:solidFill>
              <a:srgbClr val="0B69B1"/>
            </a:solidFill>
            <a:ln w="9525">
              <a:noFill/>
            </a:ln>
          </p:spPr>
          <p:txBody>
            <a:bodyPr rot="10800000" wrap="none" anchor="ctr"/>
            <a:p>
              <a:pPr algn="ctr"/>
              <a:endParaRPr lang="zh-CN" altLang="en-US">
                <a:latin typeface="Arial" panose="020B0604020202020204" pitchFamily="34" charset="0"/>
                <a:ea typeface="宋体" panose="02010600030101010101" pitchFamily="2" charset="-122"/>
              </a:endParaRPr>
            </a:p>
          </p:txBody>
        </p:sp>
      </p:grpSp>
      <p:sp>
        <p:nvSpPr>
          <p:cNvPr id="32" name="文本框 31"/>
          <p:cNvSpPr txBox="1"/>
          <p:nvPr/>
        </p:nvSpPr>
        <p:spPr>
          <a:xfrm>
            <a:off x="861060" y="2168525"/>
            <a:ext cx="3040380" cy="3507740"/>
          </a:xfrm>
          <a:prstGeom prst="rect">
            <a:avLst/>
          </a:prstGeom>
          <a:gradFill>
            <a:gsLst>
              <a:gs pos="0">
                <a:srgbClr val="007BD3"/>
              </a:gs>
              <a:gs pos="100000">
                <a:srgbClr val="034373"/>
              </a:gs>
            </a:gsLst>
            <a:lin ang="5400000" scaled="0"/>
          </a:gradFill>
        </p:spPr>
        <p:txBody>
          <a:bodyPr wrap="square" rtlCol="0" anchor="t">
            <a:spAutoFit/>
          </a:bodyPr>
          <a:p>
            <a:pPr>
              <a:lnSpc>
                <a:spcPct val="150000"/>
              </a:lnSpc>
            </a:pPr>
            <a:r>
              <a:rPr lang="zh-CN" altLang="zh-CN" sz="2800" b="1">
                <a:solidFill>
                  <a:schemeClr val="bg1"/>
                </a:solidFill>
                <a:latin typeface="微软雅黑" panose="020B0503020204020204" pitchFamily="34" charset="-122"/>
                <a:ea typeface="微软雅黑" panose="020B0503020204020204" pitchFamily="34" charset="-122"/>
                <a:sym typeface="+mn-ea"/>
              </a:rPr>
              <a:t>知网节：</a:t>
            </a:r>
            <a:endParaRPr lang="zh-CN" altLang="zh-CN" sz="2000" b="1"/>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打破文献信息孤岛的割裂性纯粹的发现</a:t>
            </a:r>
            <a:endParaRPr lang="zh-CN" altLang="en-US" sz="2000" b="1" dirty="0" smtClean="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2000" b="1" dirty="0" smtClean="0">
                <a:solidFill>
                  <a:schemeClr val="bg1"/>
                </a:solidFill>
                <a:latin typeface="微软雅黑" panose="020B0503020204020204" pitchFamily="34" charset="-122"/>
                <a:ea typeface="微软雅黑" panose="020B0503020204020204" pitchFamily="34" charset="-122"/>
                <a:sym typeface="+mn-ea"/>
              </a:rPr>
              <a:t>对文献信息深度挖掘和加工，利用知网节可更方便地追溯知识的源头，掌握知识发展的脉络</a:t>
            </a:r>
            <a:endParaRPr lang="zh-CN" altLang="en-US" sz="2000"/>
          </a:p>
        </p:txBody>
      </p:sp>
      <p:sp>
        <p:nvSpPr>
          <p:cNvPr id="35" name="手"/>
          <p:cNvSpPr/>
          <p:nvPr/>
        </p:nvSpPr>
        <p:spPr bwMode="auto">
          <a:xfrm rot="3000000">
            <a:off x="574040" y="908050"/>
            <a:ext cx="1311910" cy="1075690"/>
          </a:xfrm>
          <a:custGeom>
            <a:avLst/>
            <a:gdLst/>
            <a:ahLst/>
            <a:cxnLst/>
            <a:rect l="0" t="0" r="r" b="b"/>
            <a:pathLst>
              <a:path w="1978026" h="1543050">
                <a:moveTo>
                  <a:pt x="617079" y="488950"/>
                </a:moveTo>
                <a:lnTo>
                  <a:pt x="622366" y="496097"/>
                </a:lnTo>
                <a:lnTo>
                  <a:pt x="627653" y="502980"/>
                </a:lnTo>
                <a:lnTo>
                  <a:pt x="633468" y="509598"/>
                </a:lnTo>
                <a:lnTo>
                  <a:pt x="639548" y="515422"/>
                </a:lnTo>
                <a:lnTo>
                  <a:pt x="646157" y="521246"/>
                </a:lnTo>
                <a:lnTo>
                  <a:pt x="653030" y="526540"/>
                </a:lnTo>
                <a:lnTo>
                  <a:pt x="660431" y="531569"/>
                </a:lnTo>
                <a:lnTo>
                  <a:pt x="667833" y="536070"/>
                </a:lnTo>
                <a:lnTo>
                  <a:pt x="675763" y="540040"/>
                </a:lnTo>
                <a:lnTo>
                  <a:pt x="683694" y="543482"/>
                </a:lnTo>
                <a:lnTo>
                  <a:pt x="691888" y="546394"/>
                </a:lnTo>
                <a:lnTo>
                  <a:pt x="700612" y="549041"/>
                </a:lnTo>
                <a:lnTo>
                  <a:pt x="709071" y="551158"/>
                </a:lnTo>
                <a:lnTo>
                  <a:pt x="718059" y="552482"/>
                </a:lnTo>
                <a:lnTo>
                  <a:pt x="727311" y="553541"/>
                </a:lnTo>
                <a:lnTo>
                  <a:pt x="736563" y="553806"/>
                </a:lnTo>
                <a:lnTo>
                  <a:pt x="745815" y="553541"/>
                </a:lnTo>
                <a:lnTo>
                  <a:pt x="755067" y="552482"/>
                </a:lnTo>
                <a:lnTo>
                  <a:pt x="764055" y="551158"/>
                </a:lnTo>
                <a:lnTo>
                  <a:pt x="772778" y="549041"/>
                </a:lnTo>
                <a:lnTo>
                  <a:pt x="781237" y="546394"/>
                </a:lnTo>
                <a:lnTo>
                  <a:pt x="789432" y="543482"/>
                </a:lnTo>
                <a:lnTo>
                  <a:pt x="797626" y="540040"/>
                </a:lnTo>
                <a:lnTo>
                  <a:pt x="805292" y="536070"/>
                </a:lnTo>
                <a:lnTo>
                  <a:pt x="812958" y="531569"/>
                </a:lnTo>
                <a:lnTo>
                  <a:pt x="820096" y="526540"/>
                </a:lnTo>
                <a:lnTo>
                  <a:pt x="826969" y="521246"/>
                </a:lnTo>
                <a:lnTo>
                  <a:pt x="833577" y="515422"/>
                </a:lnTo>
                <a:lnTo>
                  <a:pt x="839657" y="509598"/>
                </a:lnTo>
                <a:lnTo>
                  <a:pt x="845473" y="502980"/>
                </a:lnTo>
                <a:lnTo>
                  <a:pt x="851024" y="496097"/>
                </a:lnTo>
                <a:lnTo>
                  <a:pt x="855782" y="488950"/>
                </a:lnTo>
                <a:lnTo>
                  <a:pt x="861598" y="497156"/>
                </a:lnTo>
                <a:lnTo>
                  <a:pt x="867678" y="504568"/>
                </a:lnTo>
                <a:lnTo>
                  <a:pt x="874286" y="511716"/>
                </a:lnTo>
                <a:lnTo>
                  <a:pt x="881424" y="518334"/>
                </a:lnTo>
                <a:lnTo>
                  <a:pt x="889090" y="524422"/>
                </a:lnTo>
                <a:lnTo>
                  <a:pt x="897020" y="529981"/>
                </a:lnTo>
                <a:lnTo>
                  <a:pt x="905215" y="535275"/>
                </a:lnTo>
                <a:lnTo>
                  <a:pt x="914202" y="539776"/>
                </a:lnTo>
                <a:lnTo>
                  <a:pt x="911823" y="549570"/>
                </a:lnTo>
                <a:lnTo>
                  <a:pt x="910502" y="560159"/>
                </a:lnTo>
                <a:lnTo>
                  <a:pt x="909180" y="570483"/>
                </a:lnTo>
                <a:lnTo>
                  <a:pt x="908915" y="581071"/>
                </a:lnTo>
                <a:lnTo>
                  <a:pt x="909180" y="590072"/>
                </a:lnTo>
                <a:lnTo>
                  <a:pt x="909973" y="599337"/>
                </a:lnTo>
                <a:lnTo>
                  <a:pt x="911030" y="608337"/>
                </a:lnTo>
                <a:lnTo>
                  <a:pt x="912616" y="617073"/>
                </a:lnTo>
                <a:lnTo>
                  <a:pt x="914731" y="625808"/>
                </a:lnTo>
                <a:lnTo>
                  <a:pt x="917110" y="634015"/>
                </a:lnTo>
                <a:lnTo>
                  <a:pt x="920018" y="642486"/>
                </a:lnTo>
                <a:lnTo>
                  <a:pt x="923190" y="650692"/>
                </a:lnTo>
                <a:lnTo>
                  <a:pt x="926627" y="658369"/>
                </a:lnTo>
                <a:lnTo>
                  <a:pt x="930592" y="666310"/>
                </a:lnTo>
                <a:lnTo>
                  <a:pt x="935086" y="673722"/>
                </a:lnTo>
                <a:lnTo>
                  <a:pt x="939579" y="680869"/>
                </a:lnTo>
                <a:lnTo>
                  <a:pt x="944602" y="688017"/>
                </a:lnTo>
                <a:lnTo>
                  <a:pt x="949625" y="694635"/>
                </a:lnTo>
                <a:lnTo>
                  <a:pt x="955440" y="701253"/>
                </a:lnTo>
                <a:lnTo>
                  <a:pt x="961256" y="707341"/>
                </a:lnTo>
                <a:lnTo>
                  <a:pt x="967600" y="713429"/>
                </a:lnTo>
                <a:lnTo>
                  <a:pt x="973945" y="718724"/>
                </a:lnTo>
                <a:lnTo>
                  <a:pt x="980818" y="724018"/>
                </a:lnTo>
                <a:lnTo>
                  <a:pt x="987690" y="729312"/>
                </a:lnTo>
                <a:lnTo>
                  <a:pt x="995092" y="733813"/>
                </a:lnTo>
                <a:lnTo>
                  <a:pt x="1002494" y="738048"/>
                </a:lnTo>
                <a:lnTo>
                  <a:pt x="1010160" y="742019"/>
                </a:lnTo>
                <a:lnTo>
                  <a:pt x="1018090" y="745460"/>
                </a:lnTo>
                <a:lnTo>
                  <a:pt x="1026285" y="748901"/>
                </a:lnTo>
                <a:lnTo>
                  <a:pt x="1034215" y="751549"/>
                </a:lnTo>
                <a:lnTo>
                  <a:pt x="1042939" y="754196"/>
                </a:lnTo>
                <a:lnTo>
                  <a:pt x="1051398" y="756049"/>
                </a:lnTo>
                <a:lnTo>
                  <a:pt x="1060385" y="757637"/>
                </a:lnTo>
                <a:lnTo>
                  <a:pt x="1069109" y="758696"/>
                </a:lnTo>
                <a:lnTo>
                  <a:pt x="1078096" y="759225"/>
                </a:lnTo>
                <a:lnTo>
                  <a:pt x="1087348" y="759490"/>
                </a:lnTo>
                <a:lnTo>
                  <a:pt x="1281113" y="759490"/>
                </a:lnTo>
                <a:lnTo>
                  <a:pt x="1280056" y="772196"/>
                </a:lnTo>
                <a:lnTo>
                  <a:pt x="1278205" y="785697"/>
                </a:lnTo>
                <a:lnTo>
                  <a:pt x="1276355" y="799727"/>
                </a:lnTo>
                <a:lnTo>
                  <a:pt x="1273447" y="814551"/>
                </a:lnTo>
                <a:lnTo>
                  <a:pt x="1270011" y="829905"/>
                </a:lnTo>
                <a:lnTo>
                  <a:pt x="1267632" y="837317"/>
                </a:lnTo>
                <a:lnTo>
                  <a:pt x="1265252" y="845258"/>
                </a:lnTo>
                <a:lnTo>
                  <a:pt x="1262873" y="852935"/>
                </a:lnTo>
                <a:lnTo>
                  <a:pt x="1259966" y="861141"/>
                </a:lnTo>
                <a:lnTo>
                  <a:pt x="1257322" y="868818"/>
                </a:lnTo>
                <a:lnTo>
                  <a:pt x="1254150" y="877024"/>
                </a:lnTo>
                <a:lnTo>
                  <a:pt x="1250449" y="884701"/>
                </a:lnTo>
                <a:lnTo>
                  <a:pt x="1246748" y="892642"/>
                </a:lnTo>
                <a:lnTo>
                  <a:pt x="1243048" y="900849"/>
                </a:lnTo>
                <a:lnTo>
                  <a:pt x="1238818" y="908525"/>
                </a:lnTo>
                <a:lnTo>
                  <a:pt x="1234060" y="916467"/>
                </a:lnTo>
                <a:lnTo>
                  <a:pt x="1229566" y="924144"/>
                </a:lnTo>
                <a:lnTo>
                  <a:pt x="1224279" y="931820"/>
                </a:lnTo>
                <a:lnTo>
                  <a:pt x="1218728" y="939497"/>
                </a:lnTo>
                <a:lnTo>
                  <a:pt x="1212912" y="946909"/>
                </a:lnTo>
                <a:lnTo>
                  <a:pt x="1207097" y="954321"/>
                </a:lnTo>
                <a:lnTo>
                  <a:pt x="1200488" y="961469"/>
                </a:lnTo>
                <a:lnTo>
                  <a:pt x="1193615" y="968616"/>
                </a:lnTo>
                <a:lnTo>
                  <a:pt x="1186478" y="975499"/>
                </a:lnTo>
                <a:lnTo>
                  <a:pt x="1179076" y="982381"/>
                </a:lnTo>
                <a:lnTo>
                  <a:pt x="1171146" y="988999"/>
                </a:lnTo>
                <a:lnTo>
                  <a:pt x="1162687" y="995352"/>
                </a:lnTo>
                <a:lnTo>
                  <a:pt x="1266574" y="1543050"/>
                </a:lnTo>
                <a:lnTo>
                  <a:pt x="417763" y="1543050"/>
                </a:lnTo>
                <a:lnTo>
                  <a:pt x="521122" y="995352"/>
                </a:lnTo>
                <a:lnTo>
                  <a:pt x="514513" y="990323"/>
                </a:lnTo>
                <a:lnTo>
                  <a:pt x="508433" y="985558"/>
                </a:lnTo>
                <a:lnTo>
                  <a:pt x="502353" y="980263"/>
                </a:lnTo>
                <a:lnTo>
                  <a:pt x="496538" y="974704"/>
                </a:lnTo>
                <a:lnTo>
                  <a:pt x="491251" y="969675"/>
                </a:lnTo>
                <a:lnTo>
                  <a:pt x="485700" y="964116"/>
                </a:lnTo>
                <a:lnTo>
                  <a:pt x="480677" y="958557"/>
                </a:lnTo>
                <a:lnTo>
                  <a:pt x="475919" y="952733"/>
                </a:lnTo>
                <a:lnTo>
                  <a:pt x="470896" y="946909"/>
                </a:lnTo>
                <a:lnTo>
                  <a:pt x="466667" y="941085"/>
                </a:lnTo>
                <a:lnTo>
                  <a:pt x="462173" y="935526"/>
                </a:lnTo>
                <a:lnTo>
                  <a:pt x="457943" y="929438"/>
                </a:lnTo>
                <a:lnTo>
                  <a:pt x="454242" y="923614"/>
                </a:lnTo>
                <a:lnTo>
                  <a:pt x="450542" y="917526"/>
                </a:lnTo>
                <a:lnTo>
                  <a:pt x="443404" y="905349"/>
                </a:lnTo>
                <a:lnTo>
                  <a:pt x="437060" y="892907"/>
                </a:lnTo>
                <a:lnTo>
                  <a:pt x="431509" y="880730"/>
                </a:lnTo>
                <a:lnTo>
                  <a:pt x="426486" y="868288"/>
                </a:lnTo>
                <a:lnTo>
                  <a:pt x="421992" y="855847"/>
                </a:lnTo>
                <a:lnTo>
                  <a:pt x="418027" y="843670"/>
                </a:lnTo>
                <a:lnTo>
                  <a:pt x="414591" y="832022"/>
                </a:lnTo>
                <a:lnTo>
                  <a:pt x="411683" y="820110"/>
                </a:lnTo>
                <a:lnTo>
                  <a:pt x="409568" y="808463"/>
                </a:lnTo>
                <a:lnTo>
                  <a:pt x="407454" y="797080"/>
                </a:lnTo>
                <a:lnTo>
                  <a:pt x="405603" y="786226"/>
                </a:lnTo>
                <a:lnTo>
                  <a:pt x="404281" y="775638"/>
                </a:lnTo>
                <a:lnTo>
                  <a:pt x="403488" y="765314"/>
                </a:lnTo>
                <a:lnTo>
                  <a:pt x="402431" y="755784"/>
                </a:lnTo>
                <a:lnTo>
                  <a:pt x="401902" y="746784"/>
                </a:lnTo>
                <a:lnTo>
                  <a:pt x="401638" y="730901"/>
                </a:lnTo>
                <a:lnTo>
                  <a:pt x="401638" y="717665"/>
                </a:lnTo>
                <a:lnTo>
                  <a:pt x="402167" y="707606"/>
                </a:lnTo>
                <a:lnTo>
                  <a:pt x="402695" y="699135"/>
                </a:lnTo>
                <a:lnTo>
                  <a:pt x="402695" y="517275"/>
                </a:lnTo>
                <a:lnTo>
                  <a:pt x="407718" y="521246"/>
                </a:lnTo>
                <a:lnTo>
                  <a:pt x="412740" y="525481"/>
                </a:lnTo>
                <a:lnTo>
                  <a:pt x="417763" y="529187"/>
                </a:lnTo>
                <a:lnTo>
                  <a:pt x="423314" y="532628"/>
                </a:lnTo>
                <a:lnTo>
                  <a:pt x="428865" y="535805"/>
                </a:lnTo>
                <a:lnTo>
                  <a:pt x="434417" y="538717"/>
                </a:lnTo>
                <a:lnTo>
                  <a:pt x="439968" y="541629"/>
                </a:lnTo>
                <a:lnTo>
                  <a:pt x="446048" y="544276"/>
                </a:lnTo>
                <a:lnTo>
                  <a:pt x="452128" y="546129"/>
                </a:lnTo>
                <a:lnTo>
                  <a:pt x="458208" y="548247"/>
                </a:lnTo>
                <a:lnTo>
                  <a:pt x="464552" y="549835"/>
                </a:lnTo>
                <a:lnTo>
                  <a:pt x="471161" y="551423"/>
                </a:lnTo>
                <a:lnTo>
                  <a:pt x="477505" y="552217"/>
                </a:lnTo>
                <a:lnTo>
                  <a:pt x="484113" y="553011"/>
                </a:lnTo>
                <a:lnTo>
                  <a:pt x="490986" y="553806"/>
                </a:lnTo>
                <a:lnTo>
                  <a:pt x="497859" y="553806"/>
                </a:lnTo>
                <a:lnTo>
                  <a:pt x="507111" y="553541"/>
                </a:lnTo>
                <a:lnTo>
                  <a:pt x="516363" y="552482"/>
                </a:lnTo>
                <a:lnTo>
                  <a:pt x="525351" y="551158"/>
                </a:lnTo>
                <a:lnTo>
                  <a:pt x="533810" y="549041"/>
                </a:lnTo>
                <a:lnTo>
                  <a:pt x="542534" y="546394"/>
                </a:lnTo>
                <a:lnTo>
                  <a:pt x="550728" y="543482"/>
                </a:lnTo>
                <a:lnTo>
                  <a:pt x="558659" y="540040"/>
                </a:lnTo>
                <a:lnTo>
                  <a:pt x="566589" y="536070"/>
                </a:lnTo>
                <a:lnTo>
                  <a:pt x="573991" y="531569"/>
                </a:lnTo>
                <a:lnTo>
                  <a:pt x="581392" y="526540"/>
                </a:lnTo>
                <a:lnTo>
                  <a:pt x="588265" y="521246"/>
                </a:lnTo>
                <a:lnTo>
                  <a:pt x="594874" y="515422"/>
                </a:lnTo>
                <a:lnTo>
                  <a:pt x="600954" y="509598"/>
                </a:lnTo>
                <a:lnTo>
                  <a:pt x="606769" y="502980"/>
                </a:lnTo>
                <a:lnTo>
                  <a:pt x="612056" y="496097"/>
                </a:lnTo>
                <a:lnTo>
                  <a:pt x="617079" y="488950"/>
                </a:lnTo>
                <a:close/>
                <a:moveTo>
                  <a:pt x="1087362" y="449263"/>
                </a:moveTo>
                <a:lnTo>
                  <a:pt x="1284628" y="449263"/>
                </a:lnTo>
                <a:lnTo>
                  <a:pt x="1291239" y="449528"/>
                </a:lnTo>
                <a:lnTo>
                  <a:pt x="1298378" y="449793"/>
                </a:lnTo>
                <a:lnTo>
                  <a:pt x="1304725" y="450852"/>
                </a:lnTo>
                <a:lnTo>
                  <a:pt x="1311335" y="451912"/>
                </a:lnTo>
                <a:lnTo>
                  <a:pt x="1317682" y="453766"/>
                </a:lnTo>
                <a:lnTo>
                  <a:pt x="1323764" y="455355"/>
                </a:lnTo>
                <a:lnTo>
                  <a:pt x="1329846" y="457473"/>
                </a:lnTo>
                <a:lnTo>
                  <a:pt x="1335927" y="459857"/>
                </a:lnTo>
                <a:lnTo>
                  <a:pt x="1341745" y="462241"/>
                </a:lnTo>
                <a:lnTo>
                  <a:pt x="1347298" y="465154"/>
                </a:lnTo>
                <a:lnTo>
                  <a:pt x="1352851" y="468332"/>
                </a:lnTo>
                <a:lnTo>
                  <a:pt x="1358140" y="472040"/>
                </a:lnTo>
                <a:lnTo>
                  <a:pt x="1363164" y="475748"/>
                </a:lnTo>
                <a:lnTo>
                  <a:pt x="1368452" y="479456"/>
                </a:lnTo>
                <a:lnTo>
                  <a:pt x="1373212" y="483694"/>
                </a:lnTo>
                <a:lnTo>
                  <a:pt x="1377708" y="488196"/>
                </a:lnTo>
                <a:lnTo>
                  <a:pt x="1381938" y="492698"/>
                </a:lnTo>
                <a:lnTo>
                  <a:pt x="1386169" y="497466"/>
                </a:lnTo>
                <a:lnTo>
                  <a:pt x="1390136" y="502233"/>
                </a:lnTo>
                <a:lnTo>
                  <a:pt x="1393573" y="507530"/>
                </a:lnTo>
                <a:lnTo>
                  <a:pt x="1397011" y="513092"/>
                </a:lnTo>
                <a:lnTo>
                  <a:pt x="1400184" y="518389"/>
                </a:lnTo>
                <a:lnTo>
                  <a:pt x="1403093" y="523951"/>
                </a:lnTo>
                <a:lnTo>
                  <a:pt x="1406002" y="530042"/>
                </a:lnTo>
                <a:lnTo>
                  <a:pt x="1408382" y="535869"/>
                </a:lnTo>
                <a:lnTo>
                  <a:pt x="1410233" y="541960"/>
                </a:lnTo>
                <a:lnTo>
                  <a:pt x="1412084" y="548317"/>
                </a:lnTo>
                <a:lnTo>
                  <a:pt x="1413406" y="554673"/>
                </a:lnTo>
                <a:lnTo>
                  <a:pt x="1414728" y="561030"/>
                </a:lnTo>
                <a:lnTo>
                  <a:pt x="1415521" y="567651"/>
                </a:lnTo>
                <a:lnTo>
                  <a:pt x="1416050" y="574272"/>
                </a:lnTo>
                <a:lnTo>
                  <a:pt x="1416050" y="581158"/>
                </a:lnTo>
                <a:lnTo>
                  <a:pt x="1416050" y="588044"/>
                </a:lnTo>
                <a:lnTo>
                  <a:pt x="1415521" y="594665"/>
                </a:lnTo>
                <a:lnTo>
                  <a:pt x="1414728" y="601287"/>
                </a:lnTo>
                <a:lnTo>
                  <a:pt x="1413406" y="607643"/>
                </a:lnTo>
                <a:lnTo>
                  <a:pt x="1412084" y="613999"/>
                </a:lnTo>
                <a:lnTo>
                  <a:pt x="1410233" y="620356"/>
                </a:lnTo>
                <a:lnTo>
                  <a:pt x="1408382" y="626447"/>
                </a:lnTo>
                <a:lnTo>
                  <a:pt x="1406002" y="632539"/>
                </a:lnTo>
                <a:lnTo>
                  <a:pt x="1403093" y="638365"/>
                </a:lnTo>
                <a:lnTo>
                  <a:pt x="1400184" y="643662"/>
                </a:lnTo>
                <a:lnTo>
                  <a:pt x="1397011" y="649489"/>
                </a:lnTo>
                <a:lnTo>
                  <a:pt x="1393573" y="654786"/>
                </a:lnTo>
                <a:lnTo>
                  <a:pt x="1390136" y="660083"/>
                </a:lnTo>
                <a:lnTo>
                  <a:pt x="1386169" y="664850"/>
                </a:lnTo>
                <a:lnTo>
                  <a:pt x="1381938" y="669883"/>
                </a:lnTo>
                <a:lnTo>
                  <a:pt x="1377708" y="674120"/>
                </a:lnTo>
                <a:lnTo>
                  <a:pt x="1373212" y="678887"/>
                </a:lnTo>
                <a:lnTo>
                  <a:pt x="1368452" y="682860"/>
                </a:lnTo>
                <a:lnTo>
                  <a:pt x="1363164" y="686568"/>
                </a:lnTo>
                <a:lnTo>
                  <a:pt x="1358140" y="690276"/>
                </a:lnTo>
                <a:lnTo>
                  <a:pt x="1352851" y="693719"/>
                </a:lnTo>
                <a:lnTo>
                  <a:pt x="1347298" y="696897"/>
                </a:lnTo>
                <a:lnTo>
                  <a:pt x="1341745" y="699811"/>
                </a:lnTo>
                <a:lnTo>
                  <a:pt x="1335927" y="702459"/>
                </a:lnTo>
                <a:lnTo>
                  <a:pt x="1329846" y="704843"/>
                </a:lnTo>
                <a:lnTo>
                  <a:pt x="1323764" y="706961"/>
                </a:lnTo>
                <a:lnTo>
                  <a:pt x="1317682" y="708815"/>
                </a:lnTo>
                <a:lnTo>
                  <a:pt x="1311335" y="710404"/>
                </a:lnTo>
                <a:lnTo>
                  <a:pt x="1304725" y="711464"/>
                </a:lnTo>
                <a:lnTo>
                  <a:pt x="1298378" y="712258"/>
                </a:lnTo>
                <a:lnTo>
                  <a:pt x="1291239" y="712523"/>
                </a:lnTo>
                <a:lnTo>
                  <a:pt x="1284628" y="712788"/>
                </a:lnTo>
                <a:lnTo>
                  <a:pt x="1087362" y="712788"/>
                </a:lnTo>
                <a:lnTo>
                  <a:pt x="1080487" y="712523"/>
                </a:lnTo>
                <a:lnTo>
                  <a:pt x="1073876" y="712258"/>
                </a:lnTo>
                <a:lnTo>
                  <a:pt x="1067530" y="711464"/>
                </a:lnTo>
                <a:lnTo>
                  <a:pt x="1060919" y="710404"/>
                </a:lnTo>
                <a:lnTo>
                  <a:pt x="1054572" y="708815"/>
                </a:lnTo>
                <a:lnTo>
                  <a:pt x="1048491" y="706961"/>
                </a:lnTo>
                <a:lnTo>
                  <a:pt x="1042144" y="704843"/>
                </a:lnTo>
                <a:lnTo>
                  <a:pt x="1036327" y="702459"/>
                </a:lnTo>
                <a:lnTo>
                  <a:pt x="1030509" y="699811"/>
                </a:lnTo>
                <a:lnTo>
                  <a:pt x="1024692" y="696897"/>
                </a:lnTo>
                <a:lnTo>
                  <a:pt x="1019403" y="693719"/>
                </a:lnTo>
                <a:lnTo>
                  <a:pt x="1013850" y="690276"/>
                </a:lnTo>
                <a:lnTo>
                  <a:pt x="1008561" y="686568"/>
                </a:lnTo>
                <a:lnTo>
                  <a:pt x="1003802" y="682860"/>
                </a:lnTo>
                <a:lnTo>
                  <a:pt x="999042" y="678887"/>
                </a:lnTo>
                <a:lnTo>
                  <a:pt x="994547" y="674120"/>
                </a:lnTo>
                <a:lnTo>
                  <a:pt x="990051" y="669883"/>
                </a:lnTo>
                <a:lnTo>
                  <a:pt x="986085" y="664850"/>
                </a:lnTo>
                <a:lnTo>
                  <a:pt x="982118" y="660083"/>
                </a:lnTo>
                <a:lnTo>
                  <a:pt x="978152" y="654786"/>
                </a:lnTo>
                <a:lnTo>
                  <a:pt x="974714" y="649489"/>
                </a:lnTo>
                <a:lnTo>
                  <a:pt x="971541" y="643662"/>
                </a:lnTo>
                <a:lnTo>
                  <a:pt x="968632" y="638365"/>
                </a:lnTo>
                <a:lnTo>
                  <a:pt x="966252" y="632539"/>
                </a:lnTo>
                <a:lnTo>
                  <a:pt x="963872" y="626447"/>
                </a:lnTo>
                <a:lnTo>
                  <a:pt x="961757" y="620356"/>
                </a:lnTo>
                <a:lnTo>
                  <a:pt x="960170" y="613999"/>
                </a:lnTo>
                <a:lnTo>
                  <a:pt x="958584" y="607643"/>
                </a:lnTo>
                <a:lnTo>
                  <a:pt x="957526" y="601287"/>
                </a:lnTo>
                <a:lnTo>
                  <a:pt x="956468" y="594665"/>
                </a:lnTo>
                <a:lnTo>
                  <a:pt x="955940" y="588044"/>
                </a:lnTo>
                <a:lnTo>
                  <a:pt x="955675" y="581158"/>
                </a:lnTo>
                <a:lnTo>
                  <a:pt x="955940" y="574272"/>
                </a:lnTo>
                <a:lnTo>
                  <a:pt x="956468" y="567651"/>
                </a:lnTo>
                <a:lnTo>
                  <a:pt x="957526" y="561030"/>
                </a:lnTo>
                <a:lnTo>
                  <a:pt x="958584" y="554673"/>
                </a:lnTo>
                <a:lnTo>
                  <a:pt x="960170" y="548317"/>
                </a:lnTo>
                <a:lnTo>
                  <a:pt x="961757" y="541960"/>
                </a:lnTo>
                <a:lnTo>
                  <a:pt x="963872" y="535869"/>
                </a:lnTo>
                <a:lnTo>
                  <a:pt x="966252" y="530042"/>
                </a:lnTo>
                <a:lnTo>
                  <a:pt x="968632" y="523951"/>
                </a:lnTo>
                <a:lnTo>
                  <a:pt x="971541" y="518389"/>
                </a:lnTo>
                <a:lnTo>
                  <a:pt x="974714" y="513092"/>
                </a:lnTo>
                <a:lnTo>
                  <a:pt x="978152" y="507530"/>
                </a:lnTo>
                <a:lnTo>
                  <a:pt x="982118" y="502233"/>
                </a:lnTo>
                <a:lnTo>
                  <a:pt x="986085" y="497466"/>
                </a:lnTo>
                <a:lnTo>
                  <a:pt x="990051" y="492698"/>
                </a:lnTo>
                <a:lnTo>
                  <a:pt x="994547" y="488196"/>
                </a:lnTo>
                <a:lnTo>
                  <a:pt x="999042" y="483694"/>
                </a:lnTo>
                <a:lnTo>
                  <a:pt x="1003802" y="479456"/>
                </a:lnTo>
                <a:lnTo>
                  <a:pt x="1008561" y="475748"/>
                </a:lnTo>
                <a:lnTo>
                  <a:pt x="1013850" y="472040"/>
                </a:lnTo>
                <a:lnTo>
                  <a:pt x="1019403" y="468332"/>
                </a:lnTo>
                <a:lnTo>
                  <a:pt x="1024692" y="465154"/>
                </a:lnTo>
                <a:lnTo>
                  <a:pt x="1030509" y="462241"/>
                </a:lnTo>
                <a:lnTo>
                  <a:pt x="1036327" y="459857"/>
                </a:lnTo>
                <a:lnTo>
                  <a:pt x="1042144" y="457473"/>
                </a:lnTo>
                <a:lnTo>
                  <a:pt x="1048491" y="455355"/>
                </a:lnTo>
                <a:lnTo>
                  <a:pt x="1054572" y="453766"/>
                </a:lnTo>
                <a:lnTo>
                  <a:pt x="1060919" y="451912"/>
                </a:lnTo>
                <a:lnTo>
                  <a:pt x="1067530" y="450852"/>
                </a:lnTo>
                <a:lnTo>
                  <a:pt x="1073876" y="449793"/>
                </a:lnTo>
                <a:lnTo>
                  <a:pt x="1080487" y="449528"/>
                </a:lnTo>
                <a:lnTo>
                  <a:pt x="1087362" y="449263"/>
                </a:lnTo>
                <a:close/>
                <a:moveTo>
                  <a:pt x="1514740" y="425450"/>
                </a:moveTo>
                <a:lnTo>
                  <a:pt x="1519238" y="425450"/>
                </a:lnTo>
                <a:lnTo>
                  <a:pt x="1525058" y="425450"/>
                </a:lnTo>
                <a:lnTo>
                  <a:pt x="1532467" y="425981"/>
                </a:lnTo>
                <a:lnTo>
                  <a:pt x="1541727" y="426779"/>
                </a:lnTo>
                <a:lnTo>
                  <a:pt x="1552575" y="428107"/>
                </a:lnTo>
                <a:lnTo>
                  <a:pt x="1564217" y="429968"/>
                </a:lnTo>
                <a:lnTo>
                  <a:pt x="1577182" y="432625"/>
                </a:lnTo>
                <a:lnTo>
                  <a:pt x="1590675" y="435814"/>
                </a:lnTo>
                <a:lnTo>
                  <a:pt x="1597554" y="437940"/>
                </a:lnTo>
                <a:lnTo>
                  <a:pt x="1604434" y="439801"/>
                </a:lnTo>
                <a:lnTo>
                  <a:pt x="1611842" y="442458"/>
                </a:lnTo>
                <a:lnTo>
                  <a:pt x="1618986" y="445116"/>
                </a:lnTo>
                <a:lnTo>
                  <a:pt x="1625865" y="448305"/>
                </a:lnTo>
                <a:lnTo>
                  <a:pt x="1633009" y="451494"/>
                </a:lnTo>
                <a:lnTo>
                  <a:pt x="1640417" y="454949"/>
                </a:lnTo>
                <a:lnTo>
                  <a:pt x="1647296" y="458670"/>
                </a:lnTo>
                <a:lnTo>
                  <a:pt x="1654175" y="463188"/>
                </a:lnTo>
                <a:lnTo>
                  <a:pt x="1661055" y="467706"/>
                </a:lnTo>
                <a:lnTo>
                  <a:pt x="1667934" y="472489"/>
                </a:lnTo>
                <a:lnTo>
                  <a:pt x="1674284" y="477804"/>
                </a:lnTo>
                <a:lnTo>
                  <a:pt x="1680634" y="483385"/>
                </a:lnTo>
                <a:lnTo>
                  <a:pt x="1686190" y="489498"/>
                </a:lnTo>
                <a:lnTo>
                  <a:pt x="1692011" y="495610"/>
                </a:lnTo>
                <a:lnTo>
                  <a:pt x="1697303" y="502254"/>
                </a:lnTo>
                <a:lnTo>
                  <a:pt x="1702330" y="508898"/>
                </a:lnTo>
                <a:lnTo>
                  <a:pt x="1706828" y="516073"/>
                </a:lnTo>
                <a:lnTo>
                  <a:pt x="1710796" y="523249"/>
                </a:lnTo>
                <a:lnTo>
                  <a:pt x="1714501" y="530158"/>
                </a:lnTo>
                <a:lnTo>
                  <a:pt x="1718205" y="537334"/>
                </a:lnTo>
                <a:lnTo>
                  <a:pt x="1721380" y="545041"/>
                </a:lnTo>
                <a:lnTo>
                  <a:pt x="1724290" y="552216"/>
                </a:lnTo>
                <a:lnTo>
                  <a:pt x="1726671" y="559392"/>
                </a:lnTo>
                <a:lnTo>
                  <a:pt x="1729053" y="566833"/>
                </a:lnTo>
                <a:lnTo>
                  <a:pt x="1731169" y="574274"/>
                </a:lnTo>
                <a:lnTo>
                  <a:pt x="1733021" y="581184"/>
                </a:lnTo>
                <a:lnTo>
                  <a:pt x="1734609" y="588625"/>
                </a:lnTo>
                <a:lnTo>
                  <a:pt x="1737255" y="602179"/>
                </a:lnTo>
                <a:lnTo>
                  <a:pt x="1739107" y="615201"/>
                </a:lnTo>
                <a:lnTo>
                  <a:pt x="1740430" y="627160"/>
                </a:lnTo>
                <a:lnTo>
                  <a:pt x="1740959" y="637790"/>
                </a:lnTo>
                <a:lnTo>
                  <a:pt x="1741224" y="647092"/>
                </a:lnTo>
                <a:lnTo>
                  <a:pt x="1741488" y="654799"/>
                </a:lnTo>
                <a:lnTo>
                  <a:pt x="1741224" y="660645"/>
                </a:lnTo>
                <a:lnTo>
                  <a:pt x="1741224" y="665163"/>
                </a:lnTo>
                <a:lnTo>
                  <a:pt x="1736196" y="665163"/>
                </a:lnTo>
                <a:lnTo>
                  <a:pt x="1730640" y="665163"/>
                </a:lnTo>
                <a:lnTo>
                  <a:pt x="1722967" y="664632"/>
                </a:lnTo>
                <a:lnTo>
                  <a:pt x="1713707" y="663834"/>
                </a:lnTo>
                <a:lnTo>
                  <a:pt x="1703123" y="662506"/>
                </a:lnTo>
                <a:lnTo>
                  <a:pt x="1691217" y="660645"/>
                </a:lnTo>
                <a:lnTo>
                  <a:pt x="1678517" y="658253"/>
                </a:lnTo>
                <a:lnTo>
                  <a:pt x="1665023" y="654799"/>
                </a:lnTo>
                <a:lnTo>
                  <a:pt x="1657880" y="652673"/>
                </a:lnTo>
                <a:lnTo>
                  <a:pt x="1651000" y="650546"/>
                </a:lnTo>
                <a:lnTo>
                  <a:pt x="1643857" y="648155"/>
                </a:lnTo>
                <a:lnTo>
                  <a:pt x="1636713" y="645497"/>
                </a:lnTo>
                <a:lnTo>
                  <a:pt x="1629569" y="642574"/>
                </a:lnTo>
                <a:lnTo>
                  <a:pt x="1622425" y="639119"/>
                </a:lnTo>
                <a:lnTo>
                  <a:pt x="1615282" y="635664"/>
                </a:lnTo>
                <a:lnTo>
                  <a:pt x="1608402" y="631678"/>
                </a:lnTo>
                <a:lnTo>
                  <a:pt x="1601259" y="627426"/>
                </a:lnTo>
                <a:lnTo>
                  <a:pt x="1594379" y="623173"/>
                </a:lnTo>
                <a:lnTo>
                  <a:pt x="1587765" y="618124"/>
                </a:lnTo>
                <a:lnTo>
                  <a:pt x="1581415" y="612809"/>
                </a:lnTo>
                <a:lnTo>
                  <a:pt x="1575065" y="607228"/>
                </a:lnTo>
                <a:lnTo>
                  <a:pt x="1568979" y="601381"/>
                </a:lnTo>
                <a:lnTo>
                  <a:pt x="1563423" y="595003"/>
                </a:lnTo>
                <a:lnTo>
                  <a:pt x="1558396" y="588359"/>
                </a:lnTo>
                <a:lnTo>
                  <a:pt x="1553369" y="581450"/>
                </a:lnTo>
                <a:lnTo>
                  <a:pt x="1548606" y="574540"/>
                </a:lnTo>
                <a:lnTo>
                  <a:pt x="1544638" y="567630"/>
                </a:lnTo>
                <a:lnTo>
                  <a:pt x="1540934" y="560455"/>
                </a:lnTo>
                <a:lnTo>
                  <a:pt x="1537494" y="553014"/>
                </a:lnTo>
                <a:lnTo>
                  <a:pt x="1534319" y="545838"/>
                </a:lnTo>
                <a:lnTo>
                  <a:pt x="1531408" y="538397"/>
                </a:lnTo>
                <a:lnTo>
                  <a:pt x="1528763" y="530956"/>
                </a:lnTo>
                <a:lnTo>
                  <a:pt x="1526381" y="523780"/>
                </a:lnTo>
                <a:lnTo>
                  <a:pt x="1524529" y="516605"/>
                </a:lnTo>
                <a:lnTo>
                  <a:pt x="1522413" y="509164"/>
                </a:lnTo>
                <a:lnTo>
                  <a:pt x="1521090" y="501988"/>
                </a:lnTo>
                <a:lnTo>
                  <a:pt x="1518444" y="488435"/>
                </a:lnTo>
                <a:lnTo>
                  <a:pt x="1516592" y="475412"/>
                </a:lnTo>
                <a:lnTo>
                  <a:pt x="1515269" y="463453"/>
                </a:lnTo>
                <a:lnTo>
                  <a:pt x="1514740" y="452557"/>
                </a:lnTo>
                <a:lnTo>
                  <a:pt x="1514475" y="443256"/>
                </a:lnTo>
                <a:lnTo>
                  <a:pt x="1514475" y="435814"/>
                </a:lnTo>
                <a:lnTo>
                  <a:pt x="1514475" y="429968"/>
                </a:lnTo>
                <a:lnTo>
                  <a:pt x="1514740" y="425450"/>
                </a:lnTo>
                <a:close/>
                <a:moveTo>
                  <a:pt x="1751277" y="388938"/>
                </a:moveTo>
                <a:lnTo>
                  <a:pt x="1756299" y="389203"/>
                </a:lnTo>
                <a:lnTo>
                  <a:pt x="1761848" y="389203"/>
                </a:lnTo>
                <a:lnTo>
                  <a:pt x="1769512" y="389734"/>
                </a:lnTo>
                <a:lnTo>
                  <a:pt x="1778498" y="390796"/>
                </a:lnTo>
                <a:lnTo>
                  <a:pt x="1789069" y="391858"/>
                </a:lnTo>
                <a:lnTo>
                  <a:pt x="1800961" y="393982"/>
                </a:lnTo>
                <a:lnTo>
                  <a:pt x="1813647" y="396105"/>
                </a:lnTo>
                <a:lnTo>
                  <a:pt x="1827389" y="399556"/>
                </a:lnTo>
                <a:lnTo>
                  <a:pt x="1834260" y="401680"/>
                </a:lnTo>
                <a:lnTo>
                  <a:pt x="1841395" y="403804"/>
                </a:lnTo>
                <a:lnTo>
                  <a:pt x="1848267" y="406458"/>
                </a:lnTo>
                <a:lnTo>
                  <a:pt x="1855666" y="408848"/>
                </a:lnTo>
                <a:lnTo>
                  <a:pt x="1862802" y="411768"/>
                </a:lnTo>
                <a:lnTo>
                  <a:pt x="1869937" y="415219"/>
                </a:lnTo>
                <a:lnTo>
                  <a:pt x="1876808" y="418935"/>
                </a:lnTo>
                <a:lnTo>
                  <a:pt x="1884208" y="422652"/>
                </a:lnTo>
                <a:lnTo>
                  <a:pt x="1891079" y="426899"/>
                </a:lnTo>
                <a:lnTo>
                  <a:pt x="1897686" y="431146"/>
                </a:lnTo>
                <a:lnTo>
                  <a:pt x="1904293" y="436190"/>
                </a:lnTo>
                <a:lnTo>
                  <a:pt x="1910900" y="441500"/>
                </a:lnTo>
                <a:lnTo>
                  <a:pt x="1916978" y="447340"/>
                </a:lnTo>
                <a:lnTo>
                  <a:pt x="1923057" y="452915"/>
                </a:lnTo>
                <a:lnTo>
                  <a:pt x="1928607" y="459286"/>
                </a:lnTo>
                <a:lnTo>
                  <a:pt x="1934156" y="466188"/>
                </a:lnTo>
                <a:lnTo>
                  <a:pt x="1938913" y="472824"/>
                </a:lnTo>
                <a:lnTo>
                  <a:pt x="1943406" y="479726"/>
                </a:lnTo>
                <a:lnTo>
                  <a:pt x="1947370" y="486628"/>
                </a:lnTo>
                <a:lnTo>
                  <a:pt x="1951334" y="493796"/>
                </a:lnTo>
                <a:lnTo>
                  <a:pt x="1954770" y="501229"/>
                </a:lnTo>
                <a:lnTo>
                  <a:pt x="1957941" y="508396"/>
                </a:lnTo>
                <a:lnTo>
                  <a:pt x="1960848" y="515829"/>
                </a:lnTo>
                <a:lnTo>
                  <a:pt x="1963491" y="523262"/>
                </a:lnTo>
                <a:lnTo>
                  <a:pt x="1965869" y="530430"/>
                </a:lnTo>
                <a:lnTo>
                  <a:pt x="1967984" y="537597"/>
                </a:lnTo>
                <a:lnTo>
                  <a:pt x="1969569" y="545030"/>
                </a:lnTo>
                <a:lnTo>
                  <a:pt x="1971419" y="551932"/>
                </a:lnTo>
                <a:lnTo>
                  <a:pt x="1973798" y="565736"/>
                </a:lnTo>
                <a:lnTo>
                  <a:pt x="1975648" y="578479"/>
                </a:lnTo>
                <a:lnTo>
                  <a:pt x="1976705" y="590690"/>
                </a:lnTo>
                <a:lnTo>
                  <a:pt x="1977762" y="601308"/>
                </a:lnTo>
                <a:lnTo>
                  <a:pt x="1978026" y="610600"/>
                </a:lnTo>
                <a:lnTo>
                  <a:pt x="1978026" y="618298"/>
                </a:lnTo>
                <a:lnTo>
                  <a:pt x="1978026" y="623873"/>
                </a:lnTo>
                <a:lnTo>
                  <a:pt x="1977762" y="628651"/>
                </a:lnTo>
                <a:lnTo>
                  <a:pt x="1972741" y="628651"/>
                </a:lnTo>
                <a:lnTo>
                  <a:pt x="1966927" y="628386"/>
                </a:lnTo>
                <a:lnTo>
                  <a:pt x="1959527" y="628120"/>
                </a:lnTo>
                <a:lnTo>
                  <a:pt x="1950277" y="627324"/>
                </a:lnTo>
                <a:lnTo>
                  <a:pt x="1939970" y="625731"/>
                </a:lnTo>
                <a:lnTo>
                  <a:pt x="1928078" y="624138"/>
                </a:lnTo>
                <a:lnTo>
                  <a:pt x="1915393" y="621484"/>
                </a:lnTo>
                <a:lnTo>
                  <a:pt x="1901650" y="618298"/>
                </a:lnTo>
                <a:lnTo>
                  <a:pt x="1894779" y="616174"/>
                </a:lnTo>
                <a:lnTo>
                  <a:pt x="1887644" y="614051"/>
                </a:lnTo>
                <a:lnTo>
                  <a:pt x="1880773" y="611662"/>
                </a:lnTo>
                <a:lnTo>
                  <a:pt x="1873373" y="609007"/>
                </a:lnTo>
                <a:lnTo>
                  <a:pt x="1866237" y="605821"/>
                </a:lnTo>
                <a:lnTo>
                  <a:pt x="1859102" y="602636"/>
                </a:lnTo>
                <a:lnTo>
                  <a:pt x="1851967" y="599185"/>
                </a:lnTo>
                <a:lnTo>
                  <a:pt x="1844831" y="595203"/>
                </a:lnTo>
                <a:lnTo>
                  <a:pt x="1837960" y="590955"/>
                </a:lnTo>
                <a:lnTo>
                  <a:pt x="1831353" y="586443"/>
                </a:lnTo>
                <a:lnTo>
                  <a:pt x="1824746" y="581399"/>
                </a:lnTo>
                <a:lnTo>
                  <a:pt x="1818139" y="576355"/>
                </a:lnTo>
                <a:lnTo>
                  <a:pt x="1812061" y="570780"/>
                </a:lnTo>
                <a:lnTo>
                  <a:pt x="1805983" y="564675"/>
                </a:lnTo>
                <a:lnTo>
                  <a:pt x="1800168" y="558303"/>
                </a:lnTo>
                <a:lnTo>
                  <a:pt x="1794883" y="551932"/>
                </a:lnTo>
                <a:lnTo>
                  <a:pt x="1790126" y="545296"/>
                </a:lnTo>
                <a:lnTo>
                  <a:pt x="1785633" y="538394"/>
                </a:lnTo>
                <a:lnTo>
                  <a:pt x="1781405" y="530961"/>
                </a:lnTo>
                <a:lnTo>
                  <a:pt x="1777705" y="524059"/>
                </a:lnTo>
                <a:lnTo>
                  <a:pt x="1774269" y="516891"/>
                </a:lnTo>
                <a:lnTo>
                  <a:pt x="1771098" y="509193"/>
                </a:lnTo>
                <a:lnTo>
                  <a:pt x="1768191" y="502025"/>
                </a:lnTo>
                <a:lnTo>
                  <a:pt x="1765548" y="494858"/>
                </a:lnTo>
                <a:lnTo>
                  <a:pt x="1763170" y="487159"/>
                </a:lnTo>
                <a:lnTo>
                  <a:pt x="1761056" y="479992"/>
                </a:lnTo>
                <a:lnTo>
                  <a:pt x="1759470" y="472824"/>
                </a:lnTo>
                <a:lnTo>
                  <a:pt x="1757620" y="465657"/>
                </a:lnTo>
                <a:lnTo>
                  <a:pt x="1754977" y="452118"/>
                </a:lnTo>
                <a:lnTo>
                  <a:pt x="1753392" y="439110"/>
                </a:lnTo>
                <a:lnTo>
                  <a:pt x="1752335" y="427165"/>
                </a:lnTo>
                <a:lnTo>
                  <a:pt x="1751277" y="416546"/>
                </a:lnTo>
                <a:lnTo>
                  <a:pt x="1751013" y="407255"/>
                </a:lnTo>
                <a:lnTo>
                  <a:pt x="1751013" y="399556"/>
                </a:lnTo>
                <a:lnTo>
                  <a:pt x="1751013" y="393982"/>
                </a:lnTo>
                <a:lnTo>
                  <a:pt x="1751277" y="388938"/>
                </a:lnTo>
                <a:close/>
                <a:moveTo>
                  <a:pt x="1336675" y="350838"/>
                </a:moveTo>
                <a:lnTo>
                  <a:pt x="1356533" y="350838"/>
                </a:lnTo>
                <a:lnTo>
                  <a:pt x="1701800" y="350838"/>
                </a:lnTo>
                <a:lnTo>
                  <a:pt x="1701800" y="398463"/>
                </a:lnTo>
                <a:lnTo>
                  <a:pt x="1356533" y="398463"/>
                </a:lnTo>
                <a:lnTo>
                  <a:pt x="1336675" y="398463"/>
                </a:lnTo>
                <a:lnTo>
                  <a:pt x="1336675" y="350838"/>
                </a:lnTo>
                <a:close/>
                <a:moveTo>
                  <a:pt x="0" y="350838"/>
                </a:moveTo>
                <a:lnTo>
                  <a:pt x="342900" y="350838"/>
                </a:lnTo>
                <a:lnTo>
                  <a:pt x="342900" y="398463"/>
                </a:lnTo>
                <a:lnTo>
                  <a:pt x="0" y="398463"/>
                </a:lnTo>
                <a:lnTo>
                  <a:pt x="0" y="350838"/>
                </a:lnTo>
                <a:close/>
                <a:moveTo>
                  <a:pt x="1972741" y="120650"/>
                </a:moveTo>
                <a:lnTo>
                  <a:pt x="1977762" y="120650"/>
                </a:lnTo>
                <a:lnTo>
                  <a:pt x="1978026" y="125688"/>
                </a:lnTo>
                <a:lnTo>
                  <a:pt x="1978026" y="131257"/>
                </a:lnTo>
                <a:lnTo>
                  <a:pt x="1978026" y="138947"/>
                </a:lnTo>
                <a:lnTo>
                  <a:pt x="1977762" y="148227"/>
                </a:lnTo>
                <a:lnTo>
                  <a:pt x="1976705" y="158834"/>
                </a:lnTo>
                <a:lnTo>
                  <a:pt x="1975648" y="170767"/>
                </a:lnTo>
                <a:lnTo>
                  <a:pt x="1973798" y="183495"/>
                </a:lnTo>
                <a:lnTo>
                  <a:pt x="1971419" y="197549"/>
                </a:lnTo>
                <a:lnTo>
                  <a:pt x="1969569" y="204443"/>
                </a:lnTo>
                <a:lnTo>
                  <a:pt x="1967984" y="211603"/>
                </a:lnTo>
                <a:lnTo>
                  <a:pt x="1965869" y="219028"/>
                </a:lnTo>
                <a:lnTo>
                  <a:pt x="1963491" y="226187"/>
                </a:lnTo>
                <a:lnTo>
                  <a:pt x="1960848" y="233612"/>
                </a:lnTo>
                <a:lnTo>
                  <a:pt x="1957941" y="241037"/>
                </a:lnTo>
                <a:lnTo>
                  <a:pt x="1954770" y="248196"/>
                </a:lnTo>
                <a:lnTo>
                  <a:pt x="1951334" y="255356"/>
                </a:lnTo>
                <a:lnTo>
                  <a:pt x="1947370" y="262781"/>
                </a:lnTo>
                <a:lnTo>
                  <a:pt x="1943406" y="269675"/>
                </a:lnTo>
                <a:lnTo>
                  <a:pt x="1938913" y="276569"/>
                </a:lnTo>
                <a:lnTo>
                  <a:pt x="1934156" y="283464"/>
                </a:lnTo>
                <a:lnTo>
                  <a:pt x="1928607" y="289828"/>
                </a:lnTo>
                <a:lnTo>
                  <a:pt x="1923057" y="296192"/>
                </a:lnTo>
                <a:lnTo>
                  <a:pt x="1916978" y="302291"/>
                </a:lnTo>
                <a:lnTo>
                  <a:pt x="1910900" y="307859"/>
                </a:lnTo>
                <a:lnTo>
                  <a:pt x="1904293" y="313163"/>
                </a:lnTo>
                <a:lnTo>
                  <a:pt x="1897686" y="317936"/>
                </a:lnTo>
                <a:lnTo>
                  <a:pt x="1891079" y="322709"/>
                </a:lnTo>
                <a:lnTo>
                  <a:pt x="1884208" y="326686"/>
                </a:lnTo>
                <a:lnTo>
                  <a:pt x="1876808" y="330399"/>
                </a:lnTo>
                <a:lnTo>
                  <a:pt x="1869937" y="334111"/>
                </a:lnTo>
                <a:lnTo>
                  <a:pt x="1862802" y="337293"/>
                </a:lnTo>
                <a:lnTo>
                  <a:pt x="1855666" y="340210"/>
                </a:lnTo>
                <a:lnTo>
                  <a:pt x="1848267" y="343127"/>
                </a:lnTo>
                <a:lnTo>
                  <a:pt x="1841395" y="345513"/>
                </a:lnTo>
                <a:lnTo>
                  <a:pt x="1834260" y="347900"/>
                </a:lnTo>
                <a:lnTo>
                  <a:pt x="1827389" y="349491"/>
                </a:lnTo>
                <a:lnTo>
                  <a:pt x="1813647" y="352938"/>
                </a:lnTo>
                <a:lnTo>
                  <a:pt x="1800961" y="355590"/>
                </a:lnTo>
                <a:lnTo>
                  <a:pt x="1789069" y="357446"/>
                </a:lnTo>
                <a:lnTo>
                  <a:pt x="1778498" y="358507"/>
                </a:lnTo>
                <a:lnTo>
                  <a:pt x="1769512" y="359302"/>
                </a:lnTo>
                <a:lnTo>
                  <a:pt x="1761848" y="360098"/>
                </a:lnTo>
                <a:lnTo>
                  <a:pt x="1756299" y="360363"/>
                </a:lnTo>
                <a:lnTo>
                  <a:pt x="1751277" y="360363"/>
                </a:lnTo>
                <a:lnTo>
                  <a:pt x="1751013" y="355325"/>
                </a:lnTo>
                <a:lnTo>
                  <a:pt x="1751013" y="349491"/>
                </a:lnTo>
                <a:lnTo>
                  <a:pt x="1751013" y="342066"/>
                </a:lnTo>
                <a:lnTo>
                  <a:pt x="1751277" y="332785"/>
                </a:lnTo>
                <a:lnTo>
                  <a:pt x="1752335" y="321913"/>
                </a:lnTo>
                <a:lnTo>
                  <a:pt x="1753392" y="310246"/>
                </a:lnTo>
                <a:lnTo>
                  <a:pt x="1754977" y="297253"/>
                </a:lnTo>
                <a:lnTo>
                  <a:pt x="1757620" y="283464"/>
                </a:lnTo>
                <a:lnTo>
                  <a:pt x="1759470" y="276569"/>
                </a:lnTo>
                <a:lnTo>
                  <a:pt x="1761056" y="269410"/>
                </a:lnTo>
                <a:lnTo>
                  <a:pt x="1763170" y="261985"/>
                </a:lnTo>
                <a:lnTo>
                  <a:pt x="1765548" y="254826"/>
                </a:lnTo>
                <a:lnTo>
                  <a:pt x="1768191" y="247401"/>
                </a:lnTo>
                <a:lnTo>
                  <a:pt x="1771098" y="239976"/>
                </a:lnTo>
                <a:lnTo>
                  <a:pt x="1774269" y="232816"/>
                </a:lnTo>
                <a:lnTo>
                  <a:pt x="1777705" y="225657"/>
                </a:lnTo>
                <a:lnTo>
                  <a:pt x="1781405" y="218232"/>
                </a:lnTo>
                <a:lnTo>
                  <a:pt x="1785633" y="211338"/>
                </a:lnTo>
                <a:lnTo>
                  <a:pt x="1790126" y="204443"/>
                </a:lnTo>
                <a:lnTo>
                  <a:pt x="1794883" y="197549"/>
                </a:lnTo>
                <a:lnTo>
                  <a:pt x="1800168" y="191185"/>
                </a:lnTo>
                <a:lnTo>
                  <a:pt x="1805983" y="184821"/>
                </a:lnTo>
                <a:lnTo>
                  <a:pt x="1812061" y="178722"/>
                </a:lnTo>
                <a:lnTo>
                  <a:pt x="1818139" y="173153"/>
                </a:lnTo>
                <a:lnTo>
                  <a:pt x="1824746" y="167850"/>
                </a:lnTo>
                <a:lnTo>
                  <a:pt x="1831353" y="163077"/>
                </a:lnTo>
                <a:lnTo>
                  <a:pt x="1837960" y="158304"/>
                </a:lnTo>
                <a:lnTo>
                  <a:pt x="1844831" y="154326"/>
                </a:lnTo>
                <a:lnTo>
                  <a:pt x="1851967" y="150349"/>
                </a:lnTo>
                <a:lnTo>
                  <a:pt x="1859102" y="146902"/>
                </a:lnTo>
                <a:lnTo>
                  <a:pt x="1866237" y="143720"/>
                </a:lnTo>
                <a:lnTo>
                  <a:pt x="1873373" y="140803"/>
                </a:lnTo>
                <a:lnTo>
                  <a:pt x="1880773" y="137886"/>
                </a:lnTo>
                <a:lnTo>
                  <a:pt x="1887644" y="135499"/>
                </a:lnTo>
                <a:lnTo>
                  <a:pt x="1894779" y="133113"/>
                </a:lnTo>
                <a:lnTo>
                  <a:pt x="1901650" y="131257"/>
                </a:lnTo>
                <a:lnTo>
                  <a:pt x="1915393" y="128075"/>
                </a:lnTo>
                <a:lnTo>
                  <a:pt x="1928078" y="125423"/>
                </a:lnTo>
                <a:lnTo>
                  <a:pt x="1939970" y="123567"/>
                </a:lnTo>
                <a:lnTo>
                  <a:pt x="1950277" y="122241"/>
                </a:lnTo>
                <a:lnTo>
                  <a:pt x="1959527" y="121180"/>
                </a:lnTo>
                <a:lnTo>
                  <a:pt x="1966927" y="120915"/>
                </a:lnTo>
                <a:lnTo>
                  <a:pt x="1972741" y="120650"/>
                </a:lnTo>
                <a:close/>
                <a:moveTo>
                  <a:pt x="492780" y="103188"/>
                </a:moveTo>
                <a:lnTo>
                  <a:pt x="497814" y="103188"/>
                </a:lnTo>
                <a:lnTo>
                  <a:pt x="502583" y="103188"/>
                </a:lnTo>
                <a:lnTo>
                  <a:pt x="507617" y="103452"/>
                </a:lnTo>
                <a:lnTo>
                  <a:pt x="512122" y="104246"/>
                </a:lnTo>
                <a:lnTo>
                  <a:pt x="517156" y="105039"/>
                </a:lnTo>
                <a:lnTo>
                  <a:pt x="521660" y="106096"/>
                </a:lnTo>
                <a:lnTo>
                  <a:pt x="526429" y="107683"/>
                </a:lnTo>
                <a:lnTo>
                  <a:pt x="530668" y="109005"/>
                </a:lnTo>
                <a:lnTo>
                  <a:pt x="535172" y="110856"/>
                </a:lnTo>
                <a:lnTo>
                  <a:pt x="539411" y="112442"/>
                </a:lnTo>
                <a:lnTo>
                  <a:pt x="543386" y="114822"/>
                </a:lnTo>
                <a:lnTo>
                  <a:pt x="547625" y="117202"/>
                </a:lnTo>
                <a:lnTo>
                  <a:pt x="551599" y="119317"/>
                </a:lnTo>
                <a:lnTo>
                  <a:pt x="555308" y="122225"/>
                </a:lnTo>
                <a:lnTo>
                  <a:pt x="558753" y="125134"/>
                </a:lnTo>
                <a:lnTo>
                  <a:pt x="562197" y="128042"/>
                </a:lnTo>
                <a:lnTo>
                  <a:pt x="565906" y="131215"/>
                </a:lnTo>
                <a:lnTo>
                  <a:pt x="569086" y="134653"/>
                </a:lnTo>
                <a:lnTo>
                  <a:pt x="571735" y="138090"/>
                </a:lnTo>
                <a:lnTo>
                  <a:pt x="574650" y="141792"/>
                </a:lnTo>
                <a:lnTo>
                  <a:pt x="577299" y="145494"/>
                </a:lnTo>
                <a:lnTo>
                  <a:pt x="579949" y="149460"/>
                </a:lnTo>
                <a:lnTo>
                  <a:pt x="582333" y="153426"/>
                </a:lnTo>
                <a:lnTo>
                  <a:pt x="584188" y="157657"/>
                </a:lnTo>
                <a:lnTo>
                  <a:pt x="586307" y="161887"/>
                </a:lnTo>
                <a:lnTo>
                  <a:pt x="588162" y="166118"/>
                </a:lnTo>
                <a:lnTo>
                  <a:pt x="589487" y="170613"/>
                </a:lnTo>
                <a:lnTo>
                  <a:pt x="591076" y="175108"/>
                </a:lnTo>
                <a:lnTo>
                  <a:pt x="592136" y="179867"/>
                </a:lnTo>
                <a:lnTo>
                  <a:pt x="592666" y="184626"/>
                </a:lnTo>
                <a:lnTo>
                  <a:pt x="593461" y="189386"/>
                </a:lnTo>
                <a:lnTo>
                  <a:pt x="593726" y="194145"/>
                </a:lnTo>
                <a:lnTo>
                  <a:pt x="593726" y="199169"/>
                </a:lnTo>
                <a:lnTo>
                  <a:pt x="593726" y="412020"/>
                </a:lnTo>
                <a:lnTo>
                  <a:pt x="593726" y="417044"/>
                </a:lnTo>
                <a:lnTo>
                  <a:pt x="593461" y="421803"/>
                </a:lnTo>
                <a:lnTo>
                  <a:pt x="592666" y="426562"/>
                </a:lnTo>
                <a:lnTo>
                  <a:pt x="592136" y="431322"/>
                </a:lnTo>
                <a:lnTo>
                  <a:pt x="591076" y="436081"/>
                </a:lnTo>
                <a:lnTo>
                  <a:pt x="589487" y="440312"/>
                </a:lnTo>
                <a:lnTo>
                  <a:pt x="588162" y="445071"/>
                </a:lnTo>
                <a:lnTo>
                  <a:pt x="586307" y="449302"/>
                </a:lnTo>
                <a:lnTo>
                  <a:pt x="584188" y="453533"/>
                </a:lnTo>
                <a:lnTo>
                  <a:pt x="582333" y="457763"/>
                </a:lnTo>
                <a:lnTo>
                  <a:pt x="579949" y="461729"/>
                </a:lnTo>
                <a:lnTo>
                  <a:pt x="577299" y="465431"/>
                </a:lnTo>
                <a:lnTo>
                  <a:pt x="574650" y="469133"/>
                </a:lnTo>
                <a:lnTo>
                  <a:pt x="571735" y="473099"/>
                </a:lnTo>
                <a:lnTo>
                  <a:pt x="569086" y="476536"/>
                </a:lnTo>
                <a:lnTo>
                  <a:pt x="565906" y="479974"/>
                </a:lnTo>
                <a:lnTo>
                  <a:pt x="562197" y="483147"/>
                </a:lnTo>
                <a:lnTo>
                  <a:pt x="558753" y="486055"/>
                </a:lnTo>
                <a:lnTo>
                  <a:pt x="555308" y="488964"/>
                </a:lnTo>
                <a:lnTo>
                  <a:pt x="551599" y="491343"/>
                </a:lnTo>
                <a:lnTo>
                  <a:pt x="547625" y="493987"/>
                </a:lnTo>
                <a:lnTo>
                  <a:pt x="543386" y="496367"/>
                </a:lnTo>
                <a:lnTo>
                  <a:pt x="539411" y="498482"/>
                </a:lnTo>
                <a:lnTo>
                  <a:pt x="535172" y="500333"/>
                </a:lnTo>
                <a:lnTo>
                  <a:pt x="530668" y="502184"/>
                </a:lnTo>
                <a:lnTo>
                  <a:pt x="526429" y="503506"/>
                </a:lnTo>
                <a:lnTo>
                  <a:pt x="521660" y="504828"/>
                </a:lnTo>
                <a:lnTo>
                  <a:pt x="517156" y="505886"/>
                </a:lnTo>
                <a:lnTo>
                  <a:pt x="512122" y="506679"/>
                </a:lnTo>
                <a:lnTo>
                  <a:pt x="507617" y="507472"/>
                </a:lnTo>
                <a:lnTo>
                  <a:pt x="502583" y="508001"/>
                </a:lnTo>
                <a:lnTo>
                  <a:pt x="497814" y="508001"/>
                </a:lnTo>
                <a:lnTo>
                  <a:pt x="492780" y="508001"/>
                </a:lnTo>
                <a:lnTo>
                  <a:pt x="488011" y="507472"/>
                </a:lnTo>
                <a:lnTo>
                  <a:pt x="482977" y="506679"/>
                </a:lnTo>
                <a:lnTo>
                  <a:pt x="478473" y="505886"/>
                </a:lnTo>
                <a:lnTo>
                  <a:pt x="473704" y="504828"/>
                </a:lnTo>
                <a:lnTo>
                  <a:pt x="469200" y="503506"/>
                </a:lnTo>
                <a:lnTo>
                  <a:pt x="464696" y="502184"/>
                </a:lnTo>
                <a:lnTo>
                  <a:pt x="460457" y="500333"/>
                </a:lnTo>
                <a:lnTo>
                  <a:pt x="456217" y="498482"/>
                </a:lnTo>
                <a:lnTo>
                  <a:pt x="451978" y="496367"/>
                </a:lnTo>
                <a:lnTo>
                  <a:pt x="448004" y="493987"/>
                </a:lnTo>
                <a:lnTo>
                  <a:pt x="444030" y="491343"/>
                </a:lnTo>
                <a:lnTo>
                  <a:pt x="440056" y="488964"/>
                </a:lnTo>
                <a:lnTo>
                  <a:pt x="436611" y="486055"/>
                </a:lnTo>
                <a:lnTo>
                  <a:pt x="433167" y="483147"/>
                </a:lnTo>
                <a:lnTo>
                  <a:pt x="429723" y="479974"/>
                </a:lnTo>
                <a:lnTo>
                  <a:pt x="426543" y="476536"/>
                </a:lnTo>
                <a:lnTo>
                  <a:pt x="423629" y="473099"/>
                </a:lnTo>
                <a:lnTo>
                  <a:pt x="420714" y="469133"/>
                </a:lnTo>
                <a:lnTo>
                  <a:pt x="417800" y="465431"/>
                </a:lnTo>
                <a:lnTo>
                  <a:pt x="415680" y="461729"/>
                </a:lnTo>
                <a:lnTo>
                  <a:pt x="413296" y="457763"/>
                </a:lnTo>
                <a:lnTo>
                  <a:pt x="410911" y="453533"/>
                </a:lnTo>
                <a:lnTo>
                  <a:pt x="409321" y="449302"/>
                </a:lnTo>
                <a:lnTo>
                  <a:pt x="407467" y="445071"/>
                </a:lnTo>
                <a:lnTo>
                  <a:pt x="406142" y="440312"/>
                </a:lnTo>
                <a:lnTo>
                  <a:pt x="404552" y="436081"/>
                </a:lnTo>
                <a:lnTo>
                  <a:pt x="403493" y="431322"/>
                </a:lnTo>
                <a:lnTo>
                  <a:pt x="402433" y="426562"/>
                </a:lnTo>
                <a:lnTo>
                  <a:pt x="401903" y="421803"/>
                </a:lnTo>
                <a:lnTo>
                  <a:pt x="401638" y="417044"/>
                </a:lnTo>
                <a:lnTo>
                  <a:pt x="401638" y="412020"/>
                </a:lnTo>
                <a:lnTo>
                  <a:pt x="401638" y="199169"/>
                </a:lnTo>
                <a:lnTo>
                  <a:pt x="401638" y="194145"/>
                </a:lnTo>
                <a:lnTo>
                  <a:pt x="401903" y="189386"/>
                </a:lnTo>
                <a:lnTo>
                  <a:pt x="402433" y="184626"/>
                </a:lnTo>
                <a:lnTo>
                  <a:pt x="403493" y="179867"/>
                </a:lnTo>
                <a:lnTo>
                  <a:pt x="404552" y="175108"/>
                </a:lnTo>
                <a:lnTo>
                  <a:pt x="406142" y="170613"/>
                </a:lnTo>
                <a:lnTo>
                  <a:pt x="407467" y="166118"/>
                </a:lnTo>
                <a:lnTo>
                  <a:pt x="409321" y="161887"/>
                </a:lnTo>
                <a:lnTo>
                  <a:pt x="410911" y="157657"/>
                </a:lnTo>
                <a:lnTo>
                  <a:pt x="413296" y="153426"/>
                </a:lnTo>
                <a:lnTo>
                  <a:pt x="415680" y="149460"/>
                </a:lnTo>
                <a:lnTo>
                  <a:pt x="417800" y="145494"/>
                </a:lnTo>
                <a:lnTo>
                  <a:pt x="420714" y="141792"/>
                </a:lnTo>
                <a:lnTo>
                  <a:pt x="423629" y="138090"/>
                </a:lnTo>
                <a:lnTo>
                  <a:pt x="426543" y="134653"/>
                </a:lnTo>
                <a:lnTo>
                  <a:pt x="429723" y="131215"/>
                </a:lnTo>
                <a:lnTo>
                  <a:pt x="433167" y="128042"/>
                </a:lnTo>
                <a:lnTo>
                  <a:pt x="436611" y="125134"/>
                </a:lnTo>
                <a:lnTo>
                  <a:pt x="440056" y="122225"/>
                </a:lnTo>
                <a:lnTo>
                  <a:pt x="444030" y="119317"/>
                </a:lnTo>
                <a:lnTo>
                  <a:pt x="448004" y="117202"/>
                </a:lnTo>
                <a:lnTo>
                  <a:pt x="451978" y="114822"/>
                </a:lnTo>
                <a:lnTo>
                  <a:pt x="456217" y="112442"/>
                </a:lnTo>
                <a:lnTo>
                  <a:pt x="460457" y="110856"/>
                </a:lnTo>
                <a:lnTo>
                  <a:pt x="464696" y="109005"/>
                </a:lnTo>
                <a:lnTo>
                  <a:pt x="469200" y="107683"/>
                </a:lnTo>
                <a:lnTo>
                  <a:pt x="473704" y="106096"/>
                </a:lnTo>
                <a:lnTo>
                  <a:pt x="478473" y="105039"/>
                </a:lnTo>
                <a:lnTo>
                  <a:pt x="482977" y="104246"/>
                </a:lnTo>
                <a:lnTo>
                  <a:pt x="488011" y="103452"/>
                </a:lnTo>
                <a:lnTo>
                  <a:pt x="492780" y="103188"/>
                </a:lnTo>
                <a:close/>
                <a:moveTo>
                  <a:pt x="1736196" y="84138"/>
                </a:moveTo>
                <a:lnTo>
                  <a:pt x="1741224" y="84138"/>
                </a:lnTo>
                <a:lnTo>
                  <a:pt x="1741224" y="88916"/>
                </a:lnTo>
                <a:lnTo>
                  <a:pt x="1741488" y="94491"/>
                </a:lnTo>
                <a:lnTo>
                  <a:pt x="1741224" y="102189"/>
                </a:lnTo>
                <a:lnTo>
                  <a:pt x="1740959" y="111481"/>
                </a:lnTo>
                <a:lnTo>
                  <a:pt x="1740430" y="122099"/>
                </a:lnTo>
                <a:lnTo>
                  <a:pt x="1739107" y="134310"/>
                </a:lnTo>
                <a:lnTo>
                  <a:pt x="1737255" y="147053"/>
                </a:lnTo>
                <a:lnTo>
                  <a:pt x="1734609" y="160857"/>
                </a:lnTo>
                <a:lnTo>
                  <a:pt x="1733021" y="167759"/>
                </a:lnTo>
                <a:lnTo>
                  <a:pt x="1731169" y="175192"/>
                </a:lnTo>
                <a:lnTo>
                  <a:pt x="1729053" y="182359"/>
                </a:lnTo>
                <a:lnTo>
                  <a:pt x="1726671" y="189527"/>
                </a:lnTo>
                <a:lnTo>
                  <a:pt x="1724290" y="197225"/>
                </a:lnTo>
                <a:lnTo>
                  <a:pt x="1721380" y="204393"/>
                </a:lnTo>
                <a:lnTo>
                  <a:pt x="1718205" y="211560"/>
                </a:lnTo>
                <a:lnTo>
                  <a:pt x="1714501" y="218993"/>
                </a:lnTo>
                <a:lnTo>
                  <a:pt x="1710796" y="226161"/>
                </a:lnTo>
                <a:lnTo>
                  <a:pt x="1706828" y="233063"/>
                </a:lnTo>
                <a:lnTo>
                  <a:pt x="1702330" y="239965"/>
                </a:lnTo>
                <a:lnTo>
                  <a:pt x="1697303" y="246601"/>
                </a:lnTo>
                <a:lnTo>
                  <a:pt x="1692011" y="253503"/>
                </a:lnTo>
                <a:lnTo>
                  <a:pt x="1686190" y="259874"/>
                </a:lnTo>
                <a:lnTo>
                  <a:pt x="1680634" y="265449"/>
                </a:lnTo>
                <a:lnTo>
                  <a:pt x="1674284" y="271289"/>
                </a:lnTo>
                <a:lnTo>
                  <a:pt x="1667934" y="276598"/>
                </a:lnTo>
                <a:lnTo>
                  <a:pt x="1661055" y="281642"/>
                </a:lnTo>
                <a:lnTo>
                  <a:pt x="1654175" y="285890"/>
                </a:lnTo>
                <a:lnTo>
                  <a:pt x="1647296" y="290137"/>
                </a:lnTo>
                <a:lnTo>
                  <a:pt x="1640417" y="294119"/>
                </a:lnTo>
                <a:lnTo>
                  <a:pt x="1633009" y="297836"/>
                </a:lnTo>
                <a:lnTo>
                  <a:pt x="1625865" y="301021"/>
                </a:lnTo>
                <a:lnTo>
                  <a:pt x="1618986" y="303941"/>
                </a:lnTo>
                <a:lnTo>
                  <a:pt x="1611842" y="306330"/>
                </a:lnTo>
                <a:lnTo>
                  <a:pt x="1604434" y="308985"/>
                </a:lnTo>
                <a:lnTo>
                  <a:pt x="1597554" y="311374"/>
                </a:lnTo>
                <a:lnTo>
                  <a:pt x="1590675" y="313232"/>
                </a:lnTo>
                <a:lnTo>
                  <a:pt x="1577182" y="316683"/>
                </a:lnTo>
                <a:lnTo>
                  <a:pt x="1564217" y="318807"/>
                </a:lnTo>
                <a:lnTo>
                  <a:pt x="1552575" y="320931"/>
                </a:lnTo>
                <a:lnTo>
                  <a:pt x="1541727" y="321993"/>
                </a:lnTo>
                <a:lnTo>
                  <a:pt x="1532467" y="323054"/>
                </a:lnTo>
                <a:lnTo>
                  <a:pt x="1525058" y="323585"/>
                </a:lnTo>
                <a:lnTo>
                  <a:pt x="1519238" y="323585"/>
                </a:lnTo>
                <a:lnTo>
                  <a:pt x="1514740" y="323851"/>
                </a:lnTo>
                <a:lnTo>
                  <a:pt x="1514475" y="318807"/>
                </a:lnTo>
                <a:lnTo>
                  <a:pt x="1514475" y="313232"/>
                </a:lnTo>
                <a:lnTo>
                  <a:pt x="1514475" y="305534"/>
                </a:lnTo>
                <a:lnTo>
                  <a:pt x="1514740" y="296243"/>
                </a:lnTo>
                <a:lnTo>
                  <a:pt x="1515269" y="285624"/>
                </a:lnTo>
                <a:lnTo>
                  <a:pt x="1516592" y="273678"/>
                </a:lnTo>
                <a:lnTo>
                  <a:pt x="1518444" y="260671"/>
                </a:lnTo>
                <a:lnTo>
                  <a:pt x="1521090" y="247132"/>
                </a:lnTo>
                <a:lnTo>
                  <a:pt x="1522413" y="239965"/>
                </a:lnTo>
                <a:lnTo>
                  <a:pt x="1524529" y="232797"/>
                </a:lnTo>
                <a:lnTo>
                  <a:pt x="1526381" y="225630"/>
                </a:lnTo>
                <a:lnTo>
                  <a:pt x="1528763" y="217931"/>
                </a:lnTo>
                <a:lnTo>
                  <a:pt x="1531408" y="210764"/>
                </a:lnTo>
                <a:lnTo>
                  <a:pt x="1534319" y="203596"/>
                </a:lnTo>
                <a:lnTo>
                  <a:pt x="1537494" y="195898"/>
                </a:lnTo>
                <a:lnTo>
                  <a:pt x="1540934" y="188730"/>
                </a:lnTo>
                <a:lnTo>
                  <a:pt x="1544638" y="181828"/>
                </a:lnTo>
                <a:lnTo>
                  <a:pt x="1548606" y="174395"/>
                </a:lnTo>
                <a:lnTo>
                  <a:pt x="1553369" y="167493"/>
                </a:lnTo>
                <a:lnTo>
                  <a:pt x="1558396" y="160857"/>
                </a:lnTo>
                <a:lnTo>
                  <a:pt x="1563423" y="154486"/>
                </a:lnTo>
                <a:lnTo>
                  <a:pt x="1568979" y="148114"/>
                </a:lnTo>
                <a:lnTo>
                  <a:pt x="1575065" y="142009"/>
                </a:lnTo>
                <a:lnTo>
                  <a:pt x="1581415" y="136434"/>
                </a:lnTo>
                <a:lnTo>
                  <a:pt x="1587765" y="131390"/>
                </a:lnTo>
                <a:lnTo>
                  <a:pt x="1594379" y="126346"/>
                </a:lnTo>
                <a:lnTo>
                  <a:pt x="1601259" y="121834"/>
                </a:lnTo>
                <a:lnTo>
                  <a:pt x="1608402" y="117586"/>
                </a:lnTo>
                <a:lnTo>
                  <a:pt x="1615282" y="113604"/>
                </a:lnTo>
                <a:lnTo>
                  <a:pt x="1622425" y="110153"/>
                </a:lnTo>
                <a:lnTo>
                  <a:pt x="1629569" y="106968"/>
                </a:lnTo>
                <a:lnTo>
                  <a:pt x="1636713" y="103782"/>
                </a:lnTo>
                <a:lnTo>
                  <a:pt x="1643857" y="101127"/>
                </a:lnTo>
                <a:lnTo>
                  <a:pt x="1651000" y="98738"/>
                </a:lnTo>
                <a:lnTo>
                  <a:pt x="1657880" y="96615"/>
                </a:lnTo>
                <a:lnTo>
                  <a:pt x="1665023" y="94491"/>
                </a:lnTo>
                <a:lnTo>
                  <a:pt x="1678517" y="91305"/>
                </a:lnTo>
                <a:lnTo>
                  <a:pt x="1691217" y="88651"/>
                </a:lnTo>
                <a:lnTo>
                  <a:pt x="1703123" y="87058"/>
                </a:lnTo>
                <a:lnTo>
                  <a:pt x="1713707" y="85465"/>
                </a:lnTo>
                <a:lnTo>
                  <a:pt x="1722967" y="84669"/>
                </a:lnTo>
                <a:lnTo>
                  <a:pt x="1730640" y="84403"/>
                </a:lnTo>
                <a:lnTo>
                  <a:pt x="1736196" y="84138"/>
                </a:lnTo>
                <a:close/>
                <a:moveTo>
                  <a:pt x="1213909" y="0"/>
                </a:moveTo>
                <a:lnTo>
                  <a:pt x="1218671" y="528"/>
                </a:lnTo>
                <a:lnTo>
                  <a:pt x="1223698" y="793"/>
                </a:lnTo>
                <a:lnTo>
                  <a:pt x="1228196" y="1321"/>
                </a:lnTo>
                <a:lnTo>
                  <a:pt x="1233223" y="2114"/>
                </a:lnTo>
                <a:lnTo>
                  <a:pt x="1237721" y="3171"/>
                </a:lnTo>
                <a:lnTo>
                  <a:pt x="1242219" y="4492"/>
                </a:lnTo>
                <a:lnTo>
                  <a:pt x="1246717" y="5813"/>
                </a:lnTo>
                <a:lnTo>
                  <a:pt x="1251215" y="7663"/>
                </a:lnTo>
                <a:lnTo>
                  <a:pt x="1255448" y="9777"/>
                </a:lnTo>
                <a:lnTo>
                  <a:pt x="1259417" y="11626"/>
                </a:lnTo>
                <a:lnTo>
                  <a:pt x="1263651" y="14005"/>
                </a:lnTo>
                <a:lnTo>
                  <a:pt x="1267355" y="16647"/>
                </a:lnTo>
                <a:lnTo>
                  <a:pt x="1271059" y="19289"/>
                </a:lnTo>
                <a:lnTo>
                  <a:pt x="1274763" y="21932"/>
                </a:lnTo>
                <a:lnTo>
                  <a:pt x="1278203" y="25367"/>
                </a:lnTo>
                <a:lnTo>
                  <a:pt x="1281642" y="28538"/>
                </a:lnTo>
                <a:lnTo>
                  <a:pt x="1285082" y="31708"/>
                </a:lnTo>
                <a:lnTo>
                  <a:pt x="1287728" y="35144"/>
                </a:lnTo>
                <a:lnTo>
                  <a:pt x="1290638" y="38843"/>
                </a:lnTo>
                <a:lnTo>
                  <a:pt x="1293284" y="42542"/>
                </a:lnTo>
                <a:lnTo>
                  <a:pt x="1295930" y="46242"/>
                </a:lnTo>
                <a:lnTo>
                  <a:pt x="1298311" y="50469"/>
                </a:lnTo>
                <a:lnTo>
                  <a:pt x="1300163" y="54697"/>
                </a:lnTo>
                <a:lnTo>
                  <a:pt x="1302280" y="58661"/>
                </a:lnTo>
                <a:lnTo>
                  <a:pt x="1304132" y="63153"/>
                </a:lnTo>
                <a:lnTo>
                  <a:pt x="1305455" y="67645"/>
                </a:lnTo>
                <a:lnTo>
                  <a:pt x="1307042" y="72401"/>
                </a:lnTo>
                <a:lnTo>
                  <a:pt x="1307836" y="76893"/>
                </a:lnTo>
                <a:lnTo>
                  <a:pt x="1308630" y="81649"/>
                </a:lnTo>
                <a:lnTo>
                  <a:pt x="1309159" y="86406"/>
                </a:lnTo>
                <a:lnTo>
                  <a:pt x="1309688" y="91162"/>
                </a:lnTo>
                <a:lnTo>
                  <a:pt x="1309688" y="95918"/>
                </a:lnTo>
                <a:lnTo>
                  <a:pt x="1309688" y="404813"/>
                </a:lnTo>
                <a:lnTo>
                  <a:pt x="1303338" y="404020"/>
                </a:lnTo>
                <a:lnTo>
                  <a:pt x="1297253" y="403492"/>
                </a:lnTo>
                <a:lnTo>
                  <a:pt x="1290638" y="402699"/>
                </a:lnTo>
                <a:lnTo>
                  <a:pt x="1284288" y="402699"/>
                </a:lnTo>
                <a:lnTo>
                  <a:pt x="1117600" y="402699"/>
                </a:lnTo>
                <a:lnTo>
                  <a:pt x="1117600" y="95918"/>
                </a:lnTo>
                <a:lnTo>
                  <a:pt x="1117865" y="91162"/>
                </a:lnTo>
                <a:lnTo>
                  <a:pt x="1118129" y="86406"/>
                </a:lnTo>
                <a:lnTo>
                  <a:pt x="1118658" y="81649"/>
                </a:lnTo>
                <a:lnTo>
                  <a:pt x="1119717" y="76893"/>
                </a:lnTo>
                <a:lnTo>
                  <a:pt x="1120775" y="72401"/>
                </a:lnTo>
                <a:lnTo>
                  <a:pt x="1121833" y="67645"/>
                </a:lnTo>
                <a:lnTo>
                  <a:pt x="1123686" y="63153"/>
                </a:lnTo>
                <a:lnTo>
                  <a:pt x="1125008" y="58661"/>
                </a:lnTo>
                <a:lnTo>
                  <a:pt x="1127125" y="54697"/>
                </a:lnTo>
                <a:lnTo>
                  <a:pt x="1129242" y="50469"/>
                </a:lnTo>
                <a:lnTo>
                  <a:pt x="1131623" y="46242"/>
                </a:lnTo>
                <a:lnTo>
                  <a:pt x="1134004" y="42542"/>
                </a:lnTo>
                <a:lnTo>
                  <a:pt x="1136650" y="38843"/>
                </a:lnTo>
                <a:lnTo>
                  <a:pt x="1139561" y="35144"/>
                </a:lnTo>
                <a:lnTo>
                  <a:pt x="1142736" y="31708"/>
                </a:lnTo>
                <a:lnTo>
                  <a:pt x="1145911" y="28538"/>
                </a:lnTo>
                <a:lnTo>
                  <a:pt x="1149086" y="25367"/>
                </a:lnTo>
                <a:lnTo>
                  <a:pt x="1152525" y="21932"/>
                </a:lnTo>
                <a:lnTo>
                  <a:pt x="1156229" y="19289"/>
                </a:lnTo>
                <a:lnTo>
                  <a:pt x="1160198" y="16647"/>
                </a:lnTo>
                <a:lnTo>
                  <a:pt x="1163902" y="14005"/>
                </a:lnTo>
                <a:lnTo>
                  <a:pt x="1167871" y="11626"/>
                </a:lnTo>
                <a:lnTo>
                  <a:pt x="1172369" y="9777"/>
                </a:lnTo>
                <a:lnTo>
                  <a:pt x="1176338" y="7663"/>
                </a:lnTo>
                <a:lnTo>
                  <a:pt x="1180571" y="5813"/>
                </a:lnTo>
                <a:lnTo>
                  <a:pt x="1185334" y="4492"/>
                </a:lnTo>
                <a:lnTo>
                  <a:pt x="1189832" y="3171"/>
                </a:lnTo>
                <a:lnTo>
                  <a:pt x="1194594" y="2114"/>
                </a:lnTo>
                <a:lnTo>
                  <a:pt x="1199092" y="1321"/>
                </a:lnTo>
                <a:lnTo>
                  <a:pt x="1204119" y="793"/>
                </a:lnTo>
                <a:lnTo>
                  <a:pt x="1208882" y="528"/>
                </a:lnTo>
                <a:lnTo>
                  <a:pt x="1213909" y="0"/>
                </a:lnTo>
                <a:close/>
                <a:moveTo>
                  <a:pt x="975519" y="0"/>
                </a:moveTo>
                <a:lnTo>
                  <a:pt x="980546" y="529"/>
                </a:lnTo>
                <a:lnTo>
                  <a:pt x="985573" y="794"/>
                </a:lnTo>
                <a:lnTo>
                  <a:pt x="990071" y="1323"/>
                </a:lnTo>
                <a:lnTo>
                  <a:pt x="995098" y="2118"/>
                </a:lnTo>
                <a:lnTo>
                  <a:pt x="999596" y="3177"/>
                </a:lnTo>
                <a:lnTo>
                  <a:pt x="1004094" y="4500"/>
                </a:lnTo>
                <a:lnTo>
                  <a:pt x="1008592" y="5824"/>
                </a:lnTo>
                <a:lnTo>
                  <a:pt x="1012825" y="7677"/>
                </a:lnTo>
                <a:lnTo>
                  <a:pt x="1017323" y="9795"/>
                </a:lnTo>
                <a:lnTo>
                  <a:pt x="1021292" y="11648"/>
                </a:lnTo>
                <a:lnTo>
                  <a:pt x="1025261" y="14030"/>
                </a:lnTo>
                <a:lnTo>
                  <a:pt x="1029230" y="16678"/>
                </a:lnTo>
                <a:lnTo>
                  <a:pt x="1032934" y="19325"/>
                </a:lnTo>
                <a:lnTo>
                  <a:pt x="1036638" y="21972"/>
                </a:lnTo>
                <a:lnTo>
                  <a:pt x="1040078" y="25413"/>
                </a:lnTo>
                <a:lnTo>
                  <a:pt x="1043517" y="28590"/>
                </a:lnTo>
                <a:lnTo>
                  <a:pt x="1046692" y="31767"/>
                </a:lnTo>
                <a:lnTo>
                  <a:pt x="1049603" y="35208"/>
                </a:lnTo>
                <a:lnTo>
                  <a:pt x="1052513" y="38914"/>
                </a:lnTo>
                <a:lnTo>
                  <a:pt x="1055159" y="42621"/>
                </a:lnTo>
                <a:lnTo>
                  <a:pt x="1057805" y="46327"/>
                </a:lnTo>
                <a:lnTo>
                  <a:pt x="1059921" y="50562"/>
                </a:lnTo>
                <a:lnTo>
                  <a:pt x="1062038" y="54798"/>
                </a:lnTo>
                <a:lnTo>
                  <a:pt x="1064155" y="58769"/>
                </a:lnTo>
                <a:lnTo>
                  <a:pt x="1065742" y="63269"/>
                </a:lnTo>
                <a:lnTo>
                  <a:pt x="1067330" y="67769"/>
                </a:lnTo>
                <a:lnTo>
                  <a:pt x="1068653" y="72534"/>
                </a:lnTo>
                <a:lnTo>
                  <a:pt x="1069446" y="77035"/>
                </a:lnTo>
                <a:lnTo>
                  <a:pt x="1070505" y="81800"/>
                </a:lnTo>
                <a:lnTo>
                  <a:pt x="1071034" y="86565"/>
                </a:lnTo>
                <a:lnTo>
                  <a:pt x="1071563" y="91330"/>
                </a:lnTo>
                <a:lnTo>
                  <a:pt x="1071563" y="96095"/>
                </a:lnTo>
                <a:lnTo>
                  <a:pt x="1071563" y="404499"/>
                </a:lnTo>
                <a:lnTo>
                  <a:pt x="1065742" y="405028"/>
                </a:lnTo>
                <a:lnTo>
                  <a:pt x="1060451" y="405823"/>
                </a:lnTo>
                <a:lnTo>
                  <a:pt x="1054894" y="406617"/>
                </a:lnTo>
                <a:lnTo>
                  <a:pt x="1049338" y="407940"/>
                </a:lnTo>
                <a:lnTo>
                  <a:pt x="1043782" y="408999"/>
                </a:lnTo>
                <a:lnTo>
                  <a:pt x="1038490" y="410588"/>
                </a:lnTo>
                <a:lnTo>
                  <a:pt x="1033198" y="412176"/>
                </a:lnTo>
                <a:lnTo>
                  <a:pt x="1027907" y="414029"/>
                </a:lnTo>
                <a:lnTo>
                  <a:pt x="1017588" y="418000"/>
                </a:lnTo>
                <a:lnTo>
                  <a:pt x="1007798" y="422500"/>
                </a:lnTo>
                <a:lnTo>
                  <a:pt x="998273" y="427795"/>
                </a:lnTo>
                <a:lnTo>
                  <a:pt x="989013" y="433619"/>
                </a:lnTo>
                <a:lnTo>
                  <a:pt x="980017" y="439707"/>
                </a:lnTo>
                <a:lnTo>
                  <a:pt x="971550" y="446590"/>
                </a:lnTo>
                <a:lnTo>
                  <a:pt x="963877" y="453738"/>
                </a:lnTo>
                <a:lnTo>
                  <a:pt x="956204" y="461680"/>
                </a:lnTo>
                <a:lnTo>
                  <a:pt x="949060" y="469622"/>
                </a:lnTo>
                <a:lnTo>
                  <a:pt x="942446" y="478357"/>
                </a:lnTo>
                <a:lnTo>
                  <a:pt x="936360" y="487358"/>
                </a:lnTo>
                <a:lnTo>
                  <a:pt x="930804" y="496888"/>
                </a:lnTo>
                <a:lnTo>
                  <a:pt x="925248" y="493447"/>
                </a:lnTo>
                <a:lnTo>
                  <a:pt x="919956" y="490005"/>
                </a:lnTo>
                <a:lnTo>
                  <a:pt x="914929" y="486299"/>
                </a:lnTo>
                <a:lnTo>
                  <a:pt x="910167" y="481799"/>
                </a:lnTo>
                <a:lnTo>
                  <a:pt x="905404" y="477299"/>
                </a:lnTo>
                <a:lnTo>
                  <a:pt x="901435" y="472533"/>
                </a:lnTo>
                <a:lnTo>
                  <a:pt x="897202" y="467504"/>
                </a:lnTo>
                <a:lnTo>
                  <a:pt x="893762" y="462209"/>
                </a:lnTo>
                <a:lnTo>
                  <a:pt x="890587" y="456385"/>
                </a:lnTo>
                <a:lnTo>
                  <a:pt x="887677" y="450561"/>
                </a:lnTo>
                <a:lnTo>
                  <a:pt x="885296" y="444472"/>
                </a:lnTo>
                <a:lnTo>
                  <a:pt x="883179" y="438648"/>
                </a:lnTo>
                <a:lnTo>
                  <a:pt x="881592" y="431766"/>
                </a:lnTo>
                <a:lnTo>
                  <a:pt x="880533" y="425412"/>
                </a:lnTo>
                <a:lnTo>
                  <a:pt x="879739" y="418529"/>
                </a:lnTo>
                <a:lnTo>
                  <a:pt x="879475" y="411911"/>
                </a:lnTo>
                <a:lnTo>
                  <a:pt x="879475" y="96095"/>
                </a:lnTo>
                <a:lnTo>
                  <a:pt x="879739" y="91330"/>
                </a:lnTo>
                <a:lnTo>
                  <a:pt x="880004" y="86565"/>
                </a:lnTo>
                <a:lnTo>
                  <a:pt x="880533" y="81800"/>
                </a:lnTo>
                <a:lnTo>
                  <a:pt x="881327" y="77035"/>
                </a:lnTo>
                <a:lnTo>
                  <a:pt x="882650" y="72534"/>
                </a:lnTo>
                <a:lnTo>
                  <a:pt x="883708" y="67769"/>
                </a:lnTo>
                <a:lnTo>
                  <a:pt x="885560" y="63269"/>
                </a:lnTo>
                <a:lnTo>
                  <a:pt x="887148" y="58769"/>
                </a:lnTo>
                <a:lnTo>
                  <a:pt x="889000" y="54798"/>
                </a:lnTo>
                <a:lnTo>
                  <a:pt x="891381" y="50562"/>
                </a:lnTo>
                <a:lnTo>
                  <a:pt x="893498" y="46327"/>
                </a:lnTo>
                <a:lnTo>
                  <a:pt x="895879" y="42621"/>
                </a:lnTo>
                <a:lnTo>
                  <a:pt x="898790" y="38914"/>
                </a:lnTo>
                <a:lnTo>
                  <a:pt x="901435" y="35208"/>
                </a:lnTo>
                <a:lnTo>
                  <a:pt x="904610" y="31767"/>
                </a:lnTo>
                <a:lnTo>
                  <a:pt x="907785" y="28590"/>
                </a:lnTo>
                <a:lnTo>
                  <a:pt x="910960" y="25413"/>
                </a:lnTo>
                <a:lnTo>
                  <a:pt x="914400" y="21972"/>
                </a:lnTo>
                <a:lnTo>
                  <a:pt x="918104" y="19325"/>
                </a:lnTo>
                <a:lnTo>
                  <a:pt x="921808" y="16678"/>
                </a:lnTo>
                <a:lnTo>
                  <a:pt x="926042" y="14030"/>
                </a:lnTo>
                <a:lnTo>
                  <a:pt x="929746" y="11648"/>
                </a:lnTo>
                <a:lnTo>
                  <a:pt x="933979" y="9795"/>
                </a:lnTo>
                <a:lnTo>
                  <a:pt x="937948" y="7677"/>
                </a:lnTo>
                <a:lnTo>
                  <a:pt x="942710" y="5824"/>
                </a:lnTo>
                <a:lnTo>
                  <a:pt x="946944" y="4500"/>
                </a:lnTo>
                <a:lnTo>
                  <a:pt x="951706" y="3177"/>
                </a:lnTo>
                <a:lnTo>
                  <a:pt x="956204" y="2118"/>
                </a:lnTo>
                <a:lnTo>
                  <a:pt x="960967" y="1323"/>
                </a:lnTo>
                <a:lnTo>
                  <a:pt x="965730" y="794"/>
                </a:lnTo>
                <a:lnTo>
                  <a:pt x="970757" y="529"/>
                </a:lnTo>
                <a:lnTo>
                  <a:pt x="975519" y="0"/>
                </a:lnTo>
                <a:close/>
                <a:moveTo>
                  <a:pt x="735674" y="0"/>
                </a:moveTo>
                <a:lnTo>
                  <a:pt x="740708" y="529"/>
                </a:lnTo>
                <a:lnTo>
                  <a:pt x="745478" y="794"/>
                </a:lnTo>
                <a:lnTo>
                  <a:pt x="750512" y="1323"/>
                </a:lnTo>
                <a:lnTo>
                  <a:pt x="755016" y="2118"/>
                </a:lnTo>
                <a:lnTo>
                  <a:pt x="759785" y="3177"/>
                </a:lnTo>
                <a:lnTo>
                  <a:pt x="764289" y="4500"/>
                </a:lnTo>
                <a:lnTo>
                  <a:pt x="768793" y="5824"/>
                </a:lnTo>
                <a:lnTo>
                  <a:pt x="773032" y="7677"/>
                </a:lnTo>
                <a:lnTo>
                  <a:pt x="777271" y="9795"/>
                </a:lnTo>
                <a:lnTo>
                  <a:pt x="781511" y="11648"/>
                </a:lnTo>
                <a:lnTo>
                  <a:pt x="785485" y="14030"/>
                </a:lnTo>
                <a:lnTo>
                  <a:pt x="789459" y="16677"/>
                </a:lnTo>
                <a:lnTo>
                  <a:pt x="793433" y="19325"/>
                </a:lnTo>
                <a:lnTo>
                  <a:pt x="796878" y="21972"/>
                </a:lnTo>
                <a:lnTo>
                  <a:pt x="800322" y="25413"/>
                </a:lnTo>
                <a:lnTo>
                  <a:pt x="803766" y="28590"/>
                </a:lnTo>
                <a:lnTo>
                  <a:pt x="806946" y="31766"/>
                </a:lnTo>
                <a:lnTo>
                  <a:pt x="809860" y="35208"/>
                </a:lnTo>
                <a:lnTo>
                  <a:pt x="812775" y="38914"/>
                </a:lnTo>
                <a:lnTo>
                  <a:pt x="815424" y="42620"/>
                </a:lnTo>
                <a:lnTo>
                  <a:pt x="817809" y="46326"/>
                </a:lnTo>
                <a:lnTo>
                  <a:pt x="820193" y="50562"/>
                </a:lnTo>
                <a:lnTo>
                  <a:pt x="822313" y="54797"/>
                </a:lnTo>
                <a:lnTo>
                  <a:pt x="824167" y="58768"/>
                </a:lnTo>
                <a:lnTo>
                  <a:pt x="826022" y="63268"/>
                </a:lnTo>
                <a:lnTo>
                  <a:pt x="827347" y="67769"/>
                </a:lnTo>
                <a:lnTo>
                  <a:pt x="828936" y="72533"/>
                </a:lnTo>
                <a:lnTo>
                  <a:pt x="829731" y="77034"/>
                </a:lnTo>
                <a:lnTo>
                  <a:pt x="830526" y="81799"/>
                </a:lnTo>
                <a:lnTo>
                  <a:pt x="831586" y="86564"/>
                </a:lnTo>
                <a:lnTo>
                  <a:pt x="831851" y="91329"/>
                </a:lnTo>
                <a:lnTo>
                  <a:pt x="831851" y="96094"/>
                </a:lnTo>
                <a:lnTo>
                  <a:pt x="831851" y="411906"/>
                </a:lnTo>
                <a:lnTo>
                  <a:pt x="831851" y="416936"/>
                </a:lnTo>
                <a:lnTo>
                  <a:pt x="831586" y="421701"/>
                </a:lnTo>
                <a:lnTo>
                  <a:pt x="830526" y="426466"/>
                </a:lnTo>
                <a:lnTo>
                  <a:pt x="829731" y="431231"/>
                </a:lnTo>
                <a:lnTo>
                  <a:pt x="828936" y="435996"/>
                </a:lnTo>
                <a:lnTo>
                  <a:pt x="827347" y="440231"/>
                </a:lnTo>
                <a:lnTo>
                  <a:pt x="826022" y="444996"/>
                </a:lnTo>
                <a:lnTo>
                  <a:pt x="824167" y="449232"/>
                </a:lnTo>
                <a:lnTo>
                  <a:pt x="822313" y="453468"/>
                </a:lnTo>
                <a:lnTo>
                  <a:pt x="820193" y="457703"/>
                </a:lnTo>
                <a:lnTo>
                  <a:pt x="817809" y="461674"/>
                </a:lnTo>
                <a:lnTo>
                  <a:pt x="815424" y="465380"/>
                </a:lnTo>
                <a:lnTo>
                  <a:pt x="812775" y="469086"/>
                </a:lnTo>
                <a:lnTo>
                  <a:pt x="809860" y="473057"/>
                </a:lnTo>
                <a:lnTo>
                  <a:pt x="806946" y="476498"/>
                </a:lnTo>
                <a:lnTo>
                  <a:pt x="803766" y="479940"/>
                </a:lnTo>
                <a:lnTo>
                  <a:pt x="800322" y="483116"/>
                </a:lnTo>
                <a:lnTo>
                  <a:pt x="796878" y="486028"/>
                </a:lnTo>
                <a:lnTo>
                  <a:pt x="793433" y="488940"/>
                </a:lnTo>
                <a:lnTo>
                  <a:pt x="789459" y="491323"/>
                </a:lnTo>
                <a:lnTo>
                  <a:pt x="785485" y="493970"/>
                </a:lnTo>
                <a:lnTo>
                  <a:pt x="781511" y="496352"/>
                </a:lnTo>
                <a:lnTo>
                  <a:pt x="777271" y="498470"/>
                </a:lnTo>
                <a:lnTo>
                  <a:pt x="773032" y="500323"/>
                </a:lnTo>
                <a:lnTo>
                  <a:pt x="768793" y="502176"/>
                </a:lnTo>
                <a:lnTo>
                  <a:pt x="764289" y="503500"/>
                </a:lnTo>
                <a:lnTo>
                  <a:pt x="759785" y="504823"/>
                </a:lnTo>
                <a:lnTo>
                  <a:pt x="755016" y="505882"/>
                </a:lnTo>
                <a:lnTo>
                  <a:pt x="750512" y="506677"/>
                </a:lnTo>
                <a:lnTo>
                  <a:pt x="745478" y="507471"/>
                </a:lnTo>
                <a:lnTo>
                  <a:pt x="740708" y="508000"/>
                </a:lnTo>
                <a:lnTo>
                  <a:pt x="735674" y="508000"/>
                </a:lnTo>
                <a:lnTo>
                  <a:pt x="730905" y="508000"/>
                </a:lnTo>
                <a:lnTo>
                  <a:pt x="725871" y="507471"/>
                </a:lnTo>
                <a:lnTo>
                  <a:pt x="721367" y="506677"/>
                </a:lnTo>
                <a:lnTo>
                  <a:pt x="716333" y="505882"/>
                </a:lnTo>
                <a:lnTo>
                  <a:pt x="711564" y="504823"/>
                </a:lnTo>
                <a:lnTo>
                  <a:pt x="707060" y="503500"/>
                </a:lnTo>
                <a:lnTo>
                  <a:pt x="702821" y="502176"/>
                </a:lnTo>
                <a:lnTo>
                  <a:pt x="698317" y="500323"/>
                </a:lnTo>
                <a:lnTo>
                  <a:pt x="694077" y="498470"/>
                </a:lnTo>
                <a:lnTo>
                  <a:pt x="690103" y="496352"/>
                </a:lnTo>
                <a:lnTo>
                  <a:pt x="685864" y="493970"/>
                </a:lnTo>
                <a:lnTo>
                  <a:pt x="681890" y="491323"/>
                </a:lnTo>
                <a:lnTo>
                  <a:pt x="678180" y="488940"/>
                </a:lnTo>
                <a:lnTo>
                  <a:pt x="674736" y="486028"/>
                </a:lnTo>
                <a:lnTo>
                  <a:pt x="671292" y="483116"/>
                </a:lnTo>
                <a:lnTo>
                  <a:pt x="667583" y="479940"/>
                </a:lnTo>
                <a:lnTo>
                  <a:pt x="664403" y="476498"/>
                </a:lnTo>
                <a:lnTo>
                  <a:pt x="661754" y="473057"/>
                </a:lnTo>
                <a:lnTo>
                  <a:pt x="658839" y="469086"/>
                </a:lnTo>
                <a:lnTo>
                  <a:pt x="655925" y="465380"/>
                </a:lnTo>
                <a:lnTo>
                  <a:pt x="653540" y="461674"/>
                </a:lnTo>
                <a:lnTo>
                  <a:pt x="651156" y="457703"/>
                </a:lnTo>
                <a:lnTo>
                  <a:pt x="648771" y="453468"/>
                </a:lnTo>
                <a:lnTo>
                  <a:pt x="647181" y="449232"/>
                </a:lnTo>
                <a:lnTo>
                  <a:pt x="645327" y="444996"/>
                </a:lnTo>
                <a:lnTo>
                  <a:pt x="643737" y="440231"/>
                </a:lnTo>
                <a:lnTo>
                  <a:pt x="642412" y="435996"/>
                </a:lnTo>
                <a:lnTo>
                  <a:pt x="641353" y="431231"/>
                </a:lnTo>
                <a:lnTo>
                  <a:pt x="640558" y="426466"/>
                </a:lnTo>
                <a:lnTo>
                  <a:pt x="640028" y="421701"/>
                </a:lnTo>
                <a:lnTo>
                  <a:pt x="639763" y="416936"/>
                </a:lnTo>
                <a:lnTo>
                  <a:pt x="639763" y="411906"/>
                </a:lnTo>
                <a:lnTo>
                  <a:pt x="639763" y="198805"/>
                </a:lnTo>
                <a:lnTo>
                  <a:pt x="639763" y="96094"/>
                </a:lnTo>
                <a:lnTo>
                  <a:pt x="639763" y="91329"/>
                </a:lnTo>
                <a:lnTo>
                  <a:pt x="640028" y="86564"/>
                </a:lnTo>
                <a:lnTo>
                  <a:pt x="640558" y="81799"/>
                </a:lnTo>
                <a:lnTo>
                  <a:pt x="641353" y="77034"/>
                </a:lnTo>
                <a:lnTo>
                  <a:pt x="642412" y="72533"/>
                </a:lnTo>
                <a:lnTo>
                  <a:pt x="643737" y="67769"/>
                </a:lnTo>
                <a:lnTo>
                  <a:pt x="645327" y="63268"/>
                </a:lnTo>
                <a:lnTo>
                  <a:pt x="647181" y="58768"/>
                </a:lnTo>
                <a:lnTo>
                  <a:pt x="648771" y="54797"/>
                </a:lnTo>
                <a:lnTo>
                  <a:pt x="651156" y="50562"/>
                </a:lnTo>
                <a:lnTo>
                  <a:pt x="653540" y="46326"/>
                </a:lnTo>
                <a:lnTo>
                  <a:pt x="655925" y="42620"/>
                </a:lnTo>
                <a:lnTo>
                  <a:pt x="658839" y="38914"/>
                </a:lnTo>
                <a:lnTo>
                  <a:pt x="661754" y="35208"/>
                </a:lnTo>
                <a:lnTo>
                  <a:pt x="664403" y="31766"/>
                </a:lnTo>
                <a:lnTo>
                  <a:pt x="667583" y="28590"/>
                </a:lnTo>
                <a:lnTo>
                  <a:pt x="671292" y="25413"/>
                </a:lnTo>
                <a:lnTo>
                  <a:pt x="674736" y="21972"/>
                </a:lnTo>
                <a:lnTo>
                  <a:pt x="678180" y="19325"/>
                </a:lnTo>
                <a:lnTo>
                  <a:pt x="681890" y="16677"/>
                </a:lnTo>
                <a:lnTo>
                  <a:pt x="685864" y="14030"/>
                </a:lnTo>
                <a:lnTo>
                  <a:pt x="690103" y="11648"/>
                </a:lnTo>
                <a:lnTo>
                  <a:pt x="694077" y="9795"/>
                </a:lnTo>
                <a:lnTo>
                  <a:pt x="698317" y="7677"/>
                </a:lnTo>
                <a:lnTo>
                  <a:pt x="702821" y="5824"/>
                </a:lnTo>
                <a:lnTo>
                  <a:pt x="707060" y="4500"/>
                </a:lnTo>
                <a:lnTo>
                  <a:pt x="711564" y="3177"/>
                </a:lnTo>
                <a:lnTo>
                  <a:pt x="716333" y="2118"/>
                </a:lnTo>
                <a:lnTo>
                  <a:pt x="721367" y="1323"/>
                </a:lnTo>
                <a:lnTo>
                  <a:pt x="725871" y="794"/>
                </a:lnTo>
                <a:lnTo>
                  <a:pt x="730905" y="529"/>
                </a:lnTo>
                <a:lnTo>
                  <a:pt x="735674" y="0"/>
                </a:lnTo>
                <a:close/>
              </a:path>
            </a:pathLst>
          </a:custGeom>
          <a:gradFill>
            <a:gsLst>
              <a:gs pos="0">
                <a:srgbClr val="007BD3"/>
              </a:gs>
              <a:gs pos="100000">
                <a:srgbClr val="034373"/>
              </a:gs>
            </a:gsLst>
            <a:lin ang="5400000" scaled="0"/>
          </a:gra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blinds(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304165" y="1121410"/>
            <a:ext cx="11123930" cy="5566410"/>
          </a:xfrm>
          <a:prstGeom prst="rect">
            <a:avLst/>
          </a:prstGeom>
        </p:spPr>
      </p:pic>
      <p:pic>
        <p:nvPicPr>
          <p:cNvPr id="5" name="图片 4"/>
          <p:cNvPicPr>
            <a:picLocks noChangeAspect="1"/>
          </p:cNvPicPr>
          <p:nvPr/>
        </p:nvPicPr>
        <p:blipFill>
          <a:blip r:embed="rId2"/>
          <a:stretch>
            <a:fillRect/>
          </a:stretch>
        </p:blipFill>
        <p:spPr>
          <a:xfrm>
            <a:off x="343535" y="949325"/>
            <a:ext cx="11504295" cy="5738495"/>
          </a:xfrm>
          <a:prstGeom prst="rect">
            <a:avLst/>
          </a:prstGeom>
        </p:spPr>
      </p:pic>
      <p:sp>
        <p:nvSpPr>
          <p:cNvPr id="2" name="矩形 1"/>
          <p:cNvSpPr/>
          <p:nvPr/>
        </p:nvSpPr>
        <p:spPr>
          <a:xfrm>
            <a:off x="9649460" y="3375660"/>
            <a:ext cx="736600" cy="29210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 name="标题 1"/>
          <p:cNvSpPr>
            <a:spLocks noGrp="1" noChangeArrowheads="1"/>
          </p:cNvSpPr>
          <p:nvPr/>
        </p:nvSpPr>
        <p:spPr bwMode="auto">
          <a:xfrm>
            <a:off x="40576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2.1.2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深入调研</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a:p>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4</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）跟踪分享</a:t>
            </a:r>
            <a:endParaRPr lang="zh-CN" altLang="en-US" sz="2800" b="1" dirty="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3" presetClass="entr" presetSubtype="1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04215" y="2065020"/>
            <a:ext cx="11050905" cy="4523105"/>
          </a:xfrm>
          <a:prstGeom prst="rect">
            <a:avLst/>
          </a:prstGeom>
          <a:solidFill>
            <a:schemeClr val="bg1">
              <a:lumMod val="85000"/>
            </a:schemeClr>
          </a:solidFill>
        </p:spPr>
        <p:txBody>
          <a:bodyPr wrap="square" rtlCol="0">
            <a:spAutoFit/>
          </a:bodyPr>
          <a:p>
            <a:r>
              <a:rPr lang="en-US" altLang="zh-CN" sz="3200"/>
              <a:t>Q1</a:t>
            </a:r>
            <a:r>
              <a:rPr lang="zh-CN" altLang="en-US" sz="3200"/>
              <a:t>、常用的检索方式有哪些？</a:t>
            </a:r>
            <a:endParaRPr lang="zh-CN" altLang="en-US" sz="3200"/>
          </a:p>
          <a:p>
            <a:r>
              <a:rPr lang="en-US" altLang="zh-CN" sz="3200"/>
              <a:t>    </a:t>
            </a:r>
            <a:r>
              <a:rPr lang="en-US" altLang="zh-CN" sz="3200">
                <a:solidFill>
                  <a:srgbClr val="FF0000"/>
                </a:solidFill>
              </a:rPr>
              <a:t>  </a:t>
            </a:r>
            <a:r>
              <a:rPr lang="zh-CN" altLang="en-US" sz="3200" b="1">
                <a:solidFill>
                  <a:srgbClr val="FF0000"/>
                </a:solidFill>
              </a:rPr>
              <a:t>一框式检索、高级检索、专业检索</a:t>
            </a:r>
            <a:endParaRPr lang="zh-CN" altLang="en-US" sz="3200" b="1">
              <a:solidFill>
                <a:srgbClr val="FF0000"/>
              </a:solidFill>
            </a:endParaRPr>
          </a:p>
          <a:p>
            <a:r>
              <a:rPr lang="zh-CN" altLang="en-US" sz="3200" b="1">
                <a:solidFill>
                  <a:srgbClr val="FF0000"/>
                </a:solidFill>
              </a:rPr>
              <a:t>      作者发文检索、出版物检索</a:t>
            </a:r>
            <a:endParaRPr lang="en-US" altLang="zh-CN" sz="3200"/>
          </a:p>
          <a:p>
            <a:r>
              <a:rPr lang="en-US" altLang="zh-CN" sz="3200"/>
              <a:t>Q2</a:t>
            </a:r>
            <a:r>
              <a:rPr lang="zh-CN" altLang="en-US" sz="3200"/>
              <a:t>、</a:t>
            </a:r>
            <a:r>
              <a:rPr lang="zh-CN" altLang="zh-CN" sz="3200"/>
              <a:t>泛调研要实现对研究课题的趋势分析，应</a:t>
            </a:r>
            <a:r>
              <a:rPr lang="zh-CN" altLang="zh-CN" sz="3200">
                <a:sym typeface="+mn-ea"/>
              </a:rPr>
              <a:t>选择什么功能</a:t>
            </a:r>
            <a:r>
              <a:rPr lang="zh-CN" altLang="zh-CN" sz="3200"/>
              <a:t>？</a:t>
            </a:r>
            <a:endParaRPr lang="zh-CN" altLang="zh-CN" sz="3200"/>
          </a:p>
          <a:p>
            <a:r>
              <a:rPr lang="zh-CN" altLang="zh-CN" sz="3200"/>
              <a:t>      </a:t>
            </a:r>
            <a:r>
              <a:rPr lang="zh-CN" altLang="zh-CN" sz="3200" b="1">
                <a:solidFill>
                  <a:srgbClr val="FF0000"/>
                </a:solidFill>
              </a:rPr>
              <a:t>指数分析</a:t>
            </a:r>
            <a:endParaRPr lang="zh-CN" altLang="zh-CN" sz="3200" b="1">
              <a:solidFill>
                <a:srgbClr val="FF0000"/>
              </a:solidFill>
            </a:endParaRPr>
          </a:p>
          <a:p>
            <a:r>
              <a:rPr lang="en-US" altLang="zh-CN" sz="3200">
                <a:solidFill>
                  <a:schemeClr val="tx1"/>
                </a:solidFill>
              </a:rPr>
              <a:t>Q3</a:t>
            </a:r>
            <a:r>
              <a:rPr lang="zh-CN" altLang="en-US" sz="3200">
                <a:solidFill>
                  <a:schemeClr val="tx1"/>
                </a:solidFill>
              </a:rPr>
              <a:t>、指数分析的入口在哪？</a:t>
            </a:r>
            <a:endParaRPr lang="zh-CN" altLang="en-US" sz="3200" b="1">
              <a:solidFill>
                <a:srgbClr val="FF0000"/>
              </a:solidFill>
            </a:endParaRPr>
          </a:p>
          <a:p>
            <a:r>
              <a:rPr lang="zh-CN" altLang="en-US" sz="3200" b="1">
                <a:solidFill>
                  <a:srgbClr val="FF0000"/>
                </a:solidFill>
              </a:rPr>
              <a:t>      知识元检索中最右侧</a:t>
            </a:r>
            <a:endParaRPr lang="zh-CN" altLang="zh-CN" sz="3200"/>
          </a:p>
          <a:p>
            <a:r>
              <a:rPr lang="en-US" altLang="zh-CN" sz="3200"/>
              <a:t>Q4</a:t>
            </a:r>
            <a:r>
              <a:rPr lang="zh-CN" altLang="en-US" sz="3200"/>
              <a:t>、阅读文献时应优先阅读什么样的文章？</a:t>
            </a:r>
            <a:endParaRPr lang="zh-CN" altLang="en-US" sz="3200"/>
          </a:p>
          <a:p>
            <a:r>
              <a:rPr lang="zh-CN" altLang="en-US" sz="3200"/>
              <a:t>    </a:t>
            </a:r>
            <a:r>
              <a:rPr lang="zh-CN" altLang="en-US" sz="3200">
                <a:solidFill>
                  <a:srgbClr val="FF0000"/>
                </a:solidFill>
              </a:rPr>
              <a:t>  </a:t>
            </a:r>
            <a:r>
              <a:rPr lang="zh-CN" altLang="en-US" sz="3200" b="1">
                <a:solidFill>
                  <a:srgbClr val="FF0000"/>
                </a:solidFill>
              </a:rPr>
              <a:t>最新文献、高被引文献</a:t>
            </a:r>
            <a:endParaRPr lang="zh-CN" altLang="en-US" sz="3200" b="1">
              <a:solidFill>
                <a:srgbClr val="FF0000"/>
              </a:solidFill>
            </a:endParaRPr>
          </a:p>
        </p:txBody>
      </p:sp>
      <p:sp>
        <p:nvSpPr>
          <p:cNvPr id="4" name="文本框 3"/>
          <p:cNvSpPr txBox="1"/>
          <p:nvPr/>
        </p:nvSpPr>
        <p:spPr>
          <a:xfrm>
            <a:off x="4533265" y="881380"/>
            <a:ext cx="4813935" cy="768350"/>
          </a:xfrm>
          <a:prstGeom prst="rect">
            <a:avLst/>
          </a:prstGeom>
          <a:gradFill>
            <a:gsLst>
              <a:gs pos="0">
                <a:srgbClr val="007BD3"/>
              </a:gs>
              <a:gs pos="100000">
                <a:srgbClr val="034373"/>
              </a:gs>
            </a:gsLst>
            <a:lin ang="5400000" scaled="0"/>
          </a:gradFill>
        </p:spPr>
        <p:txBody>
          <a:bodyPr wrap="square" rtlCol="0">
            <a:spAutoFit/>
          </a:bodyPr>
          <a:p>
            <a:r>
              <a:rPr lang="en-US" altLang="zh-CN" sz="4400">
                <a:solidFill>
                  <a:schemeClr val="bg1"/>
                </a:solidFill>
                <a:latin typeface="华文琥珀" panose="02010800040101010101" charset="-122"/>
                <a:ea typeface="华文琥珀" panose="02010800040101010101" charset="-122"/>
                <a:cs typeface="华文琥珀" panose="02010800040101010101" charset="-122"/>
              </a:rPr>
              <a:t>        </a:t>
            </a:r>
            <a:r>
              <a:rPr lang="zh-CN" altLang="en-US" sz="4400">
                <a:solidFill>
                  <a:schemeClr val="bg1"/>
                </a:solidFill>
                <a:latin typeface="华文琥珀" panose="02010800040101010101" charset="-122"/>
                <a:ea typeface="华文琥珀" panose="02010800040101010101" charset="-122"/>
                <a:cs typeface="华文琥珀" panose="02010800040101010101" charset="-122"/>
              </a:rPr>
              <a:t>知网问答</a:t>
            </a:r>
            <a:endParaRPr lang="zh-CN" altLang="en-US" sz="4400">
              <a:solidFill>
                <a:schemeClr val="bg1"/>
              </a:solidFill>
              <a:latin typeface="华文琥珀" panose="02010800040101010101" charset="-122"/>
              <a:ea typeface="华文琥珀" panose="02010800040101010101" charset="-122"/>
              <a:cs typeface="华文琥珀" panose="02010800040101010101" charset="-122"/>
            </a:endParaRPr>
          </a:p>
        </p:txBody>
      </p:sp>
      <p:sp>
        <p:nvSpPr>
          <p:cNvPr id="2050" name=" 2050"/>
          <p:cNvSpPr/>
          <p:nvPr/>
        </p:nvSpPr>
        <p:spPr bwMode="auto">
          <a:xfrm>
            <a:off x="517525" y="243205"/>
            <a:ext cx="2592705" cy="1614805"/>
          </a:xfrm>
          <a:custGeom>
            <a:avLst/>
            <a:gdLst>
              <a:gd name="T0" fmla="*/ 1052180 w 1822450"/>
              <a:gd name="T1" fmla="*/ 1891814 h 1912938"/>
              <a:gd name="T2" fmla="*/ 834486 w 1822450"/>
              <a:gd name="T3" fmla="*/ 1843067 h 1912938"/>
              <a:gd name="T4" fmla="*/ 702457 w 1822450"/>
              <a:gd name="T5" fmla="*/ 1904601 h 1912938"/>
              <a:gd name="T6" fmla="*/ 1654740 w 1822450"/>
              <a:gd name="T7" fmla="*/ 1644404 h 1912938"/>
              <a:gd name="T8" fmla="*/ 1553494 w 1822450"/>
              <a:gd name="T9" fmla="*/ 1640423 h 1912938"/>
              <a:gd name="T10" fmla="*/ 1385313 w 1822450"/>
              <a:gd name="T11" fmla="*/ 1639229 h 1912938"/>
              <a:gd name="T12" fmla="*/ 1338497 w 1822450"/>
              <a:gd name="T13" fmla="*/ 1607788 h 1912938"/>
              <a:gd name="T14" fmla="*/ 436229 w 1822450"/>
              <a:gd name="T15" fmla="*/ 1649976 h 1912938"/>
              <a:gd name="T16" fmla="*/ 265376 w 1822450"/>
              <a:gd name="T17" fmla="*/ 1639229 h 1912938"/>
              <a:gd name="T18" fmla="*/ 148309 w 1822450"/>
              <a:gd name="T19" fmla="*/ 1649577 h 1912938"/>
              <a:gd name="T20" fmla="*/ 624432 w 1822450"/>
              <a:gd name="T21" fmla="*/ 1289910 h 1912938"/>
              <a:gd name="T22" fmla="*/ 583933 w 1822450"/>
              <a:gd name="T23" fmla="*/ 1302672 h 1912938"/>
              <a:gd name="T24" fmla="*/ 1245239 w 1822450"/>
              <a:gd name="T25" fmla="*/ 1301091 h 1912938"/>
              <a:gd name="T26" fmla="*/ 1203152 w 1822450"/>
              <a:gd name="T27" fmla="*/ 1281551 h 1912938"/>
              <a:gd name="T28" fmla="*/ 110393 w 1822450"/>
              <a:gd name="T29" fmla="*/ 1147347 h 1912938"/>
              <a:gd name="T30" fmla="*/ 86508 w 1822450"/>
              <a:gd name="T31" fmla="*/ 1182918 h 1912938"/>
              <a:gd name="T32" fmla="*/ 1760008 w 1822450"/>
              <a:gd name="T33" fmla="*/ 1169884 h 1912938"/>
              <a:gd name="T34" fmla="*/ 1709636 w 1822450"/>
              <a:gd name="T35" fmla="*/ 1166651 h 1912938"/>
              <a:gd name="T36" fmla="*/ 366123 w 1822450"/>
              <a:gd name="T37" fmla="*/ 583339 h 1912938"/>
              <a:gd name="T38" fmla="*/ 468306 w 1822450"/>
              <a:gd name="T39" fmla="*/ 1328065 h 1912938"/>
              <a:gd name="T40" fmla="*/ 96264 w 1822450"/>
              <a:gd name="T41" fmla="*/ 768237 h 1912938"/>
              <a:gd name="T42" fmla="*/ 1183 w 1822450"/>
              <a:gd name="T43" fmla="*/ 654059 h 1912938"/>
              <a:gd name="T44" fmla="*/ 1654601 w 1822450"/>
              <a:gd name="T45" fmla="*/ 539486 h 1912938"/>
              <a:gd name="T46" fmla="*/ 1777799 w 1822450"/>
              <a:gd name="T47" fmla="*/ 1076207 h 1912938"/>
              <a:gd name="T48" fmla="*/ 1669211 w 1822450"/>
              <a:gd name="T49" fmla="*/ 1082926 h 1912938"/>
              <a:gd name="T50" fmla="*/ 1379381 w 1822450"/>
              <a:gd name="T51" fmla="*/ 1258406 h 1912938"/>
              <a:gd name="T52" fmla="*/ 1596951 w 1822450"/>
              <a:gd name="T53" fmla="*/ 534744 h 1912938"/>
              <a:gd name="T54" fmla="*/ 1341509 w 1822450"/>
              <a:gd name="T55" fmla="*/ 631970 h 1912938"/>
              <a:gd name="T56" fmla="*/ 1211058 w 1822450"/>
              <a:gd name="T57" fmla="*/ 878592 h 1912938"/>
              <a:gd name="T58" fmla="*/ 913390 w 1822450"/>
              <a:gd name="T59" fmla="*/ 1388436 h 1912938"/>
              <a:gd name="T60" fmla="*/ 620862 w 1822450"/>
              <a:gd name="T61" fmla="*/ 1012575 h 1912938"/>
              <a:gd name="T62" fmla="*/ 490410 w 1822450"/>
              <a:gd name="T63" fmla="*/ 658450 h 1912938"/>
              <a:gd name="T64" fmla="*/ 791239 w 1822450"/>
              <a:gd name="T65" fmla="*/ 477436 h 1912938"/>
              <a:gd name="T66" fmla="*/ 930565 w 1822450"/>
              <a:gd name="T67" fmla="*/ 340686 h 1912938"/>
              <a:gd name="T68" fmla="*/ 1525019 w 1822450"/>
              <a:gd name="T69" fmla="*/ 348987 h 1912938"/>
              <a:gd name="T70" fmla="*/ 1543211 w 1822450"/>
              <a:gd name="T71" fmla="*/ 320925 h 1912938"/>
              <a:gd name="T72" fmla="*/ 361253 w 1822450"/>
              <a:gd name="T73" fmla="*/ 309859 h 1912938"/>
              <a:gd name="T74" fmla="*/ 388900 w 1822450"/>
              <a:gd name="T75" fmla="*/ 340686 h 1912938"/>
              <a:gd name="T76" fmla="*/ 1589483 w 1822450"/>
              <a:gd name="T77" fmla="*/ 183386 h 1912938"/>
              <a:gd name="T78" fmla="*/ 1537279 w 1822450"/>
              <a:gd name="T79" fmla="*/ 257688 h 1912938"/>
              <a:gd name="T80" fmla="*/ 1630219 w 1822450"/>
              <a:gd name="T81" fmla="*/ 376257 h 1912938"/>
              <a:gd name="T82" fmla="*/ 1556658 w 1822450"/>
              <a:gd name="T83" fmla="*/ 503916 h 1912938"/>
              <a:gd name="T84" fmla="*/ 1370381 w 1822450"/>
              <a:gd name="T85" fmla="*/ 446213 h 1912938"/>
              <a:gd name="T86" fmla="*/ 1339928 w 1822450"/>
              <a:gd name="T87" fmla="*/ 311439 h 1912938"/>
              <a:gd name="T88" fmla="*/ 1371963 w 1822450"/>
              <a:gd name="T89" fmla="*/ 194056 h 1912938"/>
              <a:gd name="T90" fmla="*/ 478954 w 1822450"/>
              <a:gd name="T91" fmla="*/ 223304 h 1912938"/>
              <a:gd name="T92" fmla="*/ 457626 w 1822450"/>
              <a:gd name="T93" fmla="*/ 275474 h 1912938"/>
              <a:gd name="T94" fmla="*/ 476585 w 1822450"/>
              <a:gd name="T95" fmla="*/ 405900 h 1912938"/>
              <a:gd name="T96" fmla="*/ 374682 w 1822450"/>
              <a:gd name="T97" fmla="*/ 531187 h 1912938"/>
              <a:gd name="T98" fmla="*/ 206423 w 1822450"/>
              <a:gd name="T99" fmla="*/ 401156 h 1912938"/>
              <a:gd name="T100" fmla="*/ 203659 w 1822450"/>
              <a:gd name="T101" fmla="*/ 280612 h 1912938"/>
              <a:gd name="T102" fmla="*/ 318991 w 1822450"/>
              <a:gd name="T103" fmla="*/ 160462 h 1912938"/>
              <a:gd name="T104" fmla="*/ 951483 w 1822450"/>
              <a:gd name="T105" fmla="*/ 193267 h 1912938"/>
              <a:gd name="T106" fmla="*/ 978320 w 1822450"/>
              <a:gd name="T107" fmla="*/ 240299 h 1912938"/>
              <a:gd name="T108" fmla="*/ 1028839 w 1822450"/>
              <a:gd name="T109" fmla="*/ 19762 h 1912938"/>
              <a:gd name="T110" fmla="*/ 985031 w 1822450"/>
              <a:gd name="T111" fmla="*/ 122916 h 1912938"/>
              <a:gd name="T112" fmla="*/ 1097906 w 1822450"/>
              <a:gd name="T113" fmla="*/ 194847 h 1912938"/>
              <a:gd name="T114" fmla="*/ 1067122 w 1822450"/>
              <a:gd name="T115" fmla="*/ 354520 h 1912938"/>
              <a:gd name="T116" fmla="*/ 893862 w 1822450"/>
              <a:gd name="T117" fmla="*/ 476646 h 1912938"/>
              <a:gd name="T118" fmla="*/ 745465 w 1822450"/>
              <a:gd name="T119" fmla="*/ 315392 h 1912938"/>
              <a:gd name="T120" fmla="*/ 746649 w 1822450"/>
              <a:gd name="T121" fmla="*/ 154929 h 1912938"/>
              <a:gd name="T122" fmla="*/ 892678 w 1822450"/>
              <a:gd name="T123" fmla="*/ 3162 h 19129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22450" h="1912938">
                <a:moveTo>
                  <a:pt x="987425" y="1839913"/>
                </a:moveTo>
                <a:lnTo>
                  <a:pt x="1085699" y="1839913"/>
                </a:lnTo>
                <a:lnTo>
                  <a:pt x="1094850" y="1845932"/>
                </a:lnTo>
                <a:lnTo>
                  <a:pt x="1104399" y="1852753"/>
                </a:lnTo>
                <a:lnTo>
                  <a:pt x="1115141" y="1860778"/>
                </a:lnTo>
                <a:lnTo>
                  <a:pt x="1126282" y="1870407"/>
                </a:lnTo>
                <a:lnTo>
                  <a:pt x="1131454" y="1874821"/>
                </a:lnTo>
                <a:lnTo>
                  <a:pt x="1135831" y="1879636"/>
                </a:lnTo>
                <a:lnTo>
                  <a:pt x="1139809" y="1884450"/>
                </a:lnTo>
                <a:lnTo>
                  <a:pt x="1142594" y="1888864"/>
                </a:lnTo>
                <a:lnTo>
                  <a:pt x="1144982" y="1893679"/>
                </a:lnTo>
                <a:lnTo>
                  <a:pt x="1145777" y="1895685"/>
                </a:lnTo>
                <a:lnTo>
                  <a:pt x="1146175" y="1897691"/>
                </a:lnTo>
                <a:lnTo>
                  <a:pt x="1145777" y="1900500"/>
                </a:lnTo>
                <a:lnTo>
                  <a:pt x="1144982" y="1902907"/>
                </a:lnTo>
                <a:lnTo>
                  <a:pt x="1142992" y="1905315"/>
                </a:lnTo>
                <a:lnTo>
                  <a:pt x="1140605" y="1907321"/>
                </a:lnTo>
                <a:lnTo>
                  <a:pt x="1137422" y="1908926"/>
                </a:lnTo>
                <a:lnTo>
                  <a:pt x="1133046" y="1910531"/>
                </a:lnTo>
                <a:lnTo>
                  <a:pt x="1127475" y="1911735"/>
                </a:lnTo>
                <a:lnTo>
                  <a:pt x="1120712" y="1912537"/>
                </a:lnTo>
                <a:lnTo>
                  <a:pt x="1112754" y="1912938"/>
                </a:lnTo>
                <a:lnTo>
                  <a:pt x="1105195" y="1912938"/>
                </a:lnTo>
                <a:lnTo>
                  <a:pt x="1098033" y="1912537"/>
                </a:lnTo>
                <a:lnTo>
                  <a:pt x="1091269" y="1911735"/>
                </a:lnTo>
                <a:lnTo>
                  <a:pt x="1084903" y="1910130"/>
                </a:lnTo>
                <a:lnTo>
                  <a:pt x="1078537" y="1908525"/>
                </a:lnTo>
                <a:lnTo>
                  <a:pt x="1072569" y="1906920"/>
                </a:lnTo>
                <a:lnTo>
                  <a:pt x="1066601" y="1904914"/>
                </a:lnTo>
                <a:lnTo>
                  <a:pt x="1061031" y="1902105"/>
                </a:lnTo>
                <a:lnTo>
                  <a:pt x="1055859" y="1899697"/>
                </a:lnTo>
                <a:lnTo>
                  <a:pt x="1045514" y="1893679"/>
                </a:lnTo>
                <a:lnTo>
                  <a:pt x="1035965" y="1887259"/>
                </a:lnTo>
                <a:lnTo>
                  <a:pt x="1026416" y="1880438"/>
                </a:lnTo>
                <a:lnTo>
                  <a:pt x="1022438" y="1878031"/>
                </a:lnTo>
                <a:lnTo>
                  <a:pt x="1019255" y="1876827"/>
                </a:lnTo>
                <a:lnTo>
                  <a:pt x="1018459" y="1876827"/>
                </a:lnTo>
                <a:lnTo>
                  <a:pt x="1017663" y="1876827"/>
                </a:lnTo>
                <a:lnTo>
                  <a:pt x="1016470" y="1877629"/>
                </a:lnTo>
                <a:lnTo>
                  <a:pt x="1015674" y="1878833"/>
                </a:lnTo>
                <a:lnTo>
                  <a:pt x="1015276" y="1880037"/>
                </a:lnTo>
                <a:lnTo>
                  <a:pt x="1014083" y="1880839"/>
                </a:lnTo>
                <a:lnTo>
                  <a:pt x="1013685" y="1881241"/>
                </a:lnTo>
                <a:lnTo>
                  <a:pt x="1012889" y="1881241"/>
                </a:lnTo>
                <a:lnTo>
                  <a:pt x="1002146" y="1880839"/>
                </a:lnTo>
                <a:lnTo>
                  <a:pt x="995781" y="1880438"/>
                </a:lnTo>
                <a:lnTo>
                  <a:pt x="993393" y="1880037"/>
                </a:lnTo>
                <a:lnTo>
                  <a:pt x="991802" y="1879234"/>
                </a:lnTo>
                <a:lnTo>
                  <a:pt x="989812" y="1870006"/>
                </a:lnTo>
                <a:lnTo>
                  <a:pt x="988619" y="1861580"/>
                </a:lnTo>
                <a:lnTo>
                  <a:pt x="988221" y="1855160"/>
                </a:lnTo>
                <a:lnTo>
                  <a:pt x="988221" y="1850747"/>
                </a:lnTo>
                <a:lnTo>
                  <a:pt x="988221" y="1847136"/>
                </a:lnTo>
                <a:lnTo>
                  <a:pt x="988619" y="1844728"/>
                </a:lnTo>
                <a:lnTo>
                  <a:pt x="989017" y="1843123"/>
                </a:lnTo>
                <a:lnTo>
                  <a:pt x="987425" y="1839913"/>
                </a:lnTo>
                <a:close/>
                <a:moveTo>
                  <a:pt x="739926" y="1839913"/>
                </a:moveTo>
                <a:lnTo>
                  <a:pt x="838200" y="1839913"/>
                </a:lnTo>
                <a:lnTo>
                  <a:pt x="836608" y="1843123"/>
                </a:lnTo>
                <a:lnTo>
                  <a:pt x="837006" y="1844728"/>
                </a:lnTo>
                <a:lnTo>
                  <a:pt x="837404" y="1847136"/>
                </a:lnTo>
                <a:lnTo>
                  <a:pt x="837404" y="1850747"/>
                </a:lnTo>
                <a:lnTo>
                  <a:pt x="837404" y="1855160"/>
                </a:lnTo>
                <a:lnTo>
                  <a:pt x="837006" y="1861580"/>
                </a:lnTo>
                <a:lnTo>
                  <a:pt x="835813" y="1870006"/>
                </a:lnTo>
                <a:lnTo>
                  <a:pt x="833823" y="1879234"/>
                </a:lnTo>
                <a:lnTo>
                  <a:pt x="831834" y="1880037"/>
                </a:lnTo>
                <a:lnTo>
                  <a:pt x="829447" y="1880438"/>
                </a:lnTo>
                <a:lnTo>
                  <a:pt x="823479" y="1880839"/>
                </a:lnTo>
                <a:lnTo>
                  <a:pt x="812338" y="1881241"/>
                </a:lnTo>
                <a:lnTo>
                  <a:pt x="811542" y="1881241"/>
                </a:lnTo>
                <a:lnTo>
                  <a:pt x="810747" y="1880839"/>
                </a:lnTo>
                <a:lnTo>
                  <a:pt x="810349" y="1880037"/>
                </a:lnTo>
                <a:lnTo>
                  <a:pt x="809553" y="1878833"/>
                </a:lnTo>
                <a:lnTo>
                  <a:pt x="809155" y="1877629"/>
                </a:lnTo>
                <a:lnTo>
                  <a:pt x="807962" y="1876827"/>
                </a:lnTo>
                <a:lnTo>
                  <a:pt x="807166" y="1876827"/>
                </a:lnTo>
                <a:lnTo>
                  <a:pt x="806370" y="1876827"/>
                </a:lnTo>
                <a:lnTo>
                  <a:pt x="803187" y="1878031"/>
                </a:lnTo>
                <a:lnTo>
                  <a:pt x="799209" y="1880438"/>
                </a:lnTo>
                <a:lnTo>
                  <a:pt x="789660" y="1887259"/>
                </a:lnTo>
                <a:lnTo>
                  <a:pt x="780111" y="1893679"/>
                </a:lnTo>
                <a:lnTo>
                  <a:pt x="769368" y="1899697"/>
                </a:lnTo>
                <a:lnTo>
                  <a:pt x="764594" y="1902105"/>
                </a:lnTo>
                <a:lnTo>
                  <a:pt x="758626" y="1904914"/>
                </a:lnTo>
                <a:lnTo>
                  <a:pt x="753056" y="1906920"/>
                </a:lnTo>
                <a:lnTo>
                  <a:pt x="747088" y="1908525"/>
                </a:lnTo>
                <a:lnTo>
                  <a:pt x="740722" y="1910130"/>
                </a:lnTo>
                <a:lnTo>
                  <a:pt x="733958" y="1911735"/>
                </a:lnTo>
                <a:lnTo>
                  <a:pt x="727194" y="1912537"/>
                </a:lnTo>
                <a:lnTo>
                  <a:pt x="720032" y="1912938"/>
                </a:lnTo>
                <a:lnTo>
                  <a:pt x="712473" y="1912938"/>
                </a:lnTo>
                <a:lnTo>
                  <a:pt x="704913" y="1912537"/>
                </a:lnTo>
                <a:lnTo>
                  <a:pt x="700139" y="1912136"/>
                </a:lnTo>
                <a:lnTo>
                  <a:pt x="695365" y="1911333"/>
                </a:lnTo>
                <a:lnTo>
                  <a:pt x="691386" y="1909728"/>
                </a:lnTo>
                <a:lnTo>
                  <a:pt x="687805" y="1908926"/>
                </a:lnTo>
                <a:lnTo>
                  <a:pt x="685020" y="1907321"/>
                </a:lnTo>
                <a:lnTo>
                  <a:pt x="683031" y="1905716"/>
                </a:lnTo>
                <a:lnTo>
                  <a:pt x="681041" y="1903710"/>
                </a:lnTo>
                <a:lnTo>
                  <a:pt x="680245" y="1902105"/>
                </a:lnTo>
                <a:lnTo>
                  <a:pt x="679450" y="1900099"/>
                </a:lnTo>
                <a:lnTo>
                  <a:pt x="679450" y="1898093"/>
                </a:lnTo>
                <a:lnTo>
                  <a:pt x="679848" y="1895685"/>
                </a:lnTo>
                <a:lnTo>
                  <a:pt x="680245" y="1893679"/>
                </a:lnTo>
                <a:lnTo>
                  <a:pt x="681439" y="1891673"/>
                </a:lnTo>
                <a:lnTo>
                  <a:pt x="684224" y="1886457"/>
                </a:lnTo>
                <a:lnTo>
                  <a:pt x="687805" y="1881642"/>
                </a:lnTo>
                <a:lnTo>
                  <a:pt x="692182" y="1876827"/>
                </a:lnTo>
                <a:lnTo>
                  <a:pt x="697354" y="1872012"/>
                </a:lnTo>
                <a:lnTo>
                  <a:pt x="702526" y="1866796"/>
                </a:lnTo>
                <a:lnTo>
                  <a:pt x="708494" y="1861981"/>
                </a:lnTo>
                <a:lnTo>
                  <a:pt x="720032" y="1853555"/>
                </a:lnTo>
                <a:lnTo>
                  <a:pt x="729581" y="1846333"/>
                </a:lnTo>
                <a:lnTo>
                  <a:pt x="739926" y="1839913"/>
                </a:lnTo>
                <a:close/>
                <a:moveTo>
                  <a:pt x="1538288" y="1614488"/>
                </a:moveTo>
                <a:lnTo>
                  <a:pt x="1616076" y="1614488"/>
                </a:lnTo>
                <a:lnTo>
                  <a:pt x="1619648" y="1616486"/>
                </a:lnTo>
                <a:lnTo>
                  <a:pt x="1628379" y="1622880"/>
                </a:lnTo>
                <a:lnTo>
                  <a:pt x="1640286" y="1631273"/>
                </a:lnTo>
                <a:lnTo>
                  <a:pt x="1646239" y="1636069"/>
                </a:lnTo>
                <a:lnTo>
                  <a:pt x="1651795" y="1641264"/>
                </a:lnTo>
                <a:lnTo>
                  <a:pt x="1656557" y="1646060"/>
                </a:lnTo>
                <a:lnTo>
                  <a:pt x="1660526" y="1651256"/>
                </a:lnTo>
                <a:lnTo>
                  <a:pt x="1661717" y="1653653"/>
                </a:lnTo>
                <a:lnTo>
                  <a:pt x="1662907" y="1656451"/>
                </a:lnTo>
                <a:lnTo>
                  <a:pt x="1663701" y="1658449"/>
                </a:lnTo>
                <a:lnTo>
                  <a:pt x="1663701" y="1660448"/>
                </a:lnTo>
                <a:lnTo>
                  <a:pt x="1663304" y="1662845"/>
                </a:lnTo>
                <a:lnTo>
                  <a:pt x="1662511" y="1664444"/>
                </a:lnTo>
                <a:lnTo>
                  <a:pt x="1661320" y="1666043"/>
                </a:lnTo>
                <a:lnTo>
                  <a:pt x="1659336" y="1668041"/>
                </a:lnTo>
                <a:lnTo>
                  <a:pt x="1656161" y="1669240"/>
                </a:lnTo>
                <a:lnTo>
                  <a:pt x="1652986" y="1670039"/>
                </a:lnTo>
                <a:lnTo>
                  <a:pt x="1648620" y="1670838"/>
                </a:lnTo>
                <a:lnTo>
                  <a:pt x="1643461" y="1671238"/>
                </a:lnTo>
                <a:lnTo>
                  <a:pt x="1637904" y="1671638"/>
                </a:lnTo>
                <a:lnTo>
                  <a:pt x="1631951" y="1671638"/>
                </a:lnTo>
                <a:lnTo>
                  <a:pt x="1625998" y="1671238"/>
                </a:lnTo>
                <a:lnTo>
                  <a:pt x="1620442" y="1670838"/>
                </a:lnTo>
                <a:lnTo>
                  <a:pt x="1615282" y="1669640"/>
                </a:lnTo>
                <a:lnTo>
                  <a:pt x="1610520" y="1668441"/>
                </a:lnTo>
                <a:lnTo>
                  <a:pt x="1605757" y="1666842"/>
                </a:lnTo>
                <a:lnTo>
                  <a:pt x="1600995" y="1665243"/>
                </a:lnTo>
                <a:lnTo>
                  <a:pt x="1592660" y="1661646"/>
                </a:lnTo>
                <a:lnTo>
                  <a:pt x="1584723" y="1656851"/>
                </a:lnTo>
                <a:lnTo>
                  <a:pt x="1576785" y="1651655"/>
                </a:lnTo>
                <a:lnTo>
                  <a:pt x="1569245" y="1646060"/>
                </a:lnTo>
                <a:lnTo>
                  <a:pt x="1566070" y="1644062"/>
                </a:lnTo>
                <a:lnTo>
                  <a:pt x="1564085" y="1643263"/>
                </a:lnTo>
                <a:lnTo>
                  <a:pt x="1562101" y="1643263"/>
                </a:lnTo>
                <a:lnTo>
                  <a:pt x="1561307" y="1643662"/>
                </a:lnTo>
                <a:lnTo>
                  <a:pt x="1560513" y="1645660"/>
                </a:lnTo>
                <a:lnTo>
                  <a:pt x="1559720" y="1646460"/>
                </a:lnTo>
                <a:lnTo>
                  <a:pt x="1558926" y="1647259"/>
                </a:lnTo>
                <a:lnTo>
                  <a:pt x="1550195" y="1646460"/>
                </a:lnTo>
                <a:lnTo>
                  <a:pt x="1545035" y="1646060"/>
                </a:lnTo>
                <a:lnTo>
                  <a:pt x="1543448" y="1645660"/>
                </a:lnTo>
                <a:lnTo>
                  <a:pt x="1541860" y="1645261"/>
                </a:lnTo>
                <a:lnTo>
                  <a:pt x="1540273" y="1637667"/>
                </a:lnTo>
                <a:lnTo>
                  <a:pt x="1539479" y="1631273"/>
                </a:lnTo>
                <a:lnTo>
                  <a:pt x="1539082" y="1626877"/>
                </a:lnTo>
                <a:lnTo>
                  <a:pt x="1539082" y="1622880"/>
                </a:lnTo>
                <a:lnTo>
                  <a:pt x="1539082" y="1618085"/>
                </a:lnTo>
                <a:lnTo>
                  <a:pt x="1539479" y="1616486"/>
                </a:lnTo>
                <a:lnTo>
                  <a:pt x="1538288" y="1614488"/>
                </a:lnTo>
                <a:close/>
                <a:moveTo>
                  <a:pt x="1343177" y="1614488"/>
                </a:moveTo>
                <a:lnTo>
                  <a:pt x="1420813" y="1614488"/>
                </a:lnTo>
                <a:lnTo>
                  <a:pt x="1419619" y="1616486"/>
                </a:lnTo>
                <a:lnTo>
                  <a:pt x="1420017" y="1618085"/>
                </a:lnTo>
                <a:lnTo>
                  <a:pt x="1420415" y="1622880"/>
                </a:lnTo>
                <a:lnTo>
                  <a:pt x="1420415" y="1626877"/>
                </a:lnTo>
                <a:lnTo>
                  <a:pt x="1420017" y="1631273"/>
                </a:lnTo>
                <a:lnTo>
                  <a:pt x="1419221" y="1637667"/>
                </a:lnTo>
                <a:lnTo>
                  <a:pt x="1417628" y="1645261"/>
                </a:lnTo>
                <a:lnTo>
                  <a:pt x="1416434" y="1645660"/>
                </a:lnTo>
                <a:lnTo>
                  <a:pt x="1414045" y="1646060"/>
                </a:lnTo>
                <a:lnTo>
                  <a:pt x="1409665" y="1646460"/>
                </a:lnTo>
                <a:lnTo>
                  <a:pt x="1400508" y="1647259"/>
                </a:lnTo>
                <a:lnTo>
                  <a:pt x="1399712" y="1646460"/>
                </a:lnTo>
                <a:lnTo>
                  <a:pt x="1398916" y="1645660"/>
                </a:lnTo>
                <a:lnTo>
                  <a:pt x="1398119" y="1643662"/>
                </a:lnTo>
                <a:lnTo>
                  <a:pt x="1397323" y="1643263"/>
                </a:lnTo>
                <a:lnTo>
                  <a:pt x="1395731" y="1643263"/>
                </a:lnTo>
                <a:lnTo>
                  <a:pt x="1393342" y="1644062"/>
                </a:lnTo>
                <a:lnTo>
                  <a:pt x="1390157" y="1646060"/>
                </a:lnTo>
                <a:lnTo>
                  <a:pt x="1382592" y="1651655"/>
                </a:lnTo>
                <a:lnTo>
                  <a:pt x="1375028" y="1656851"/>
                </a:lnTo>
                <a:lnTo>
                  <a:pt x="1366667" y="1661646"/>
                </a:lnTo>
                <a:lnTo>
                  <a:pt x="1357908" y="1665243"/>
                </a:lnTo>
                <a:lnTo>
                  <a:pt x="1353528" y="1666842"/>
                </a:lnTo>
                <a:lnTo>
                  <a:pt x="1348751" y="1668441"/>
                </a:lnTo>
                <a:lnTo>
                  <a:pt x="1343973" y="1669640"/>
                </a:lnTo>
                <a:lnTo>
                  <a:pt x="1338399" y="1670838"/>
                </a:lnTo>
                <a:lnTo>
                  <a:pt x="1333223" y="1671238"/>
                </a:lnTo>
                <a:lnTo>
                  <a:pt x="1327649" y="1671638"/>
                </a:lnTo>
                <a:lnTo>
                  <a:pt x="1321677" y="1671638"/>
                </a:lnTo>
                <a:lnTo>
                  <a:pt x="1315307" y="1671238"/>
                </a:lnTo>
                <a:lnTo>
                  <a:pt x="1310131" y="1670838"/>
                </a:lnTo>
                <a:lnTo>
                  <a:pt x="1306548" y="1670039"/>
                </a:lnTo>
                <a:lnTo>
                  <a:pt x="1302567" y="1669240"/>
                </a:lnTo>
                <a:lnTo>
                  <a:pt x="1300178" y="1668041"/>
                </a:lnTo>
                <a:lnTo>
                  <a:pt x="1297789" y="1666043"/>
                </a:lnTo>
                <a:lnTo>
                  <a:pt x="1296595" y="1664444"/>
                </a:lnTo>
                <a:lnTo>
                  <a:pt x="1295798" y="1662845"/>
                </a:lnTo>
                <a:lnTo>
                  <a:pt x="1295400" y="1660448"/>
                </a:lnTo>
                <a:lnTo>
                  <a:pt x="1295400" y="1658449"/>
                </a:lnTo>
                <a:lnTo>
                  <a:pt x="1296197" y="1656451"/>
                </a:lnTo>
                <a:lnTo>
                  <a:pt x="1296993" y="1653653"/>
                </a:lnTo>
                <a:lnTo>
                  <a:pt x="1298585" y="1651256"/>
                </a:lnTo>
                <a:lnTo>
                  <a:pt x="1302567" y="1646060"/>
                </a:lnTo>
                <a:lnTo>
                  <a:pt x="1307742" y="1641264"/>
                </a:lnTo>
                <a:lnTo>
                  <a:pt x="1312918" y="1636069"/>
                </a:lnTo>
                <a:lnTo>
                  <a:pt x="1318890" y="1631273"/>
                </a:lnTo>
                <a:lnTo>
                  <a:pt x="1330436" y="1622880"/>
                </a:lnTo>
                <a:lnTo>
                  <a:pt x="1339195" y="1616486"/>
                </a:lnTo>
                <a:lnTo>
                  <a:pt x="1343177" y="1614488"/>
                </a:lnTo>
                <a:close/>
                <a:moveTo>
                  <a:pt x="392113" y="1614488"/>
                </a:moveTo>
                <a:lnTo>
                  <a:pt x="469901" y="1614488"/>
                </a:lnTo>
                <a:lnTo>
                  <a:pt x="473472" y="1616486"/>
                </a:lnTo>
                <a:lnTo>
                  <a:pt x="482204" y="1622880"/>
                </a:lnTo>
                <a:lnTo>
                  <a:pt x="493713" y="1631273"/>
                </a:lnTo>
                <a:lnTo>
                  <a:pt x="499269" y="1636069"/>
                </a:lnTo>
                <a:lnTo>
                  <a:pt x="505223" y="1641264"/>
                </a:lnTo>
                <a:lnTo>
                  <a:pt x="509985" y="1646060"/>
                </a:lnTo>
                <a:lnTo>
                  <a:pt x="514351" y="1651256"/>
                </a:lnTo>
                <a:lnTo>
                  <a:pt x="515541" y="1653653"/>
                </a:lnTo>
                <a:lnTo>
                  <a:pt x="516732" y="1656451"/>
                </a:lnTo>
                <a:lnTo>
                  <a:pt x="517129" y="1658449"/>
                </a:lnTo>
                <a:lnTo>
                  <a:pt x="517526" y="1660448"/>
                </a:lnTo>
                <a:lnTo>
                  <a:pt x="517129" y="1662845"/>
                </a:lnTo>
                <a:lnTo>
                  <a:pt x="516335" y="1664444"/>
                </a:lnTo>
                <a:lnTo>
                  <a:pt x="515144" y="1666043"/>
                </a:lnTo>
                <a:lnTo>
                  <a:pt x="512763" y="1668041"/>
                </a:lnTo>
                <a:lnTo>
                  <a:pt x="509985" y="1669240"/>
                </a:lnTo>
                <a:lnTo>
                  <a:pt x="506413" y="1670039"/>
                </a:lnTo>
                <a:lnTo>
                  <a:pt x="502444" y="1670838"/>
                </a:lnTo>
                <a:lnTo>
                  <a:pt x="497285" y="1671238"/>
                </a:lnTo>
                <a:lnTo>
                  <a:pt x="490935" y="1671638"/>
                </a:lnTo>
                <a:lnTo>
                  <a:pt x="484982" y="1671638"/>
                </a:lnTo>
                <a:lnTo>
                  <a:pt x="479426" y="1671238"/>
                </a:lnTo>
                <a:lnTo>
                  <a:pt x="474266" y="1670838"/>
                </a:lnTo>
                <a:lnTo>
                  <a:pt x="469107" y="1669640"/>
                </a:lnTo>
                <a:lnTo>
                  <a:pt x="463947" y="1668441"/>
                </a:lnTo>
                <a:lnTo>
                  <a:pt x="459582" y="1666842"/>
                </a:lnTo>
                <a:lnTo>
                  <a:pt x="454819" y="1665243"/>
                </a:lnTo>
                <a:lnTo>
                  <a:pt x="446088" y="1661646"/>
                </a:lnTo>
                <a:lnTo>
                  <a:pt x="437754" y="1656851"/>
                </a:lnTo>
                <a:lnTo>
                  <a:pt x="430213" y="1651655"/>
                </a:lnTo>
                <a:lnTo>
                  <a:pt x="422672" y="1646060"/>
                </a:lnTo>
                <a:lnTo>
                  <a:pt x="419497" y="1644062"/>
                </a:lnTo>
                <a:lnTo>
                  <a:pt x="417116" y="1643263"/>
                </a:lnTo>
                <a:lnTo>
                  <a:pt x="415925" y="1643263"/>
                </a:lnTo>
                <a:lnTo>
                  <a:pt x="415132" y="1643662"/>
                </a:lnTo>
                <a:lnTo>
                  <a:pt x="413941" y="1645660"/>
                </a:lnTo>
                <a:lnTo>
                  <a:pt x="413544" y="1646460"/>
                </a:lnTo>
                <a:lnTo>
                  <a:pt x="412750" y="1647259"/>
                </a:lnTo>
                <a:lnTo>
                  <a:pt x="403622" y="1646460"/>
                </a:lnTo>
                <a:lnTo>
                  <a:pt x="398860" y="1646060"/>
                </a:lnTo>
                <a:lnTo>
                  <a:pt x="396875" y="1645660"/>
                </a:lnTo>
                <a:lnTo>
                  <a:pt x="395685" y="1645261"/>
                </a:lnTo>
                <a:lnTo>
                  <a:pt x="394097" y="1637667"/>
                </a:lnTo>
                <a:lnTo>
                  <a:pt x="393303" y="1631273"/>
                </a:lnTo>
                <a:lnTo>
                  <a:pt x="392510" y="1626877"/>
                </a:lnTo>
                <a:lnTo>
                  <a:pt x="392510" y="1622880"/>
                </a:lnTo>
                <a:lnTo>
                  <a:pt x="392907" y="1618085"/>
                </a:lnTo>
                <a:lnTo>
                  <a:pt x="393303" y="1616486"/>
                </a:lnTo>
                <a:lnTo>
                  <a:pt x="392113" y="1614488"/>
                </a:lnTo>
                <a:close/>
                <a:moveTo>
                  <a:pt x="195660" y="1614488"/>
                </a:moveTo>
                <a:lnTo>
                  <a:pt x="273051" y="1614488"/>
                </a:lnTo>
                <a:lnTo>
                  <a:pt x="271860" y="1616486"/>
                </a:lnTo>
                <a:lnTo>
                  <a:pt x="272257" y="1618085"/>
                </a:lnTo>
                <a:lnTo>
                  <a:pt x="272654" y="1622880"/>
                </a:lnTo>
                <a:lnTo>
                  <a:pt x="272654" y="1626877"/>
                </a:lnTo>
                <a:lnTo>
                  <a:pt x="271860" y="1631273"/>
                </a:lnTo>
                <a:lnTo>
                  <a:pt x="271066" y="1637667"/>
                </a:lnTo>
                <a:lnTo>
                  <a:pt x="269479" y="1645261"/>
                </a:lnTo>
                <a:lnTo>
                  <a:pt x="267891" y="1645660"/>
                </a:lnTo>
                <a:lnTo>
                  <a:pt x="266304" y="1646060"/>
                </a:lnTo>
                <a:lnTo>
                  <a:pt x="261541" y="1646460"/>
                </a:lnTo>
                <a:lnTo>
                  <a:pt x="252810" y="1647259"/>
                </a:lnTo>
                <a:lnTo>
                  <a:pt x="251619" y="1646460"/>
                </a:lnTo>
                <a:lnTo>
                  <a:pt x="251223" y="1645660"/>
                </a:lnTo>
                <a:lnTo>
                  <a:pt x="250032" y="1643662"/>
                </a:lnTo>
                <a:lnTo>
                  <a:pt x="249238" y="1643263"/>
                </a:lnTo>
                <a:lnTo>
                  <a:pt x="247651" y="1643263"/>
                </a:lnTo>
                <a:lnTo>
                  <a:pt x="245666" y="1644062"/>
                </a:lnTo>
                <a:lnTo>
                  <a:pt x="242491" y="1646060"/>
                </a:lnTo>
                <a:lnTo>
                  <a:pt x="234554" y="1651655"/>
                </a:lnTo>
                <a:lnTo>
                  <a:pt x="227013" y="1656851"/>
                </a:lnTo>
                <a:lnTo>
                  <a:pt x="219076" y="1661646"/>
                </a:lnTo>
                <a:lnTo>
                  <a:pt x="210344" y="1665243"/>
                </a:lnTo>
                <a:lnTo>
                  <a:pt x="205582" y="1666842"/>
                </a:lnTo>
                <a:lnTo>
                  <a:pt x="200819" y="1668441"/>
                </a:lnTo>
                <a:lnTo>
                  <a:pt x="196057" y="1669640"/>
                </a:lnTo>
                <a:lnTo>
                  <a:pt x="190897" y="1670838"/>
                </a:lnTo>
                <a:lnTo>
                  <a:pt x="185341" y="1671238"/>
                </a:lnTo>
                <a:lnTo>
                  <a:pt x="179785" y="1671638"/>
                </a:lnTo>
                <a:lnTo>
                  <a:pt x="173832" y="1671638"/>
                </a:lnTo>
                <a:lnTo>
                  <a:pt x="167482" y="1671238"/>
                </a:lnTo>
                <a:lnTo>
                  <a:pt x="162719" y="1670838"/>
                </a:lnTo>
                <a:lnTo>
                  <a:pt x="158353" y="1670039"/>
                </a:lnTo>
                <a:lnTo>
                  <a:pt x="155178" y="1669240"/>
                </a:lnTo>
                <a:lnTo>
                  <a:pt x="152003" y="1668041"/>
                </a:lnTo>
                <a:lnTo>
                  <a:pt x="150416" y="1666043"/>
                </a:lnTo>
                <a:lnTo>
                  <a:pt x="148828" y="1664444"/>
                </a:lnTo>
                <a:lnTo>
                  <a:pt x="148035" y="1662845"/>
                </a:lnTo>
                <a:lnTo>
                  <a:pt x="147638" y="1660448"/>
                </a:lnTo>
                <a:lnTo>
                  <a:pt x="148035" y="1658449"/>
                </a:lnTo>
                <a:lnTo>
                  <a:pt x="148828" y="1656451"/>
                </a:lnTo>
                <a:lnTo>
                  <a:pt x="149622" y="1653653"/>
                </a:lnTo>
                <a:lnTo>
                  <a:pt x="151210" y="1651256"/>
                </a:lnTo>
                <a:lnTo>
                  <a:pt x="155178" y="1646060"/>
                </a:lnTo>
                <a:lnTo>
                  <a:pt x="159544" y="1641264"/>
                </a:lnTo>
                <a:lnTo>
                  <a:pt x="165497" y="1636069"/>
                </a:lnTo>
                <a:lnTo>
                  <a:pt x="171450" y="1631273"/>
                </a:lnTo>
                <a:lnTo>
                  <a:pt x="182960" y="1622880"/>
                </a:lnTo>
                <a:lnTo>
                  <a:pt x="191691" y="1616486"/>
                </a:lnTo>
                <a:lnTo>
                  <a:pt x="195660" y="1614488"/>
                </a:lnTo>
                <a:close/>
                <a:moveTo>
                  <a:pt x="538163" y="1219200"/>
                </a:moveTo>
                <a:lnTo>
                  <a:pt x="618247" y="1234417"/>
                </a:lnTo>
                <a:lnTo>
                  <a:pt x="620638" y="1235218"/>
                </a:lnTo>
                <a:lnTo>
                  <a:pt x="623427" y="1236419"/>
                </a:lnTo>
                <a:lnTo>
                  <a:pt x="625419" y="1238421"/>
                </a:lnTo>
                <a:lnTo>
                  <a:pt x="627013" y="1241225"/>
                </a:lnTo>
                <a:lnTo>
                  <a:pt x="629404" y="1244428"/>
                </a:lnTo>
                <a:lnTo>
                  <a:pt x="630599" y="1248032"/>
                </a:lnTo>
                <a:lnTo>
                  <a:pt x="632193" y="1252037"/>
                </a:lnTo>
                <a:lnTo>
                  <a:pt x="633388" y="1256442"/>
                </a:lnTo>
                <a:lnTo>
                  <a:pt x="635380" y="1266052"/>
                </a:lnTo>
                <a:lnTo>
                  <a:pt x="637372" y="1276464"/>
                </a:lnTo>
                <a:lnTo>
                  <a:pt x="639364" y="1296487"/>
                </a:lnTo>
                <a:lnTo>
                  <a:pt x="639763" y="1300491"/>
                </a:lnTo>
                <a:lnTo>
                  <a:pt x="639364" y="1303294"/>
                </a:lnTo>
                <a:lnTo>
                  <a:pt x="638567" y="1304896"/>
                </a:lnTo>
                <a:lnTo>
                  <a:pt x="637771" y="1305697"/>
                </a:lnTo>
                <a:lnTo>
                  <a:pt x="636177" y="1305697"/>
                </a:lnTo>
                <a:lnTo>
                  <a:pt x="634185" y="1304496"/>
                </a:lnTo>
                <a:lnTo>
                  <a:pt x="632591" y="1302894"/>
                </a:lnTo>
                <a:lnTo>
                  <a:pt x="630599" y="1300491"/>
                </a:lnTo>
                <a:lnTo>
                  <a:pt x="626615" y="1295285"/>
                </a:lnTo>
                <a:lnTo>
                  <a:pt x="623029" y="1288878"/>
                </a:lnTo>
                <a:lnTo>
                  <a:pt x="620240" y="1282471"/>
                </a:lnTo>
                <a:lnTo>
                  <a:pt x="619841" y="1279668"/>
                </a:lnTo>
                <a:lnTo>
                  <a:pt x="619443" y="1277265"/>
                </a:lnTo>
                <a:lnTo>
                  <a:pt x="619443" y="1275263"/>
                </a:lnTo>
                <a:lnTo>
                  <a:pt x="619044" y="1273261"/>
                </a:lnTo>
                <a:lnTo>
                  <a:pt x="618646" y="1271659"/>
                </a:lnTo>
                <a:lnTo>
                  <a:pt x="617849" y="1270457"/>
                </a:lnTo>
                <a:lnTo>
                  <a:pt x="617052" y="1269657"/>
                </a:lnTo>
                <a:lnTo>
                  <a:pt x="616255" y="1268856"/>
                </a:lnTo>
                <a:lnTo>
                  <a:pt x="615060" y="1268455"/>
                </a:lnTo>
                <a:lnTo>
                  <a:pt x="613865" y="1268455"/>
                </a:lnTo>
                <a:lnTo>
                  <a:pt x="613068" y="1268856"/>
                </a:lnTo>
                <a:lnTo>
                  <a:pt x="612271" y="1269256"/>
                </a:lnTo>
                <a:lnTo>
                  <a:pt x="611076" y="1270457"/>
                </a:lnTo>
                <a:lnTo>
                  <a:pt x="610677" y="1271659"/>
                </a:lnTo>
                <a:lnTo>
                  <a:pt x="609880" y="1273661"/>
                </a:lnTo>
                <a:lnTo>
                  <a:pt x="609482" y="1276064"/>
                </a:lnTo>
                <a:lnTo>
                  <a:pt x="609084" y="1278466"/>
                </a:lnTo>
                <a:lnTo>
                  <a:pt x="609084" y="1281670"/>
                </a:lnTo>
                <a:lnTo>
                  <a:pt x="608287" y="1285675"/>
                </a:lnTo>
                <a:lnTo>
                  <a:pt x="607888" y="1289279"/>
                </a:lnTo>
                <a:lnTo>
                  <a:pt x="607091" y="1292482"/>
                </a:lnTo>
                <a:lnTo>
                  <a:pt x="606295" y="1295686"/>
                </a:lnTo>
                <a:lnTo>
                  <a:pt x="604701" y="1298489"/>
                </a:lnTo>
                <a:lnTo>
                  <a:pt x="603107" y="1300892"/>
                </a:lnTo>
                <a:lnTo>
                  <a:pt x="600716" y="1302894"/>
                </a:lnTo>
                <a:lnTo>
                  <a:pt x="598724" y="1304896"/>
                </a:lnTo>
                <a:lnTo>
                  <a:pt x="594740" y="1306498"/>
                </a:lnTo>
                <a:lnTo>
                  <a:pt x="591154" y="1307699"/>
                </a:lnTo>
                <a:lnTo>
                  <a:pt x="585975" y="1308100"/>
                </a:lnTo>
                <a:lnTo>
                  <a:pt x="580396" y="1308100"/>
                </a:lnTo>
                <a:lnTo>
                  <a:pt x="578404" y="1307699"/>
                </a:lnTo>
                <a:lnTo>
                  <a:pt x="576014" y="1307299"/>
                </a:lnTo>
                <a:lnTo>
                  <a:pt x="571631" y="1305697"/>
                </a:lnTo>
                <a:lnTo>
                  <a:pt x="568045" y="1303294"/>
                </a:lnTo>
                <a:lnTo>
                  <a:pt x="564459" y="1299690"/>
                </a:lnTo>
                <a:lnTo>
                  <a:pt x="560475" y="1295285"/>
                </a:lnTo>
                <a:lnTo>
                  <a:pt x="557287" y="1290079"/>
                </a:lnTo>
                <a:lnTo>
                  <a:pt x="554498" y="1284073"/>
                </a:lnTo>
                <a:lnTo>
                  <a:pt x="551311" y="1277666"/>
                </a:lnTo>
                <a:lnTo>
                  <a:pt x="548920" y="1271258"/>
                </a:lnTo>
                <a:lnTo>
                  <a:pt x="546530" y="1264451"/>
                </a:lnTo>
                <a:lnTo>
                  <a:pt x="543342" y="1251236"/>
                </a:lnTo>
                <a:lnTo>
                  <a:pt x="540952" y="1238822"/>
                </a:lnTo>
                <a:lnTo>
                  <a:pt x="539358" y="1228811"/>
                </a:lnTo>
                <a:lnTo>
                  <a:pt x="538163" y="1219200"/>
                </a:lnTo>
                <a:close/>
                <a:moveTo>
                  <a:pt x="1292225" y="1217613"/>
                </a:moveTo>
                <a:lnTo>
                  <a:pt x="1290632" y="1227624"/>
                </a:lnTo>
                <a:lnTo>
                  <a:pt x="1289436" y="1237635"/>
                </a:lnTo>
                <a:lnTo>
                  <a:pt x="1287046" y="1250049"/>
                </a:lnTo>
                <a:lnTo>
                  <a:pt x="1283061" y="1263665"/>
                </a:lnTo>
                <a:lnTo>
                  <a:pt x="1281069" y="1270472"/>
                </a:lnTo>
                <a:lnTo>
                  <a:pt x="1278679" y="1276879"/>
                </a:lnTo>
                <a:lnTo>
                  <a:pt x="1275491" y="1283287"/>
                </a:lnTo>
                <a:lnTo>
                  <a:pt x="1272702" y="1289293"/>
                </a:lnTo>
                <a:lnTo>
                  <a:pt x="1269116" y="1294099"/>
                </a:lnTo>
                <a:lnTo>
                  <a:pt x="1265530" y="1298504"/>
                </a:lnTo>
                <a:lnTo>
                  <a:pt x="1261546" y="1302108"/>
                </a:lnTo>
                <a:lnTo>
                  <a:pt x="1258359" y="1304110"/>
                </a:lnTo>
                <a:lnTo>
                  <a:pt x="1253976" y="1305712"/>
                </a:lnTo>
                <a:lnTo>
                  <a:pt x="1249593" y="1306513"/>
                </a:lnTo>
                <a:lnTo>
                  <a:pt x="1244015" y="1306513"/>
                </a:lnTo>
                <a:lnTo>
                  <a:pt x="1239632" y="1306112"/>
                </a:lnTo>
                <a:lnTo>
                  <a:pt x="1235250" y="1304911"/>
                </a:lnTo>
                <a:lnTo>
                  <a:pt x="1232062" y="1303309"/>
                </a:lnTo>
                <a:lnTo>
                  <a:pt x="1229273" y="1301707"/>
                </a:lnTo>
                <a:lnTo>
                  <a:pt x="1227281" y="1299305"/>
                </a:lnTo>
                <a:lnTo>
                  <a:pt x="1225687" y="1296902"/>
                </a:lnTo>
                <a:lnTo>
                  <a:pt x="1223695" y="1294099"/>
                </a:lnTo>
                <a:lnTo>
                  <a:pt x="1222898" y="1291296"/>
                </a:lnTo>
                <a:lnTo>
                  <a:pt x="1222101" y="1288092"/>
                </a:lnTo>
                <a:lnTo>
                  <a:pt x="1221703" y="1284088"/>
                </a:lnTo>
                <a:lnTo>
                  <a:pt x="1221304" y="1280083"/>
                </a:lnTo>
                <a:lnTo>
                  <a:pt x="1221304" y="1276879"/>
                </a:lnTo>
                <a:lnTo>
                  <a:pt x="1220906" y="1274477"/>
                </a:lnTo>
                <a:lnTo>
                  <a:pt x="1220508" y="1272074"/>
                </a:lnTo>
                <a:lnTo>
                  <a:pt x="1219711" y="1270072"/>
                </a:lnTo>
                <a:lnTo>
                  <a:pt x="1219312" y="1268870"/>
                </a:lnTo>
                <a:lnTo>
                  <a:pt x="1218117" y="1267669"/>
                </a:lnTo>
                <a:lnTo>
                  <a:pt x="1216922" y="1266868"/>
                </a:lnTo>
                <a:lnTo>
                  <a:pt x="1216125" y="1266468"/>
                </a:lnTo>
                <a:lnTo>
                  <a:pt x="1214930" y="1266468"/>
                </a:lnTo>
                <a:lnTo>
                  <a:pt x="1214133" y="1266868"/>
                </a:lnTo>
                <a:lnTo>
                  <a:pt x="1213336" y="1268070"/>
                </a:lnTo>
                <a:lnTo>
                  <a:pt x="1212539" y="1268870"/>
                </a:lnTo>
                <a:lnTo>
                  <a:pt x="1211742" y="1270072"/>
                </a:lnTo>
                <a:lnTo>
                  <a:pt x="1211344" y="1271674"/>
                </a:lnTo>
                <a:lnTo>
                  <a:pt x="1210945" y="1273275"/>
                </a:lnTo>
                <a:lnTo>
                  <a:pt x="1210945" y="1275678"/>
                </a:lnTo>
                <a:lnTo>
                  <a:pt x="1210945" y="1278081"/>
                </a:lnTo>
                <a:lnTo>
                  <a:pt x="1209750" y="1280483"/>
                </a:lnTo>
                <a:lnTo>
                  <a:pt x="1207359" y="1286891"/>
                </a:lnTo>
                <a:lnTo>
                  <a:pt x="1203773" y="1293298"/>
                </a:lnTo>
                <a:lnTo>
                  <a:pt x="1199789" y="1298904"/>
                </a:lnTo>
                <a:lnTo>
                  <a:pt x="1197797" y="1300906"/>
                </a:lnTo>
                <a:lnTo>
                  <a:pt x="1195805" y="1302909"/>
                </a:lnTo>
                <a:lnTo>
                  <a:pt x="1194211" y="1304110"/>
                </a:lnTo>
                <a:lnTo>
                  <a:pt x="1192617" y="1304110"/>
                </a:lnTo>
                <a:lnTo>
                  <a:pt x="1191821" y="1303710"/>
                </a:lnTo>
                <a:lnTo>
                  <a:pt x="1191024" y="1302108"/>
                </a:lnTo>
                <a:lnTo>
                  <a:pt x="1190625" y="1298904"/>
                </a:lnTo>
                <a:lnTo>
                  <a:pt x="1191024" y="1294900"/>
                </a:lnTo>
                <a:lnTo>
                  <a:pt x="1193016" y="1274877"/>
                </a:lnTo>
                <a:lnTo>
                  <a:pt x="1194610" y="1264465"/>
                </a:lnTo>
                <a:lnTo>
                  <a:pt x="1197000" y="1254855"/>
                </a:lnTo>
                <a:lnTo>
                  <a:pt x="1198195" y="1250450"/>
                </a:lnTo>
                <a:lnTo>
                  <a:pt x="1199789" y="1246045"/>
                </a:lnTo>
                <a:lnTo>
                  <a:pt x="1200984" y="1242841"/>
                </a:lnTo>
                <a:lnTo>
                  <a:pt x="1202977" y="1239237"/>
                </a:lnTo>
                <a:lnTo>
                  <a:pt x="1204969" y="1236834"/>
                </a:lnTo>
                <a:lnTo>
                  <a:pt x="1206961" y="1234832"/>
                </a:lnTo>
                <a:lnTo>
                  <a:pt x="1209352" y="1233631"/>
                </a:lnTo>
                <a:lnTo>
                  <a:pt x="1212141" y="1232429"/>
                </a:lnTo>
                <a:lnTo>
                  <a:pt x="1292225" y="1217613"/>
                </a:lnTo>
                <a:close/>
                <a:moveTo>
                  <a:pt x="36513" y="1122363"/>
                </a:moveTo>
                <a:lnTo>
                  <a:pt x="98598" y="1134269"/>
                </a:lnTo>
                <a:lnTo>
                  <a:pt x="100956" y="1135063"/>
                </a:lnTo>
                <a:lnTo>
                  <a:pt x="102921" y="1135857"/>
                </a:lnTo>
                <a:lnTo>
                  <a:pt x="104492" y="1137444"/>
                </a:lnTo>
                <a:lnTo>
                  <a:pt x="105671" y="1139825"/>
                </a:lnTo>
                <a:lnTo>
                  <a:pt x="107636" y="1142207"/>
                </a:lnTo>
                <a:lnTo>
                  <a:pt x="108815" y="1145382"/>
                </a:lnTo>
                <a:lnTo>
                  <a:pt x="110779" y="1152128"/>
                </a:lnTo>
                <a:lnTo>
                  <a:pt x="112351" y="1159272"/>
                </a:lnTo>
                <a:lnTo>
                  <a:pt x="113923" y="1167210"/>
                </a:lnTo>
                <a:lnTo>
                  <a:pt x="115495" y="1183085"/>
                </a:lnTo>
                <a:lnTo>
                  <a:pt x="115888" y="1186260"/>
                </a:lnTo>
                <a:lnTo>
                  <a:pt x="115495" y="1188641"/>
                </a:lnTo>
                <a:lnTo>
                  <a:pt x="115102" y="1189832"/>
                </a:lnTo>
                <a:lnTo>
                  <a:pt x="114316" y="1190228"/>
                </a:lnTo>
                <a:lnTo>
                  <a:pt x="112744" y="1190228"/>
                </a:lnTo>
                <a:lnTo>
                  <a:pt x="111565" y="1189435"/>
                </a:lnTo>
                <a:lnTo>
                  <a:pt x="109994" y="1188244"/>
                </a:lnTo>
                <a:lnTo>
                  <a:pt x="108422" y="1186657"/>
                </a:lnTo>
                <a:lnTo>
                  <a:pt x="105278" y="1181894"/>
                </a:lnTo>
                <a:lnTo>
                  <a:pt x="102528" y="1177132"/>
                </a:lnTo>
                <a:lnTo>
                  <a:pt x="100563" y="1172369"/>
                </a:lnTo>
                <a:lnTo>
                  <a:pt x="100170" y="1169988"/>
                </a:lnTo>
                <a:lnTo>
                  <a:pt x="100170" y="1168003"/>
                </a:lnTo>
                <a:lnTo>
                  <a:pt x="99384" y="1164828"/>
                </a:lnTo>
                <a:lnTo>
                  <a:pt x="98598" y="1162447"/>
                </a:lnTo>
                <a:lnTo>
                  <a:pt x="97026" y="1161257"/>
                </a:lnTo>
                <a:lnTo>
                  <a:pt x="96633" y="1161257"/>
                </a:lnTo>
                <a:lnTo>
                  <a:pt x="95848" y="1161257"/>
                </a:lnTo>
                <a:lnTo>
                  <a:pt x="95062" y="1161257"/>
                </a:lnTo>
                <a:lnTo>
                  <a:pt x="94276" y="1161653"/>
                </a:lnTo>
                <a:lnTo>
                  <a:pt x="92704" y="1163638"/>
                </a:lnTo>
                <a:lnTo>
                  <a:pt x="91525" y="1167210"/>
                </a:lnTo>
                <a:lnTo>
                  <a:pt x="91525" y="1171178"/>
                </a:lnTo>
                <a:lnTo>
                  <a:pt x="91132" y="1176338"/>
                </a:lnTo>
                <a:lnTo>
                  <a:pt x="90346" y="1181100"/>
                </a:lnTo>
                <a:lnTo>
                  <a:pt x="89167" y="1184275"/>
                </a:lnTo>
                <a:lnTo>
                  <a:pt x="87989" y="1186260"/>
                </a:lnTo>
                <a:lnTo>
                  <a:pt x="86810" y="1187847"/>
                </a:lnTo>
                <a:lnTo>
                  <a:pt x="85238" y="1189038"/>
                </a:lnTo>
                <a:lnTo>
                  <a:pt x="83666" y="1189832"/>
                </a:lnTo>
                <a:lnTo>
                  <a:pt x="82094" y="1191022"/>
                </a:lnTo>
                <a:lnTo>
                  <a:pt x="80130" y="1191419"/>
                </a:lnTo>
                <a:lnTo>
                  <a:pt x="75414" y="1192213"/>
                </a:lnTo>
                <a:lnTo>
                  <a:pt x="69520" y="1192213"/>
                </a:lnTo>
                <a:lnTo>
                  <a:pt x="67163" y="1191816"/>
                </a:lnTo>
                <a:lnTo>
                  <a:pt x="64412" y="1191022"/>
                </a:lnTo>
                <a:lnTo>
                  <a:pt x="62447" y="1190228"/>
                </a:lnTo>
                <a:lnTo>
                  <a:pt x="60482" y="1188641"/>
                </a:lnTo>
                <a:lnTo>
                  <a:pt x="58125" y="1187053"/>
                </a:lnTo>
                <a:lnTo>
                  <a:pt x="56160" y="1185069"/>
                </a:lnTo>
                <a:lnTo>
                  <a:pt x="53016" y="1180703"/>
                </a:lnTo>
                <a:lnTo>
                  <a:pt x="49873" y="1175147"/>
                </a:lnTo>
                <a:lnTo>
                  <a:pt x="47122" y="1169194"/>
                </a:lnTo>
                <a:lnTo>
                  <a:pt x="44765" y="1162844"/>
                </a:lnTo>
                <a:lnTo>
                  <a:pt x="42800" y="1156494"/>
                </a:lnTo>
                <a:lnTo>
                  <a:pt x="41228" y="1150144"/>
                </a:lnTo>
                <a:lnTo>
                  <a:pt x="40049" y="1143794"/>
                </a:lnTo>
                <a:lnTo>
                  <a:pt x="37692" y="1133475"/>
                </a:lnTo>
                <a:lnTo>
                  <a:pt x="36513" y="1125538"/>
                </a:lnTo>
                <a:lnTo>
                  <a:pt x="36513" y="1122363"/>
                </a:lnTo>
                <a:close/>
                <a:moveTo>
                  <a:pt x="1779588" y="1120775"/>
                </a:moveTo>
                <a:lnTo>
                  <a:pt x="1779588" y="1123616"/>
                </a:lnTo>
                <a:lnTo>
                  <a:pt x="1778404" y="1131734"/>
                </a:lnTo>
                <a:lnTo>
                  <a:pt x="1776824" y="1142693"/>
                </a:lnTo>
                <a:lnTo>
                  <a:pt x="1775244" y="1149188"/>
                </a:lnTo>
                <a:lnTo>
                  <a:pt x="1773665" y="1155682"/>
                </a:lnTo>
                <a:lnTo>
                  <a:pt x="1771690" y="1162176"/>
                </a:lnTo>
                <a:lnTo>
                  <a:pt x="1769321" y="1168671"/>
                </a:lnTo>
                <a:lnTo>
                  <a:pt x="1766162" y="1174759"/>
                </a:lnTo>
                <a:lnTo>
                  <a:pt x="1763397" y="1180442"/>
                </a:lnTo>
                <a:lnTo>
                  <a:pt x="1760238" y="1184907"/>
                </a:lnTo>
                <a:lnTo>
                  <a:pt x="1757869" y="1186530"/>
                </a:lnTo>
                <a:lnTo>
                  <a:pt x="1755894" y="1188560"/>
                </a:lnTo>
                <a:lnTo>
                  <a:pt x="1753920" y="1189777"/>
                </a:lnTo>
                <a:lnTo>
                  <a:pt x="1751550" y="1190995"/>
                </a:lnTo>
                <a:lnTo>
                  <a:pt x="1749181" y="1191807"/>
                </a:lnTo>
                <a:lnTo>
                  <a:pt x="1746812" y="1192213"/>
                </a:lnTo>
                <a:lnTo>
                  <a:pt x="1740888" y="1192213"/>
                </a:lnTo>
                <a:lnTo>
                  <a:pt x="1736149" y="1191401"/>
                </a:lnTo>
                <a:lnTo>
                  <a:pt x="1734175" y="1190589"/>
                </a:lnTo>
                <a:lnTo>
                  <a:pt x="1732200" y="1189777"/>
                </a:lnTo>
                <a:lnTo>
                  <a:pt x="1730621" y="1188966"/>
                </a:lnTo>
                <a:lnTo>
                  <a:pt x="1729436" y="1187748"/>
                </a:lnTo>
                <a:lnTo>
                  <a:pt x="1728251" y="1185718"/>
                </a:lnTo>
                <a:lnTo>
                  <a:pt x="1727461" y="1184095"/>
                </a:lnTo>
                <a:lnTo>
                  <a:pt x="1725487" y="1180442"/>
                </a:lnTo>
                <a:lnTo>
                  <a:pt x="1724697" y="1175977"/>
                </a:lnTo>
                <a:lnTo>
                  <a:pt x="1724697" y="1170700"/>
                </a:lnTo>
                <a:lnTo>
                  <a:pt x="1724302" y="1166235"/>
                </a:lnTo>
                <a:lnTo>
                  <a:pt x="1723117" y="1162988"/>
                </a:lnTo>
                <a:lnTo>
                  <a:pt x="1721933" y="1160959"/>
                </a:lnTo>
                <a:lnTo>
                  <a:pt x="1721143" y="1160553"/>
                </a:lnTo>
                <a:lnTo>
                  <a:pt x="1720748" y="1160147"/>
                </a:lnTo>
                <a:lnTo>
                  <a:pt x="1719958" y="1160553"/>
                </a:lnTo>
                <a:lnTo>
                  <a:pt x="1718774" y="1160553"/>
                </a:lnTo>
                <a:lnTo>
                  <a:pt x="1717589" y="1161770"/>
                </a:lnTo>
                <a:lnTo>
                  <a:pt x="1716404" y="1164206"/>
                </a:lnTo>
                <a:lnTo>
                  <a:pt x="1716009" y="1167453"/>
                </a:lnTo>
                <a:lnTo>
                  <a:pt x="1716009" y="1169482"/>
                </a:lnTo>
                <a:lnTo>
                  <a:pt x="1715614" y="1171512"/>
                </a:lnTo>
                <a:lnTo>
                  <a:pt x="1713640" y="1176383"/>
                </a:lnTo>
                <a:lnTo>
                  <a:pt x="1710481" y="1181659"/>
                </a:lnTo>
                <a:lnTo>
                  <a:pt x="1707716" y="1186124"/>
                </a:lnTo>
                <a:lnTo>
                  <a:pt x="1706137" y="1188154"/>
                </a:lnTo>
                <a:lnTo>
                  <a:pt x="1704557" y="1189371"/>
                </a:lnTo>
                <a:lnTo>
                  <a:pt x="1702978" y="1190183"/>
                </a:lnTo>
                <a:lnTo>
                  <a:pt x="1702188" y="1190183"/>
                </a:lnTo>
                <a:lnTo>
                  <a:pt x="1701003" y="1189777"/>
                </a:lnTo>
                <a:lnTo>
                  <a:pt x="1700608" y="1188560"/>
                </a:lnTo>
                <a:lnTo>
                  <a:pt x="1700213" y="1185718"/>
                </a:lnTo>
                <a:lnTo>
                  <a:pt x="1700608" y="1182877"/>
                </a:lnTo>
                <a:lnTo>
                  <a:pt x="1702188" y="1166641"/>
                </a:lnTo>
                <a:lnTo>
                  <a:pt x="1703767" y="1158117"/>
                </a:lnTo>
                <a:lnTo>
                  <a:pt x="1704952" y="1150811"/>
                </a:lnTo>
                <a:lnTo>
                  <a:pt x="1707716" y="1143911"/>
                </a:lnTo>
                <a:lnTo>
                  <a:pt x="1708901" y="1141070"/>
                </a:lnTo>
                <a:lnTo>
                  <a:pt x="1710086" y="1138634"/>
                </a:lnTo>
                <a:lnTo>
                  <a:pt x="1711665" y="1136199"/>
                </a:lnTo>
                <a:lnTo>
                  <a:pt x="1713640" y="1134575"/>
                </a:lnTo>
                <a:lnTo>
                  <a:pt x="1715219" y="1133763"/>
                </a:lnTo>
                <a:lnTo>
                  <a:pt x="1717194" y="1132952"/>
                </a:lnTo>
                <a:lnTo>
                  <a:pt x="1779588" y="1120775"/>
                </a:lnTo>
                <a:close/>
                <a:moveTo>
                  <a:pt x="233586" y="538163"/>
                </a:moveTo>
                <a:lnTo>
                  <a:pt x="238336" y="538163"/>
                </a:lnTo>
                <a:lnTo>
                  <a:pt x="300494" y="768264"/>
                </a:lnTo>
                <a:lnTo>
                  <a:pt x="301682" y="758743"/>
                </a:lnTo>
                <a:lnTo>
                  <a:pt x="323061" y="601242"/>
                </a:lnTo>
                <a:lnTo>
                  <a:pt x="317122" y="585770"/>
                </a:lnTo>
                <a:lnTo>
                  <a:pt x="328999" y="565140"/>
                </a:lnTo>
                <a:lnTo>
                  <a:pt x="355921" y="565140"/>
                </a:lnTo>
                <a:lnTo>
                  <a:pt x="367403" y="585770"/>
                </a:lnTo>
                <a:lnTo>
                  <a:pt x="362256" y="604416"/>
                </a:lnTo>
                <a:lnTo>
                  <a:pt x="381259" y="770645"/>
                </a:lnTo>
                <a:lnTo>
                  <a:pt x="394720" y="710739"/>
                </a:lnTo>
                <a:lnTo>
                  <a:pt x="395908" y="741287"/>
                </a:lnTo>
                <a:lnTo>
                  <a:pt x="397096" y="773818"/>
                </a:lnTo>
                <a:lnTo>
                  <a:pt x="401055" y="844039"/>
                </a:lnTo>
                <a:lnTo>
                  <a:pt x="405806" y="918227"/>
                </a:lnTo>
                <a:lnTo>
                  <a:pt x="410952" y="992018"/>
                </a:lnTo>
                <a:lnTo>
                  <a:pt x="416891" y="1061048"/>
                </a:lnTo>
                <a:lnTo>
                  <a:pt x="423226" y="1122541"/>
                </a:lnTo>
                <a:lnTo>
                  <a:pt x="426393" y="1148725"/>
                </a:lnTo>
                <a:lnTo>
                  <a:pt x="428768" y="1171338"/>
                </a:lnTo>
                <a:lnTo>
                  <a:pt x="431936" y="1190381"/>
                </a:lnTo>
                <a:lnTo>
                  <a:pt x="434311" y="1204663"/>
                </a:lnTo>
                <a:lnTo>
                  <a:pt x="435499" y="1210218"/>
                </a:lnTo>
                <a:lnTo>
                  <a:pt x="436687" y="1215375"/>
                </a:lnTo>
                <a:lnTo>
                  <a:pt x="439062" y="1220532"/>
                </a:lnTo>
                <a:lnTo>
                  <a:pt x="440646" y="1225293"/>
                </a:lnTo>
                <a:lnTo>
                  <a:pt x="440646" y="1228467"/>
                </a:lnTo>
                <a:lnTo>
                  <a:pt x="441833" y="1238385"/>
                </a:lnTo>
                <a:lnTo>
                  <a:pt x="443021" y="1248700"/>
                </a:lnTo>
                <a:lnTo>
                  <a:pt x="444605" y="1258221"/>
                </a:lnTo>
                <a:lnTo>
                  <a:pt x="446584" y="1268140"/>
                </a:lnTo>
                <a:lnTo>
                  <a:pt x="448564" y="1277264"/>
                </a:lnTo>
                <a:lnTo>
                  <a:pt x="450939" y="1285992"/>
                </a:lnTo>
                <a:lnTo>
                  <a:pt x="453711" y="1295117"/>
                </a:lnTo>
                <a:lnTo>
                  <a:pt x="456086" y="1303448"/>
                </a:lnTo>
                <a:lnTo>
                  <a:pt x="459649" y="1311383"/>
                </a:lnTo>
                <a:lnTo>
                  <a:pt x="462816" y="1318921"/>
                </a:lnTo>
                <a:lnTo>
                  <a:pt x="466380" y="1326458"/>
                </a:lnTo>
                <a:lnTo>
                  <a:pt x="469943" y="1333599"/>
                </a:lnTo>
                <a:lnTo>
                  <a:pt x="473902" y="1340344"/>
                </a:lnTo>
                <a:lnTo>
                  <a:pt x="477861" y="1346691"/>
                </a:lnTo>
                <a:lnTo>
                  <a:pt x="482612" y="1353039"/>
                </a:lnTo>
                <a:lnTo>
                  <a:pt x="487363" y="1358990"/>
                </a:lnTo>
                <a:lnTo>
                  <a:pt x="469151" y="1598613"/>
                </a:lnTo>
                <a:lnTo>
                  <a:pt x="383239" y="1598613"/>
                </a:lnTo>
                <a:lnTo>
                  <a:pt x="340481" y="1260999"/>
                </a:lnTo>
                <a:lnTo>
                  <a:pt x="334938" y="1261395"/>
                </a:lnTo>
                <a:lnTo>
                  <a:pt x="329395" y="1261792"/>
                </a:lnTo>
                <a:lnTo>
                  <a:pt x="326228" y="1261792"/>
                </a:lnTo>
                <a:lnTo>
                  <a:pt x="322269" y="1261395"/>
                </a:lnTo>
                <a:lnTo>
                  <a:pt x="282282" y="1597423"/>
                </a:lnTo>
                <a:lnTo>
                  <a:pt x="193203" y="1598613"/>
                </a:lnTo>
                <a:lnTo>
                  <a:pt x="160738" y="1168165"/>
                </a:lnTo>
                <a:lnTo>
                  <a:pt x="154800" y="1158246"/>
                </a:lnTo>
                <a:lnTo>
                  <a:pt x="149257" y="1148725"/>
                </a:lnTo>
                <a:lnTo>
                  <a:pt x="144110" y="1139203"/>
                </a:lnTo>
                <a:lnTo>
                  <a:pt x="140151" y="1128889"/>
                </a:lnTo>
                <a:lnTo>
                  <a:pt x="139755" y="1124921"/>
                </a:lnTo>
                <a:lnTo>
                  <a:pt x="134609" y="1066999"/>
                </a:lnTo>
                <a:lnTo>
                  <a:pt x="128670" y="1003920"/>
                </a:lnTo>
                <a:lnTo>
                  <a:pt x="122335" y="924971"/>
                </a:lnTo>
                <a:lnTo>
                  <a:pt x="108875" y="730972"/>
                </a:lnTo>
                <a:lnTo>
                  <a:pt x="103728" y="726608"/>
                </a:lnTo>
                <a:lnTo>
                  <a:pt x="98185" y="721054"/>
                </a:lnTo>
                <a:lnTo>
                  <a:pt x="97789" y="721450"/>
                </a:lnTo>
                <a:lnTo>
                  <a:pt x="96997" y="723434"/>
                </a:lnTo>
                <a:lnTo>
                  <a:pt x="96601" y="727798"/>
                </a:lnTo>
                <a:lnTo>
                  <a:pt x="96601" y="733352"/>
                </a:lnTo>
                <a:lnTo>
                  <a:pt x="96205" y="749618"/>
                </a:lnTo>
                <a:lnTo>
                  <a:pt x="96601" y="771438"/>
                </a:lnTo>
                <a:lnTo>
                  <a:pt x="97789" y="826980"/>
                </a:lnTo>
                <a:lnTo>
                  <a:pt x="100165" y="893630"/>
                </a:lnTo>
                <a:lnTo>
                  <a:pt x="103332" y="962660"/>
                </a:lnTo>
                <a:lnTo>
                  <a:pt x="106499" y="1027327"/>
                </a:lnTo>
                <a:lnTo>
                  <a:pt x="109666" y="1079694"/>
                </a:lnTo>
                <a:lnTo>
                  <a:pt x="112042" y="1112226"/>
                </a:lnTo>
                <a:lnTo>
                  <a:pt x="97393" y="1112623"/>
                </a:lnTo>
                <a:lnTo>
                  <a:pt x="87891" y="1112623"/>
                </a:lnTo>
                <a:lnTo>
                  <a:pt x="76806" y="1111433"/>
                </a:lnTo>
                <a:lnTo>
                  <a:pt x="65325" y="1109449"/>
                </a:lnTo>
                <a:lnTo>
                  <a:pt x="59386" y="1108259"/>
                </a:lnTo>
                <a:lnTo>
                  <a:pt x="53843" y="1107069"/>
                </a:lnTo>
                <a:lnTo>
                  <a:pt x="47905" y="1104688"/>
                </a:lnTo>
                <a:lnTo>
                  <a:pt x="41966" y="1102308"/>
                </a:lnTo>
                <a:lnTo>
                  <a:pt x="36027" y="1099928"/>
                </a:lnTo>
                <a:lnTo>
                  <a:pt x="30485" y="1096357"/>
                </a:lnTo>
                <a:lnTo>
                  <a:pt x="27713" y="1079298"/>
                </a:lnTo>
                <a:lnTo>
                  <a:pt x="24546" y="1056684"/>
                </a:lnTo>
                <a:lnTo>
                  <a:pt x="21775" y="1030104"/>
                </a:lnTo>
                <a:lnTo>
                  <a:pt x="18607" y="1000349"/>
                </a:lnTo>
                <a:lnTo>
                  <a:pt x="15836" y="967024"/>
                </a:lnTo>
                <a:lnTo>
                  <a:pt x="13065" y="932509"/>
                </a:lnTo>
                <a:lnTo>
                  <a:pt x="7918" y="860305"/>
                </a:lnTo>
                <a:lnTo>
                  <a:pt x="3563" y="790084"/>
                </a:lnTo>
                <a:lnTo>
                  <a:pt x="2375" y="757949"/>
                </a:lnTo>
                <a:lnTo>
                  <a:pt x="1187" y="728591"/>
                </a:lnTo>
                <a:lnTo>
                  <a:pt x="396" y="702804"/>
                </a:lnTo>
                <a:lnTo>
                  <a:pt x="0" y="681778"/>
                </a:lnTo>
                <a:lnTo>
                  <a:pt x="396" y="666305"/>
                </a:lnTo>
                <a:lnTo>
                  <a:pt x="792" y="660751"/>
                </a:lnTo>
                <a:lnTo>
                  <a:pt x="1187" y="656784"/>
                </a:lnTo>
                <a:lnTo>
                  <a:pt x="1979" y="650436"/>
                </a:lnTo>
                <a:lnTo>
                  <a:pt x="3167" y="644089"/>
                </a:lnTo>
                <a:lnTo>
                  <a:pt x="5147" y="638535"/>
                </a:lnTo>
                <a:lnTo>
                  <a:pt x="7918" y="632584"/>
                </a:lnTo>
                <a:lnTo>
                  <a:pt x="11085" y="626633"/>
                </a:lnTo>
                <a:lnTo>
                  <a:pt x="15044" y="621475"/>
                </a:lnTo>
                <a:lnTo>
                  <a:pt x="19003" y="615921"/>
                </a:lnTo>
                <a:lnTo>
                  <a:pt x="24150" y="610764"/>
                </a:lnTo>
                <a:lnTo>
                  <a:pt x="29693" y="606003"/>
                </a:lnTo>
                <a:lnTo>
                  <a:pt x="35631" y="601242"/>
                </a:lnTo>
                <a:lnTo>
                  <a:pt x="41966" y="596482"/>
                </a:lnTo>
                <a:lnTo>
                  <a:pt x="48696" y="592514"/>
                </a:lnTo>
                <a:lnTo>
                  <a:pt x="55427" y="588150"/>
                </a:lnTo>
                <a:lnTo>
                  <a:pt x="62949" y="584580"/>
                </a:lnTo>
                <a:lnTo>
                  <a:pt x="70867" y="580612"/>
                </a:lnTo>
                <a:lnTo>
                  <a:pt x="78785" y="576645"/>
                </a:lnTo>
                <a:lnTo>
                  <a:pt x="96205" y="569504"/>
                </a:lnTo>
                <a:lnTo>
                  <a:pt x="114417" y="563950"/>
                </a:lnTo>
                <a:lnTo>
                  <a:pt x="132629" y="557999"/>
                </a:lnTo>
                <a:lnTo>
                  <a:pt x="152029" y="552842"/>
                </a:lnTo>
                <a:lnTo>
                  <a:pt x="171428" y="548478"/>
                </a:lnTo>
                <a:lnTo>
                  <a:pt x="190828" y="544510"/>
                </a:lnTo>
                <a:lnTo>
                  <a:pt x="210227" y="540940"/>
                </a:lnTo>
                <a:lnTo>
                  <a:pt x="229627" y="538559"/>
                </a:lnTo>
                <a:lnTo>
                  <a:pt x="233586" y="538163"/>
                </a:lnTo>
                <a:close/>
                <a:moveTo>
                  <a:pt x="1612045" y="536575"/>
                </a:moveTo>
                <a:lnTo>
                  <a:pt x="1621555" y="536972"/>
                </a:lnTo>
                <a:lnTo>
                  <a:pt x="1631461" y="537369"/>
                </a:lnTo>
                <a:lnTo>
                  <a:pt x="1640970" y="538559"/>
                </a:lnTo>
                <a:lnTo>
                  <a:pt x="1650480" y="540147"/>
                </a:lnTo>
                <a:lnTo>
                  <a:pt x="1660386" y="541734"/>
                </a:lnTo>
                <a:lnTo>
                  <a:pt x="1669896" y="544512"/>
                </a:lnTo>
                <a:lnTo>
                  <a:pt x="1679406" y="546894"/>
                </a:lnTo>
                <a:lnTo>
                  <a:pt x="1688916" y="550465"/>
                </a:lnTo>
                <a:lnTo>
                  <a:pt x="1698030" y="553640"/>
                </a:lnTo>
                <a:lnTo>
                  <a:pt x="1707539" y="557212"/>
                </a:lnTo>
                <a:lnTo>
                  <a:pt x="1716257" y="560784"/>
                </a:lnTo>
                <a:lnTo>
                  <a:pt x="1724974" y="565150"/>
                </a:lnTo>
                <a:lnTo>
                  <a:pt x="1742409" y="573484"/>
                </a:lnTo>
                <a:lnTo>
                  <a:pt x="1758259" y="582215"/>
                </a:lnTo>
                <a:lnTo>
                  <a:pt x="1772523" y="591344"/>
                </a:lnTo>
                <a:lnTo>
                  <a:pt x="1785600" y="600472"/>
                </a:lnTo>
                <a:lnTo>
                  <a:pt x="1797091" y="608806"/>
                </a:lnTo>
                <a:lnTo>
                  <a:pt x="1806997" y="616744"/>
                </a:lnTo>
                <a:lnTo>
                  <a:pt x="1814129" y="623887"/>
                </a:lnTo>
                <a:lnTo>
                  <a:pt x="1816903" y="627062"/>
                </a:lnTo>
                <a:lnTo>
                  <a:pt x="1818884" y="629840"/>
                </a:lnTo>
                <a:lnTo>
                  <a:pt x="1820865" y="632619"/>
                </a:lnTo>
                <a:lnTo>
                  <a:pt x="1821658" y="634603"/>
                </a:lnTo>
                <a:lnTo>
                  <a:pt x="1822054" y="638572"/>
                </a:lnTo>
                <a:lnTo>
                  <a:pt x="1822450" y="644128"/>
                </a:lnTo>
                <a:lnTo>
                  <a:pt x="1822450" y="660797"/>
                </a:lnTo>
                <a:lnTo>
                  <a:pt x="1821658" y="682625"/>
                </a:lnTo>
                <a:lnTo>
                  <a:pt x="1819677" y="710009"/>
                </a:lnTo>
                <a:lnTo>
                  <a:pt x="1818092" y="741362"/>
                </a:lnTo>
                <a:lnTo>
                  <a:pt x="1815714" y="775494"/>
                </a:lnTo>
                <a:lnTo>
                  <a:pt x="1809374" y="850106"/>
                </a:lnTo>
                <a:lnTo>
                  <a:pt x="1802242" y="926306"/>
                </a:lnTo>
                <a:lnTo>
                  <a:pt x="1794713" y="998141"/>
                </a:lnTo>
                <a:lnTo>
                  <a:pt x="1790751" y="1029494"/>
                </a:lnTo>
                <a:lnTo>
                  <a:pt x="1787581" y="1057672"/>
                </a:lnTo>
                <a:lnTo>
                  <a:pt x="1784015" y="1080691"/>
                </a:lnTo>
                <a:lnTo>
                  <a:pt x="1781241" y="1097756"/>
                </a:lnTo>
                <a:lnTo>
                  <a:pt x="1770146" y="1102122"/>
                </a:lnTo>
                <a:lnTo>
                  <a:pt x="1759844" y="1106091"/>
                </a:lnTo>
                <a:lnTo>
                  <a:pt x="1749938" y="1108472"/>
                </a:lnTo>
                <a:lnTo>
                  <a:pt x="1740824" y="1110456"/>
                </a:lnTo>
                <a:lnTo>
                  <a:pt x="1731710" y="1112044"/>
                </a:lnTo>
                <a:lnTo>
                  <a:pt x="1724182" y="1112441"/>
                </a:lnTo>
                <a:lnTo>
                  <a:pt x="1720616" y="1112044"/>
                </a:lnTo>
                <a:lnTo>
                  <a:pt x="1717446" y="1111250"/>
                </a:lnTo>
                <a:lnTo>
                  <a:pt x="1714276" y="1110853"/>
                </a:lnTo>
                <a:lnTo>
                  <a:pt x="1711502" y="1110059"/>
                </a:lnTo>
                <a:lnTo>
                  <a:pt x="1712691" y="1096566"/>
                </a:lnTo>
                <a:lnTo>
                  <a:pt x="1713879" y="1077119"/>
                </a:lnTo>
                <a:lnTo>
                  <a:pt x="1715464" y="1025128"/>
                </a:lnTo>
                <a:lnTo>
                  <a:pt x="1717049" y="960041"/>
                </a:lnTo>
                <a:lnTo>
                  <a:pt x="1718238" y="890587"/>
                </a:lnTo>
                <a:lnTo>
                  <a:pt x="1719031" y="823912"/>
                </a:lnTo>
                <a:lnTo>
                  <a:pt x="1718238" y="794544"/>
                </a:lnTo>
                <a:lnTo>
                  <a:pt x="1717842" y="768747"/>
                </a:lnTo>
                <a:lnTo>
                  <a:pt x="1717446" y="747315"/>
                </a:lnTo>
                <a:lnTo>
                  <a:pt x="1716257" y="731440"/>
                </a:lnTo>
                <a:lnTo>
                  <a:pt x="1715464" y="726281"/>
                </a:lnTo>
                <a:lnTo>
                  <a:pt x="1715068" y="722312"/>
                </a:lnTo>
                <a:lnTo>
                  <a:pt x="1713879" y="720725"/>
                </a:lnTo>
                <a:lnTo>
                  <a:pt x="1713483" y="720328"/>
                </a:lnTo>
                <a:lnTo>
                  <a:pt x="1713087" y="720725"/>
                </a:lnTo>
                <a:lnTo>
                  <a:pt x="1707539" y="727869"/>
                </a:lnTo>
                <a:lnTo>
                  <a:pt x="1702388" y="735409"/>
                </a:lnTo>
                <a:lnTo>
                  <a:pt x="1701200" y="737394"/>
                </a:lnTo>
                <a:lnTo>
                  <a:pt x="1683765" y="992584"/>
                </a:lnTo>
                <a:lnTo>
                  <a:pt x="1675047" y="1087438"/>
                </a:lnTo>
                <a:lnTo>
                  <a:pt x="1671877" y="1124744"/>
                </a:lnTo>
                <a:lnTo>
                  <a:pt x="1671085" y="1128316"/>
                </a:lnTo>
                <a:lnTo>
                  <a:pt x="1669104" y="1134269"/>
                </a:lnTo>
                <a:lnTo>
                  <a:pt x="1667123" y="1140222"/>
                </a:lnTo>
                <a:lnTo>
                  <a:pt x="1664349" y="1145778"/>
                </a:lnTo>
                <a:lnTo>
                  <a:pt x="1661971" y="1151334"/>
                </a:lnTo>
                <a:lnTo>
                  <a:pt x="1655631" y="1162447"/>
                </a:lnTo>
                <a:lnTo>
                  <a:pt x="1648499" y="1173956"/>
                </a:lnTo>
                <a:lnTo>
                  <a:pt x="1616403" y="1598613"/>
                </a:lnTo>
                <a:lnTo>
                  <a:pt x="1531211" y="1598613"/>
                </a:lnTo>
                <a:lnTo>
                  <a:pt x="1488020" y="1260872"/>
                </a:lnTo>
                <a:lnTo>
                  <a:pt x="1482869" y="1261269"/>
                </a:lnTo>
                <a:lnTo>
                  <a:pt x="1477322" y="1261666"/>
                </a:lnTo>
                <a:lnTo>
                  <a:pt x="1473359" y="1261666"/>
                </a:lnTo>
                <a:lnTo>
                  <a:pt x="1470189" y="1261269"/>
                </a:lnTo>
                <a:lnTo>
                  <a:pt x="1429772" y="1597422"/>
                </a:lnTo>
                <a:lnTo>
                  <a:pt x="1340617" y="1598613"/>
                </a:lnTo>
                <a:lnTo>
                  <a:pt x="1323975" y="1376760"/>
                </a:lnTo>
                <a:lnTo>
                  <a:pt x="1330315" y="1370806"/>
                </a:lnTo>
                <a:lnTo>
                  <a:pt x="1336655" y="1364456"/>
                </a:lnTo>
                <a:lnTo>
                  <a:pt x="1342995" y="1357710"/>
                </a:lnTo>
                <a:lnTo>
                  <a:pt x="1348542" y="1350566"/>
                </a:lnTo>
                <a:lnTo>
                  <a:pt x="1354090" y="1342628"/>
                </a:lnTo>
                <a:lnTo>
                  <a:pt x="1358845" y="1334294"/>
                </a:lnTo>
                <a:lnTo>
                  <a:pt x="1363600" y="1325563"/>
                </a:lnTo>
                <a:lnTo>
                  <a:pt x="1368355" y="1316435"/>
                </a:lnTo>
                <a:lnTo>
                  <a:pt x="1371921" y="1306513"/>
                </a:lnTo>
                <a:lnTo>
                  <a:pt x="1375883" y="1296591"/>
                </a:lnTo>
                <a:lnTo>
                  <a:pt x="1379053" y="1285875"/>
                </a:lnTo>
                <a:lnTo>
                  <a:pt x="1381827" y="1275160"/>
                </a:lnTo>
                <a:lnTo>
                  <a:pt x="1384204" y="1263650"/>
                </a:lnTo>
                <a:lnTo>
                  <a:pt x="1386186" y="1251347"/>
                </a:lnTo>
                <a:lnTo>
                  <a:pt x="1388563" y="1239044"/>
                </a:lnTo>
                <a:lnTo>
                  <a:pt x="1389752" y="1226344"/>
                </a:lnTo>
                <a:lnTo>
                  <a:pt x="1389752" y="1222375"/>
                </a:lnTo>
                <a:lnTo>
                  <a:pt x="1389752" y="1218009"/>
                </a:lnTo>
                <a:lnTo>
                  <a:pt x="1389356" y="1209675"/>
                </a:lnTo>
                <a:lnTo>
                  <a:pt x="1390148" y="1207294"/>
                </a:lnTo>
                <a:lnTo>
                  <a:pt x="1392129" y="1194594"/>
                </a:lnTo>
                <a:lnTo>
                  <a:pt x="1394903" y="1177925"/>
                </a:lnTo>
                <a:lnTo>
                  <a:pt x="1400450" y="1134269"/>
                </a:lnTo>
                <a:lnTo>
                  <a:pt x="1407186" y="1078309"/>
                </a:lnTo>
                <a:lnTo>
                  <a:pt x="1413923" y="1013619"/>
                </a:lnTo>
                <a:lnTo>
                  <a:pt x="1421055" y="943769"/>
                </a:lnTo>
                <a:lnTo>
                  <a:pt x="1427791" y="871537"/>
                </a:lnTo>
                <a:lnTo>
                  <a:pt x="1433735" y="800894"/>
                </a:lnTo>
                <a:lnTo>
                  <a:pt x="1438886" y="734219"/>
                </a:lnTo>
                <a:lnTo>
                  <a:pt x="1447603" y="767953"/>
                </a:lnTo>
                <a:lnTo>
                  <a:pt x="1449188" y="758428"/>
                </a:lnTo>
                <a:lnTo>
                  <a:pt x="1470586" y="600869"/>
                </a:lnTo>
                <a:lnTo>
                  <a:pt x="1464642" y="585390"/>
                </a:lnTo>
                <a:lnTo>
                  <a:pt x="1476529" y="564753"/>
                </a:lnTo>
                <a:lnTo>
                  <a:pt x="1503870" y="564753"/>
                </a:lnTo>
                <a:lnTo>
                  <a:pt x="1514569" y="585390"/>
                </a:lnTo>
                <a:lnTo>
                  <a:pt x="1509814" y="604044"/>
                </a:lnTo>
                <a:lnTo>
                  <a:pt x="1528833" y="770334"/>
                </a:lnTo>
                <a:lnTo>
                  <a:pt x="1579949" y="545306"/>
                </a:lnTo>
                <a:lnTo>
                  <a:pt x="1585893" y="542131"/>
                </a:lnTo>
                <a:lnTo>
                  <a:pt x="1589855" y="540147"/>
                </a:lnTo>
                <a:lnTo>
                  <a:pt x="1592629" y="538559"/>
                </a:lnTo>
                <a:lnTo>
                  <a:pt x="1593025" y="538162"/>
                </a:lnTo>
                <a:lnTo>
                  <a:pt x="1602535" y="536972"/>
                </a:lnTo>
                <a:lnTo>
                  <a:pt x="1612045" y="536575"/>
                </a:lnTo>
                <a:close/>
                <a:moveTo>
                  <a:pt x="1080417" y="477838"/>
                </a:moveTo>
                <a:lnTo>
                  <a:pt x="1092318" y="478235"/>
                </a:lnTo>
                <a:lnTo>
                  <a:pt x="1104616" y="478632"/>
                </a:lnTo>
                <a:lnTo>
                  <a:pt x="1116913" y="480219"/>
                </a:lnTo>
                <a:lnTo>
                  <a:pt x="1128814" y="482600"/>
                </a:lnTo>
                <a:lnTo>
                  <a:pt x="1141111" y="484982"/>
                </a:lnTo>
                <a:lnTo>
                  <a:pt x="1153409" y="487760"/>
                </a:lnTo>
                <a:lnTo>
                  <a:pt x="1165706" y="491332"/>
                </a:lnTo>
                <a:lnTo>
                  <a:pt x="1178003" y="494903"/>
                </a:lnTo>
                <a:lnTo>
                  <a:pt x="1189507" y="499269"/>
                </a:lnTo>
                <a:lnTo>
                  <a:pt x="1201011" y="504032"/>
                </a:lnTo>
                <a:lnTo>
                  <a:pt x="1212515" y="508397"/>
                </a:lnTo>
                <a:lnTo>
                  <a:pt x="1223623" y="513557"/>
                </a:lnTo>
                <a:lnTo>
                  <a:pt x="1234730" y="519113"/>
                </a:lnTo>
                <a:lnTo>
                  <a:pt x="1245441" y="524669"/>
                </a:lnTo>
                <a:lnTo>
                  <a:pt x="1255358" y="530225"/>
                </a:lnTo>
                <a:lnTo>
                  <a:pt x="1265672" y="536178"/>
                </a:lnTo>
                <a:lnTo>
                  <a:pt x="1283920" y="547291"/>
                </a:lnTo>
                <a:lnTo>
                  <a:pt x="1300581" y="558403"/>
                </a:lnTo>
                <a:lnTo>
                  <a:pt x="1314862" y="569119"/>
                </a:lnTo>
                <a:lnTo>
                  <a:pt x="1327159" y="579438"/>
                </a:lnTo>
                <a:lnTo>
                  <a:pt x="1331919" y="584200"/>
                </a:lnTo>
                <a:lnTo>
                  <a:pt x="1336283" y="588169"/>
                </a:lnTo>
                <a:lnTo>
                  <a:pt x="1339456" y="592535"/>
                </a:lnTo>
                <a:lnTo>
                  <a:pt x="1342630" y="595710"/>
                </a:lnTo>
                <a:lnTo>
                  <a:pt x="1344217" y="599282"/>
                </a:lnTo>
                <a:lnTo>
                  <a:pt x="1345407" y="601663"/>
                </a:lnTo>
                <a:lnTo>
                  <a:pt x="1346200" y="606822"/>
                </a:lnTo>
                <a:lnTo>
                  <a:pt x="1346200" y="613966"/>
                </a:lnTo>
                <a:lnTo>
                  <a:pt x="1346200" y="634603"/>
                </a:lnTo>
                <a:lnTo>
                  <a:pt x="1345407" y="662782"/>
                </a:lnTo>
                <a:lnTo>
                  <a:pt x="1343820" y="696913"/>
                </a:lnTo>
                <a:lnTo>
                  <a:pt x="1341043" y="736600"/>
                </a:lnTo>
                <a:lnTo>
                  <a:pt x="1337870" y="779860"/>
                </a:lnTo>
                <a:lnTo>
                  <a:pt x="1334299" y="825897"/>
                </a:lnTo>
                <a:lnTo>
                  <a:pt x="1330333" y="873919"/>
                </a:lnTo>
                <a:lnTo>
                  <a:pt x="1325572" y="922735"/>
                </a:lnTo>
                <a:lnTo>
                  <a:pt x="1321209" y="970757"/>
                </a:lnTo>
                <a:lnTo>
                  <a:pt x="1316448" y="1017588"/>
                </a:lnTo>
                <a:lnTo>
                  <a:pt x="1311291" y="1061244"/>
                </a:lnTo>
                <a:lnTo>
                  <a:pt x="1306928" y="1101328"/>
                </a:lnTo>
                <a:lnTo>
                  <a:pt x="1302564" y="1136253"/>
                </a:lnTo>
                <a:lnTo>
                  <a:pt x="1298201" y="1166019"/>
                </a:lnTo>
                <a:lnTo>
                  <a:pt x="1294630" y="1187847"/>
                </a:lnTo>
                <a:lnTo>
                  <a:pt x="1280746" y="1193403"/>
                </a:lnTo>
                <a:lnTo>
                  <a:pt x="1267655" y="1197372"/>
                </a:lnTo>
                <a:lnTo>
                  <a:pt x="1254961" y="1201341"/>
                </a:lnTo>
                <a:lnTo>
                  <a:pt x="1243061" y="1203722"/>
                </a:lnTo>
                <a:lnTo>
                  <a:pt x="1232350" y="1205310"/>
                </a:lnTo>
                <a:lnTo>
                  <a:pt x="1227193" y="1205310"/>
                </a:lnTo>
                <a:lnTo>
                  <a:pt x="1222433" y="1205707"/>
                </a:lnTo>
                <a:lnTo>
                  <a:pt x="1217672" y="1205310"/>
                </a:lnTo>
                <a:lnTo>
                  <a:pt x="1213706" y="1204913"/>
                </a:lnTo>
                <a:lnTo>
                  <a:pt x="1209739" y="1204119"/>
                </a:lnTo>
                <a:lnTo>
                  <a:pt x="1206565" y="1202928"/>
                </a:lnTo>
                <a:lnTo>
                  <a:pt x="1207755" y="1186260"/>
                </a:lnTo>
                <a:lnTo>
                  <a:pt x="1208945" y="1161653"/>
                </a:lnTo>
                <a:lnTo>
                  <a:pt x="1211722" y="1094978"/>
                </a:lnTo>
                <a:lnTo>
                  <a:pt x="1213706" y="1013222"/>
                </a:lnTo>
                <a:lnTo>
                  <a:pt x="1214896" y="925116"/>
                </a:lnTo>
                <a:lnTo>
                  <a:pt x="1215292" y="882253"/>
                </a:lnTo>
                <a:lnTo>
                  <a:pt x="1215292" y="841375"/>
                </a:lnTo>
                <a:lnTo>
                  <a:pt x="1215292" y="804069"/>
                </a:lnTo>
                <a:lnTo>
                  <a:pt x="1214499" y="771128"/>
                </a:lnTo>
                <a:lnTo>
                  <a:pt x="1213706" y="744141"/>
                </a:lnTo>
                <a:lnTo>
                  <a:pt x="1212515" y="724297"/>
                </a:lnTo>
                <a:lnTo>
                  <a:pt x="1211722" y="717153"/>
                </a:lnTo>
                <a:lnTo>
                  <a:pt x="1210532" y="712788"/>
                </a:lnTo>
                <a:lnTo>
                  <a:pt x="1209739" y="711200"/>
                </a:lnTo>
                <a:lnTo>
                  <a:pt x="1209342" y="710407"/>
                </a:lnTo>
                <a:lnTo>
                  <a:pt x="1208945" y="710010"/>
                </a:lnTo>
                <a:lnTo>
                  <a:pt x="1208152" y="710407"/>
                </a:lnTo>
                <a:lnTo>
                  <a:pt x="1201408" y="719932"/>
                </a:lnTo>
                <a:lnTo>
                  <a:pt x="1194664" y="729457"/>
                </a:lnTo>
                <a:lnTo>
                  <a:pt x="1193078" y="731838"/>
                </a:lnTo>
                <a:lnTo>
                  <a:pt x="1171260" y="1054497"/>
                </a:lnTo>
                <a:lnTo>
                  <a:pt x="1165309" y="1121966"/>
                </a:lnTo>
                <a:lnTo>
                  <a:pt x="1160549" y="1174750"/>
                </a:lnTo>
                <a:lnTo>
                  <a:pt x="1155789" y="1221582"/>
                </a:lnTo>
                <a:lnTo>
                  <a:pt x="1155392" y="1225947"/>
                </a:lnTo>
                <a:lnTo>
                  <a:pt x="1153012" y="1233488"/>
                </a:lnTo>
                <a:lnTo>
                  <a:pt x="1149838" y="1241028"/>
                </a:lnTo>
                <a:lnTo>
                  <a:pt x="1147062" y="1248172"/>
                </a:lnTo>
                <a:lnTo>
                  <a:pt x="1143888" y="1255316"/>
                </a:lnTo>
                <a:lnTo>
                  <a:pt x="1139921" y="1262460"/>
                </a:lnTo>
                <a:lnTo>
                  <a:pt x="1135557" y="1269603"/>
                </a:lnTo>
                <a:lnTo>
                  <a:pt x="1131591" y="1276350"/>
                </a:lnTo>
                <a:lnTo>
                  <a:pt x="1126830" y="1283494"/>
                </a:lnTo>
                <a:lnTo>
                  <a:pt x="1086368" y="1820863"/>
                </a:lnTo>
                <a:lnTo>
                  <a:pt x="977674" y="1820863"/>
                </a:lnTo>
                <a:lnTo>
                  <a:pt x="923328" y="1393428"/>
                </a:lnTo>
                <a:lnTo>
                  <a:pt x="916584" y="1394222"/>
                </a:lnTo>
                <a:lnTo>
                  <a:pt x="909840" y="1394619"/>
                </a:lnTo>
                <a:lnTo>
                  <a:pt x="905080" y="1394222"/>
                </a:lnTo>
                <a:lnTo>
                  <a:pt x="900716" y="1393825"/>
                </a:lnTo>
                <a:lnTo>
                  <a:pt x="849543" y="1819275"/>
                </a:lnTo>
                <a:lnTo>
                  <a:pt x="736486" y="1820863"/>
                </a:lnTo>
                <a:lnTo>
                  <a:pt x="695627" y="1276350"/>
                </a:lnTo>
                <a:lnTo>
                  <a:pt x="687693" y="1264047"/>
                </a:lnTo>
                <a:lnTo>
                  <a:pt x="680553" y="1251744"/>
                </a:lnTo>
                <a:lnTo>
                  <a:pt x="677776" y="1245394"/>
                </a:lnTo>
                <a:lnTo>
                  <a:pt x="674602" y="1239044"/>
                </a:lnTo>
                <a:lnTo>
                  <a:pt x="671826" y="1232694"/>
                </a:lnTo>
                <a:lnTo>
                  <a:pt x="669842" y="1226741"/>
                </a:lnTo>
                <a:lnTo>
                  <a:pt x="669049" y="1221582"/>
                </a:lnTo>
                <a:lnTo>
                  <a:pt x="661908" y="1148160"/>
                </a:lnTo>
                <a:lnTo>
                  <a:pt x="654768" y="1068388"/>
                </a:lnTo>
                <a:lnTo>
                  <a:pt x="646437" y="968375"/>
                </a:lnTo>
                <a:lnTo>
                  <a:pt x="630173" y="723503"/>
                </a:lnTo>
                <a:lnTo>
                  <a:pt x="626603" y="720725"/>
                </a:lnTo>
                <a:lnTo>
                  <a:pt x="623826" y="717550"/>
                </a:lnTo>
                <a:lnTo>
                  <a:pt x="616686" y="710407"/>
                </a:lnTo>
                <a:lnTo>
                  <a:pt x="616289" y="710407"/>
                </a:lnTo>
                <a:lnTo>
                  <a:pt x="615892" y="710803"/>
                </a:lnTo>
                <a:lnTo>
                  <a:pt x="614702" y="713978"/>
                </a:lnTo>
                <a:lnTo>
                  <a:pt x="614305" y="719138"/>
                </a:lnTo>
                <a:lnTo>
                  <a:pt x="613909" y="726678"/>
                </a:lnTo>
                <a:lnTo>
                  <a:pt x="613909" y="746919"/>
                </a:lnTo>
                <a:lnTo>
                  <a:pt x="613909" y="774303"/>
                </a:lnTo>
                <a:lnTo>
                  <a:pt x="614702" y="807641"/>
                </a:lnTo>
                <a:lnTo>
                  <a:pt x="615892" y="844947"/>
                </a:lnTo>
                <a:lnTo>
                  <a:pt x="619066" y="929085"/>
                </a:lnTo>
                <a:lnTo>
                  <a:pt x="623033" y="1016794"/>
                </a:lnTo>
                <a:lnTo>
                  <a:pt x="627000" y="1098550"/>
                </a:lnTo>
                <a:lnTo>
                  <a:pt x="630966" y="1164035"/>
                </a:lnTo>
                <a:lnTo>
                  <a:pt x="632553" y="1188641"/>
                </a:lnTo>
                <a:lnTo>
                  <a:pt x="634140" y="1205310"/>
                </a:lnTo>
                <a:lnTo>
                  <a:pt x="625810" y="1205310"/>
                </a:lnTo>
                <a:lnTo>
                  <a:pt x="615099" y="1205707"/>
                </a:lnTo>
                <a:lnTo>
                  <a:pt x="603198" y="1205310"/>
                </a:lnTo>
                <a:lnTo>
                  <a:pt x="589711" y="1204516"/>
                </a:lnTo>
                <a:lnTo>
                  <a:pt x="582570" y="1203325"/>
                </a:lnTo>
                <a:lnTo>
                  <a:pt x="575033" y="1202135"/>
                </a:lnTo>
                <a:lnTo>
                  <a:pt x="567496" y="1200944"/>
                </a:lnTo>
                <a:lnTo>
                  <a:pt x="559959" y="1198563"/>
                </a:lnTo>
                <a:lnTo>
                  <a:pt x="552422" y="1196182"/>
                </a:lnTo>
                <a:lnTo>
                  <a:pt x="544885" y="1193403"/>
                </a:lnTo>
                <a:lnTo>
                  <a:pt x="537744" y="1189435"/>
                </a:lnTo>
                <a:lnTo>
                  <a:pt x="530604" y="1185466"/>
                </a:lnTo>
                <a:lnTo>
                  <a:pt x="528620" y="1175544"/>
                </a:lnTo>
                <a:lnTo>
                  <a:pt x="526637" y="1163638"/>
                </a:lnTo>
                <a:lnTo>
                  <a:pt x="523067" y="1135460"/>
                </a:lnTo>
                <a:lnTo>
                  <a:pt x="519100" y="1101725"/>
                </a:lnTo>
                <a:lnTo>
                  <a:pt x="515530" y="1064022"/>
                </a:lnTo>
                <a:lnTo>
                  <a:pt x="511959" y="1021953"/>
                </a:lnTo>
                <a:lnTo>
                  <a:pt x="508389" y="978297"/>
                </a:lnTo>
                <a:lnTo>
                  <a:pt x="504819" y="932657"/>
                </a:lnTo>
                <a:lnTo>
                  <a:pt x="502042" y="886619"/>
                </a:lnTo>
                <a:lnTo>
                  <a:pt x="498868" y="841772"/>
                </a:lnTo>
                <a:lnTo>
                  <a:pt x="496885" y="798116"/>
                </a:lnTo>
                <a:lnTo>
                  <a:pt x="494902" y="757238"/>
                </a:lnTo>
                <a:lnTo>
                  <a:pt x="492918" y="720328"/>
                </a:lnTo>
                <a:lnTo>
                  <a:pt x="492125" y="687785"/>
                </a:lnTo>
                <a:lnTo>
                  <a:pt x="492125" y="661194"/>
                </a:lnTo>
                <a:lnTo>
                  <a:pt x="492125" y="641350"/>
                </a:lnTo>
                <a:lnTo>
                  <a:pt x="492521" y="634603"/>
                </a:lnTo>
                <a:lnTo>
                  <a:pt x="493315" y="629444"/>
                </a:lnTo>
                <a:lnTo>
                  <a:pt x="494505" y="621507"/>
                </a:lnTo>
                <a:lnTo>
                  <a:pt x="496092" y="613569"/>
                </a:lnTo>
                <a:lnTo>
                  <a:pt x="498472" y="606028"/>
                </a:lnTo>
                <a:lnTo>
                  <a:pt x="502042" y="598885"/>
                </a:lnTo>
                <a:lnTo>
                  <a:pt x="506009" y="591741"/>
                </a:lnTo>
                <a:lnTo>
                  <a:pt x="510769" y="584597"/>
                </a:lnTo>
                <a:lnTo>
                  <a:pt x="516323" y="578247"/>
                </a:lnTo>
                <a:lnTo>
                  <a:pt x="522670" y="571500"/>
                </a:lnTo>
                <a:lnTo>
                  <a:pt x="529414" y="565547"/>
                </a:lnTo>
                <a:lnTo>
                  <a:pt x="536951" y="559594"/>
                </a:lnTo>
                <a:lnTo>
                  <a:pt x="544885" y="553641"/>
                </a:lnTo>
                <a:lnTo>
                  <a:pt x="553215" y="548085"/>
                </a:lnTo>
                <a:lnTo>
                  <a:pt x="562339" y="542925"/>
                </a:lnTo>
                <a:lnTo>
                  <a:pt x="571860" y="537766"/>
                </a:lnTo>
                <a:lnTo>
                  <a:pt x="581777" y="533003"/>
                </a:lnTo>
                <a:lnTo>
                  <a:pt x="592091" y="528241"/>
                </a:lnTo>
                <a:lnTo>
                  <a:pt x="602801" y="523875"/>
                </a:lnTo>
                <a:lnTo>
                  <a:pt x="613512" y="519510"/>
                </a:lnTo>
                <a:lnTo>
                  <a:pt x="625016" y="515144"/>
                </a:lnTo>
                <a:lnTo>
                  <a:pt x="636520" y="511572"/>
                </a:lnTo>
                <a:lnTo>
                  <a:pt x="659925" y="504428"/>
                </a:lnTo>
                <a:lnTo>
                  <a:pt x="684520" y="498078"/>
                </a:lnTo>
                <a:lnTo>
                  <a:pt x="709115" y="492522"/>
                </a:lnTo>
                <a:lnTo>
                  <a:pt x="733709" y="487363"/>
                </a:lnTo>
                <a:lnTo>
                  <a:pt x="758701" y="483394"/>
                </a:lnTo>
                <a:lnTo>
                  <a:pt x="782502" y="479425"/>
                </a:lnTo>
                <a:lnTo>
                  <a:pt x="788056" y="479028"/>
                </a:lnTo>
                <a:lnTo>
                  <a:pt x="794006" y="479425"/>
                </a:lnTo>
                <a:lnTo>
                  <a:pt x="872948" y="770335"/>
                </a:lnTo>
                <a:lnTo>
                  <a:pt x="874138" y="758428"/>
                </a:lnTo>
                <a:lnTo>
                  <a:pt x="901510" y="559197"/>
                </a:lnTo>
                <a:lnTo>
                  <a:pt x="893576" y="539353"/>
                </a:lnTo>
                <a:lnTo>
                  <a:pt x="908650" y="513557"/>
                </a:lnTo>
                <a:lnTo>
                  <a:pt x="943162" y="513160"/>
                </a:lnTo>
                <a:lnTo>
                  <a:pt x="957443" y="539353"/>
                </a:lnTo>
                <a:lnTo>
                  <a:pt x="950699" y="563166"/>
                </a:lnTo>
                <a:lnTo>
                  <a:pt x="975294" y="773510"/>
                </a:lnTo>
                <a:lnTo>
                  <a:pt x="1039558" y="488950"/>
                </a:lnTo>
                <a:lnTo>
                  <a:pt x="1046699" y="485378"/>
                </a:lnTo>
                <a:lnTo>
                  <a:pt x="1052252" y="482600"/>
                </a:lnTo>
                <a:lnTo>
                  <a:pt x="1055823" y="480219"/>
                </a:lnTo>
                <a:lnTo>
                  <a:pt x="1056616" y="479822"/>
                </a:lnTo>
                <a:lnTo>
                  <a:pt x="1056616" y="479425"/>
                </a:lnTo>
                <a:lnTo>
                  <a:pt x="1068120" y="478235"/>
                </a:lnTo>
                <a:lnTo>
                  <a:pt x="1080417" y="477838"/>
                </a:lnTo>
                <a:close/>
                <a:moveTo>
                  <a:pt x="1485107" y="451247"/>
                </a:moveTo>
                <a:lnTo>
                  <a:pt x="1485107" y="475853"/>
                </a:lnTo>
                <a:lnTo>
                  <a:pt x="1508523" y="475853"/>
                </a:lnTo>
                <a:lnTo>
                  <a:pt x="1508523" y="451247"/>
                </a:lnTo>
                <a:lnTo>
                  <a:pt x="1485107" y="451247"/>
                </a:lnTo>
                <a:close/>
                <a:moveTo>
                  <a:pt x="328429" y="426244"/>
                </a:moveTo>
                <a:lnTo>
                  <a:pt x="328429" y="449263"/>
                </a:lnTo>
                <a:lnTo>
                  <a:pt x="350229" y="449263"/>
                </a:lnTo>
                <a:lnTo>
                  <a:pt x="350229" y="426244"/>
                </a:lnTo>
                <a:lnTo>
                  <a:pt x="328429" y="426244"/>
                </a:lnTo>
                <a:close/>
                <a:moveTo>
                  <a:pt x="904908" y="342106"/>
                </a:moveTo>
                <a:lnTo>
                  <a:pt x="904908" y="371872"/>
                </a:lnTo>
                <a:lnTo>
                  <a:pt x="933819" y="371872"/>
                </a:lnTo>
                <a:lnTo>
                  <a:pt x="933819" y="342106"/>
                </a:lnTo>
                <a:lnTo>
                  <a:pt x="904908" y="342106"/>
                </a:lnTo>
                <a:close/>
                <a:moveTo>
                  <a:pt x="1494632" y="300037"/>
                </a:moveTo>
                <a:lnTo>
                  <a:pt x="1489473" y="300434"/>
                </a:lnTo>
                <a:lnTo>
                  <a:pt x="1483123" y="301228"/>
                </a:lnTo>
                <a:lnTo>
                  <a:pt x="1477169" y="302419"/>
                </a:lnTo>
                <a:lnTo>
                  <a:pt x="1465660" y="304800"/>
                </a:lnTo>
                <a:lnTo>
                  <a:pt x="1460501" y="306784"/>
                </a:lnTo>
                <a:lnTo>
                  <a:pt x="1456532" y="307975"/>
                </a:lnTo>
                <a:lnTo>
                  <a:pt x="1456532" y="331391"/>
                </a:lnTo>
                <a:lnTo>
                  <a:pt x="1457723" y="331391"/>
                </a:lnTo>
                <a:lnTo>
                  <a:pt x="1460898" y="329406"/>
                </a:lnTo>
                <a:lnTo>
                  <a:pt x="1465263" y="327819"/>
                </a:lnTo>
                <a:lnTo>
                  <a:pt x="1475582" y="323453"/>
                </a:lnTo>
                <a:lnTo>
                  <a:pt x="1480741" y="321866"/>
                </a:lnTo>
                <a:lnTo>
                  <a:pt x="1486694" y="320675"/>
                </a:lnTo>
                <a:lnTo>
                  <a:pt x="1492648" y="319484"/>
                </a:lnTo>
                <a:lnTo>
                  <a:pt x="1498998" y="319484"/>
                </a:lnTo>
                <a:lnTo>
                  <a:pt x="1505744" y="320278"/>
                </a:lnTo>
                <a:lnTo>
                  <a:pt x="1511698" y="321469"/>
                </a:lnTo>
                <a:lnTo>
                  <a:pt x="1517254" y="323056"/>
                </a:lnTo>
                <a:lnTo>
                  <a:pt x="1519635" y="324644"/>
                </a:lnTo>
                <a:lnTo>
                  <a:pt x="1521619" y="325834"/>
                </a:lnTo>
                <a:lnTo>
                  <a:pt x="1524001" y="327819"/>
                </a:lnTo>
                <a:lnTo>
                  <a:pt x="1525588" y="329803"/>
                </a:lnTo>
                <a:lnTo>
                  <a:pt x="1527176" y="331787"/>
                </a:lnTo>
                <a:lnTo>
                  <a:pt x="1528366" y="334169"/>
                </a:lnTo>
                <a:lnTo>
                  <a:pt x="1529160" y="336550"/>
                </a:lnTo>
                <a:lnTo>
                  <a:pt x="1530351" y="339328"/>
                </a:lnTo>
                <a:lnTo>
                  <a:pt x="1530748" y="342503"/>
                </a:lnTo>
                <a:lnTo>
                  <a:pt x="1530748" y="345281"/>
                </a:lnTo>
                <a:lnTo>
                  <a:pt x="1530351" y="350441"/>
                </a:lnTo>
                <a:lnTo>
                  <a:pt x="1529954" y="354806"/>
                </a:lnTo>
                <a:lnTo>
                  <a:pt x="1528366" y="358378"/>
                </a:lnTo>
                <a:lnTo>
                  <a:pt x="1526779" y="361950"/>
                </a:lnTo>
                <a:lnTo>
                  <a:pt x="1524794" y="365125"/>
                </a:lnTo>
                <a:lnTo>
                  <a:pt x="1522413" y="368300"/>
                </a:lnTo>
                <a:lnTo>
                  <a:pt x="1519635" y="371475"/>
                </a:lnTo>
                <a:lnTo>
                  <a:pt x="1516857" y="374650"/>
                </a:lnTo>
                <a:lnTo>
                  <a:pt x="1513285" y="377031"/>
                </a:lnTo>
                <a:lnTo>
                  <a:pt x="1510110" y="379413"/>
                </a:lnTo>
                <a:lnTo>
                  <a:pt x="1502569" y="384572"/>
                </a:lnTo>
                <a:lnTo>
                  <a:pt x="1485901" y="393700"/>
                </a:lnTo>
                <a:lnTo>
                  <a:pt x="1485901" y="429419"/>
                </a:lnTo>
                <a:lnTo>
                  <a:pt x="1506538" y="429419"/>
                </a:lnTo>
                <a:lnTo>
                  <a:pt x="1506538" y="403225"/>
                </a:lnTo>
                <a:lnTo>
                  <a:pt x="1515666" y="397669"/>
                </a:lnTo>
                <a:lnTo>
                  <a:pt x="1524794" y="392113"/>
                </a:lnTo>
                <a:lnTo>
                  <a:pt x="1532732" y="386159"/>
                </a:lnTo>
                <a:lnTo>
                  <a:pt x="1539479" y="379413"/>
                </a:lnTo>
                <a:lnTo>
                  <a:pt x="1542654" y="376238"/>
                </a:lnTo>
                <a:lnTo>
                  <a:pt x="1545432" y="372269"/>
                </a:lnTo>
                <a:lnTo>
                  <a:pt x="1547813" y="368300"/>
                </a:lnTo>
                <a:lnTo>
                  <a:pt x="1550194" y="363934"/>
                </a:lnTo>
                <a:lnTo>
                  <a:pt x="1552179" y="359172"/>
                </a:lnTo>
                <a:lnTo>
                  <a:pt x="1553369" y="354806"/>
                </a:lnTo>
                <a:lnTo>
                  <a:pt x="1553766" y="349250"/>
                </a:lnTo>
                <a:lnTo>
                  <a:pt x="1554163" y="343694"/>
                </a:lnTo>
                <a:lnTo>
                  <a:pt x="1553766" y="338931"/>
                </a:lnTo>
                <a:lnTo>
                  <a:pt x="1553369" y="334566"/>
                </a:lnTo>
                <a:lnTo>
                  <a:pt x="1552179" y="330200"/>
                </a:lnTo>
                <a:lnTo>
                  <a:pt x="1550591" y="325834"/>
                </a:lnTo>
                <a:lnTo>
                  <a:pt x="1548607" y="322262"/>
                </a:lnTo>
                <a:lnTo>
                  <a:pt x="1546226" y="318294"/>
                </a:lnTo>
                <a:lnTo>
                  <a:pt x="1543448" y="315119"/>
                </a:lnTo>
                <a:lnTo>
                  <a:pt x="1539876" y="311944"/>
                </a:lnTo>
                <a:lnTo>
                  <a:pt x="1535907" y="309166"/>
                </a:lnTo>
                <a:lnTo>
                  <a:pt x="1531938" y="306784"/>
                </a:lnTo>
                <a:lnTo>
                  <a:pt x="1527573" y="304403"/>
                </a:lnTo>
                <a:lnTo>
                  <a:pt x="1522413" y="302816"/>
                </a:lnTo>
                <a:lnTo>
                  <a:pt x="1517651" y="301625"/>
                </a:lnTo>
                <a:lnTo>
                  <a:pt x="1512491" y="300831"/>
                </a:lnTo>
                <a:lnTo>
                  <a:pt x="1506538" y="300037"/>
                </a:lnTo>
                <a:lnTo>
                  <a:pt x="1500585" y="300037"/>
                </a:lnTo>
                <a:lnTo>
                  <a:pt x="1494632" y="300037"/>
                </a:lnTo>
                <a:close/>
                <a:moveTo>
                  <a:pt x="342698" y="286941"/>
                </a:moveTo>
                <a:lnTo>
                  <a:pt x="337545" y="287337"/>
                </a:lnTo>
                <a:lnTo>
                  <a:pt x="332393" y="287734"/>
                </a:lnTo>
                <a:lnTo>
                  <a:pt x="321295" y="289322"/>
                </a:lnTo>
                <a:lnTo>
                  <a:pt x="310593" y="291703"/>
                </a:lnTo>
                <a:lnTo>
                  <a:pt x="302270" y="294481"/>
                </a:lnTo>
                <a:lnTo>
                  <a:pt x="302270" y="316309"/>
                </a:lnTo>
                <a:lnTo>
                  <a:pt x="303063" y="316309"/>
                </a:lnTo>
                <a:lnTo>
                  <a:pt x="306630" y="314325"/>
                </a:lnTo>
                <a:lnTo>
                  <a:pt x="310197" y="312341"/>
                </a:lnTo>
                <a:lnTo>
                  <a:pt x="319709" y="308769"/>
                </a:lnTo>
                <a:lnTo>
                  <a:pt x="324862" y="307181"/>
                </a:lnTo>
                <a:lnTo>
                  <a:pt x="330015" y="305991"/>
                </a:lnTo>
                <a:lnTo>
                  <a:pt x="335564" y="305197"/>
                </a:lnTo>
                <a:lnTo>
                  <a:pt x="341509" y="305197"/>
                </a:lnTo>
                <a:lnTo>
                  <a:pt x="347454" y="305197"/>
                </a:lnTo>
                <a:lnTo>
                  <a:pt x="353003" y="306784"/>
                </a:lnTo>
                <a:lnTo>
                  <a:pt x="357759" y="308372"/>
                </a:lnTo>
                <a:lnTo>
                  <a:pt x="362516" y="311150"/>
                </a:lnTo>
                <a:lnTo>
                  <a:pt x="364101" y="312341"/>
                </a:lnTo>
                <a:lnTo>
                  <a:pt x="366083" y="314722"/>
                </a:lnTo>
                <a:lnTo>
                  <a:pt x="367272" y="316309"/>
                </a:lnTo>
                <a:lnTo>
                  <a:pt x="368461" y="318294"/>
                </a:lnTo>
                <a:lnTo>
                  <a:pt x="369254" y="321072"/>
                </a:lnTo>
                <a:lnTo>
                  <a:pt x="370046" y="323453"/>
                </a:lnTo>
                <a:lnTo>
                  <a:pt x="370443" y="325834"/>
                </a:lnTo>
                <a:lnTo>
                  <a:pt x="370443" y="329009"/>
                </a:lnTo>
                <a:lnTo>
                  <a:pt x="370046" y="333772"/>
                </a:lnTo>
                <a:lnTo>
                  <a:pt x="369650" y="337344"/>
                </a:lnTo>
                <a:lnTo>
                  <a:pt x="368461" y="341312"/>
                </a:lnTo>
                <a:lnTo>
                  <a:pt x="367272" y="344091"/>
                </a:lnTo>
                <a:lnTo>
                  <a:pt x="365290" y="347266"/>
                </a:lnTo>
                <a:lnTo>
                  <a:pt x="362912" y="350044"/>
                </a:lnTo>
                <a:lnTo>
                  <a:pt x="360534" y="352822"/>
                </a:lnTo>
                <a:lnTo>
                  <a:pt x="357363" y="355600"/>
                </a:lnTo>
                <a:lnTo>
                  <a:pt x="351814" y="360759"/>
                </a:lnTo>
                <a:lnTo>
                  <a:pt x="344283" y="365125"/>
                </a:lnTo>
                <a:lnTo>
                  <a:pt x="329222" y="373459"/>
                </a:lnTo>
                <a:lnTo>
                  <a:pt x="329222" y="406400"/>
                </a:lnTo>
                <a:lnTo>
                  <a:pt x="348643" y="406400"/>
                </a:lnTo>
                <a:lnTo>
                  <a:pt x="348643" y="382588"/>
                </a:lnTo>
                <a:lnTo>
                  <a:pt x="356967" y="377428"/>
                </a:lnTo>
                <a:lnTo>
                  <a:pt x="365290" y="371872"/>
                </a:lnTo>
                <a:lnTo>
                  <a:pt x="372424" y="366316"/>
                </a:lnTo>
                <a:lnTo>
                  <a:pt x="378370" y="360759"/>
                </a:lnTo>
                <a:lnTo>
                  <a:pt x="381541" y="357188"/>
                </a:lnTo>
                <a:lnTo>
                  <a:pt x="384315" y="354013"/>
                </a:lnTo>
                <a:lnTo>
                  <a:pt x="386693" y="350044"/>
                </a:lnTo>
                <a:lnTo>
                  <a:pt x="388675" y="346075"/>
                </a:lnTo>
                <a:lnTo>
                  <a:pt x="390260" y="342106"/>
                </a:lnTo>
                <a:lnTo>
                  <a:pt x="391053" y="337344"/>
                </a:lnTo>
                <a:lnTo>
                  <a:pt x="391846" y="332581"/>
                </a:lnTo>
                <a:lnTo>
                  <a:pt x="392638" y="327819"/>
                </a:lnTo>
                <a:lnTo>
                  <a:pt x="391846" y="323056"/>
                </a:lnTo>
                <a:lnTo>
                  <a:pt x="391449" y="318691"/>
                </a:lnTo>
                <a:lnTo>
                  <a:pt x="390260" y="314722"/>
                </a:lnTo>
                <a:lnTo>
                  <a:pt x="389071" y="310753"/>
                </a:lnTo>
                <a:lnTo>
                  <a:pt x="387089" y="307578"/>
                </a:lnTo>
                <a:lnTo>
                  <a:pt x="384711" y="304006"/>
                </a:lnTo>
                <a:lnTo>
                  <a:pt x="381937" y="301228"/>
                </a:lnTo>
                <a:lnTo>
                  <a:pt x="379162" y="298053"/>
                </a:lnTo>
                <a:lnTo>
                  <a:pt x="375595" y="295672"/>
                </a:lnTo>
                <a:lnTo>
                  <a:pt x="372028" y="293291"/>
                </a:lnTo>
                <a:lnTo>
                  <a:pt x="367668" y="291306"/>
                </a:lnTo>
                <a:lnTo>
                  <a:pt x="363308" y="289719"/>
                </a:lnTo>
                <a:lnTo>
                  <a:pt x="358948" y="288528"/>
                </a:lnTo>
                <a:lnTo>
                  <a:pt x="353796" y="287734"/>
                </a:lnTo>
                <a:lnTo>
                  <a:pt x="348247" y="287337"/>
                </a:lnTo>
                <a:lnTo>
                  <a:pt x="342698" y="286941"/>
                </a:lnTo>
                <a:close/>
                <a:moveTo>
                  <a:pt x="1500585" y="158750"/>
                </a:moveTo>
                <a:lnTo>
                  <a:pt x="1511301" y="159147"/>
                </a:lnTo>
                <a:lnTo>
                  <a:pt x="1521223" y="159940"/>
                </a:lnTo>
                <a:lnTo>
                  <a:pt x="1531541" y="161528"/>
                </a:lnTo>
                <a:lnTo>
                  <a:pt x="1540669" y="163115"/>
                </a:lnTo>
                <a:lnTo>
                  <a:pt x="1550194" y="165894"/>
                </a:lnTo>
                <a:lnTo>
                  <a:pt x="1558529" y="168275"/>
                </a:lnTo>
                <a:lnTo>
                  <a:pt x="1566863" y="171450"/>
                </a:lnTo>
                <a:lnTo>
                  <a:pt x="1574404" y="174228"/>
                </a:lnTo>
                <a:lnTo>
                  <a:pt x="1581548" y="177403"/>
                </a:lnTo>
                <a:lnTo>
                  <a:pt x="1588294" y="180975"/>
                </a:lnTo>
                <a:lnTo>
                  <a:pt x="1595041" y="184150"/>
                </a:lnTo>
                <a:lnTo>
                  <a:pt x="1606154" y="191690"/>
                </a:lnTo>
                <a:lnTo>
                  <a:pt x="1615679" y="198437"/>
                </a:lnTo>
                <a:lnTo>
                  <a:pt x="1622823" y="203994"/>
                </a:lnTo>
                <a:lnTo>
                  <a:pt x="1628379" y="208756"/>
                </a:lnTo>
                <a:lnTo>
                  <a:pt x="1632744" y="213122"/>
                </a:lnTo>
                <a:lnTo>
                  <a:pt x="1631554" y="216297"/>
                </a:lnTo>
                <a:lnTo>
                  <a:pt x="1629173" y="219869"/>
                </a:lnTo>
                <a:lnTo>
                  <a:pt x="1626791" y="224234"/>
                </a:lnTo>
                <a:lnTo>
                  <a:pt x="1623219" y="229394"/>
                </a:lnTo>
                <a:lnTo>
                  <a:pt x="1619251" y="234950"/>
                </a:lnTo>
                <a:lnTo>
                  <a:pt x="1614091" y="240903"/>
                </a:lnTo>
                <a:lnTo>
                  <a:pt x="1607741" y="246459"/>
                </a:lnTo>
                <a:lnTo>
                  <a:pt x="1604566" y="248840"/>
                </a:lnTo>
                <a:lnTo>
                  <a:pt x="1600994" y="251222"/>
                </a:lnTo>
                <a:lnTo>
                  <a:pt x="1597423" y="253603"/>
                </a:lnTo>
                <a:lnTo>
                  <a:pt x="1593057" y="255587"/>
                </a:lnTo>
                <a:lnTo>
                  <a:pt x="1588691" y="257175"/>
                </a:lnTo>
                <a:lnTo>
                  <a:pt x="1584723" y="258762"/>
                </a:lnTo>
                <a:lnTo>
                  <a:pt x="1579563" y="259953"/>
                </a:lnTo>
                <a:lnTo>
                  <a:pt x="1574801" y="260747"/>
                </a:lnTo>
                <a:lnTo>
                  <a:pt x="1569244" y="261144"/>
                </a:lnTo>
                <a:lnTo>
                  <a:pt x="1564085" y="261144"/>
                </a:lnTo>
                <a:lnTo>
                  <a:pt x="1558529" y="260747"/>
                </a:lnTo>
                <a:lnTo>
                  <a:pt x="1552179" y="259953"/>
                </a:lnTo>
                <a:lnTo>
                  <a:pt x="1545829" y="257969"/>
                </a:lnTo>
                <a:lnTo>
                  <a:pt x="1539479" y="255984"/>
                </a:lnTo>
                <a:lnTo>
                  <a:pt x="1532732" y="253603"/>
                </a:lnTo>
                <a:lnTo>
                  <a:pt x="1525588" y="250031"/>
                </a:lnTo>
                <a:lnTo>
                  <a:pt x="1517651" y="246062"/>
                </a:lnTo>
                <a:lnTo>
                  <a:pt x="1509316" y="242490"/>
                </a:lnTo>
                <a:lnTo>
                  <a:pt x="1542654" y="258762"/>
                </a:lnTo>
                <a:lnTo>
                  <a:pt x="1558926" y="266303"/>
                </a:lnTo>
                <a:lnTo>
                  <a:pt x="1566069" y="269081"/>
                </a:lnTo>
                <a:lnTo>
                  <a:pt x="1573610" y="271462"/>
                </a:lnTo>
                <a:lnTo>
                  <a:pt x="1580754" y="273844"/>
                </a:lnTo>
                <a:lnTo>
                  <a:pt x="1587501" y="275431"/>
                </a:lnTo>
                <a:lnTo>
                  <a:pt x="1593851" y="276622"/>
                </a:lnTo>
                <a:lnTo>
                  <a:pt x="1599804" y="277019"/>
                </a:lnTo>
                <a:lnTo>
                  <a:pt x="1605757" y="276622"/>
                </a:lnTo>
                <a:lnTo>
                  <a:pt x="1611313" y="275431"/>
                </a:lnTo>
                <a:lnTo>
                  <a:pt x="1615679" y="273844"/>
                </a:lnTo>
                <a:lnTo>
                  <a:pt x="1618457" y="271859"/>
                </a:lnTo>
                <a:lnTo>
                  <a:pt x="1620441" y="270669"/>
                </a:lnTo>
                <a:lnTo>
                  <a:pt x="1621632" y="282178"/>
                </a:lnTo>
                <a:lnTo>
                  <a:pt x="1622029" y="292497"/>
                </a:lnTo>
                <a:lnTo>
                  <a:pt x="1621632" y="302419"/>
                </a:lnTo>
                <a:lnTo>
                  <a:pt x="1621235" y="311944"/>
                </a:lnTo>
                <a:lnTo>
                  <a:pt x="1622823" y="310356"/>
                </a:lnTo>
                <a:lnTo>
                  <a:pt x="1623616" y="309959"/>
                </a:lnTo>
                <a:lnTo>
                  <a:pt x="1625204" y="309562"/>
                </a:lnTo>
                <a:lnTo>
                  <a:pt x="1626394" y="309959"/>
                </a:lnTo>
                <a:lnTo>
                  <a:pt x="1627188" y="310753"/>
                </a:lnTo>
                <a:lnTo>
                  <a:pt x="1628379" y="311944"/>
                </a:lnTo>
                <a:lnTo>
                  <a:pt x="1629569" y="313928"/>
                </a:lnTo>
                <a:lnTo>
                  <a:pt x="1631951" y="317897"/>
                </a:lnTo>
                <a:lnTo>
                  <a:pt x="1633538" y="323850"/>
                </a:lnTo>
                <a:lnTo>
                  <a:pt x="1634729" y="331391"/>
                </a:lnTo>
                <a:lnTo>
                  <a:pt x="1635919" y="339328"/>
                </a:lnTo>
                <a:lnTo>
                  <a:pt x="1636316" y="348853"/>
                </a:lnTo>
                <a:lnTo>
                  <a:pt x="1636713" y="358775"/>
                </a:lnTo>
                <a:lnTo>
                  <a:pt x="1636316" y="368697"/>
                </a:lnTo>
                <a:lnTo>
                  <a:pt x="1635919" y="377825"/>
                </a:lnTo>
                <a:lnTo>
                  <a:pt x="1634729" y="385763"/>
                </a:lnTo>
                <a:lnTo>
                  <a:pt x="1633538" y="393303"/>
                </a:lnTo>
                <a:lnTo>
                  <a:pt x="1631951" y="399256"/>
                </a:lnTo>
                <a:lnTo>
                  <a:pt x="1629569" y="404019"/>
                </a:lnTo>
                <a:lnTo>
                  <a:pt x="1628379" y="405209"/>
                </a:lnTo>
                <a:lnTo>
                  <a:pt x="1627188" y="406400"/>
                </a:lnTo>
                <a:lnTo>
                  <a:pt x="1626394" y="407194"/>
                </a:lnTo>
                <a:lnTo>
                  <a:pt x="1625204" y="407591"/>
                </a:lnTo>
                <a:lnTo>
                  <a:pt x="1623616" y="407194"/>
                </a:lnTo>
                <a:lnTo>
                  <a:pt x="1622426" y="406400"/>
                </a:lnTo>
                <a:lnTo>
                  <a:pt x="1621235" y="405209"/>
                </a:lnTo>
                <a:lnTo>
                  <a:pt x="1620044" y="403622"/>
                </a:lnTo>
                <a:lnTo>
                  <a:pt x="1618060" y="398463"/>
                </a:lnTo>
                <a:lnTo>
                  <a:pt x="1616076" y="392113"/>
                </a:lnTo>
                <a:lnTo>
                  <a:pt x="1614885" y="400447"/>
                </a:lnTo>
                <a:lnTo>
                  <a:pt x="1613694" y="409178"/>
                </a:lnTo>
                <a:lnTo>
                  <a:pt x="1612107" y="417116"/>
                </a:lnTo>
                <a:lnTo>
                  <a:pt x="1609726" y="425053"/>
                </a:lnTo>
                <a:lnTo>
                  <a:pt x="1607344" y="432594"/>
                </a:lnTo>
                <a:lnTo>
                  <a:pt x="1604963" y="440135"/>
                </a:lnTo>
                <a:lnTo>
                  <a:pt x="1601788" y="447278"/>
                </a:lnTo>
                <a:lnTo>
                  <a:pt x="1599010" y="454025"/>
                </a:lnTo>
                <a:lnTo>
                  <a:pt x="1595438" y="460772"/>
                </a:lnTo>
                <a:lnTo>
                  <a:pt x="1592263" y="467519"/>
                </a:lnTo>
                <a:lnTo>
                  <a:pt x="1588294" y="473869"/>
                </a:lnTo>
                <a:lnTo>
                  <a:pt x="1584326" y="479822"/>
                </a:lnTo>
                <a:lnTo>
                  <a:pt x="1579960" y="485775"/>
                </a:lnTo>
                <a:lnTo>
                  <a:pt x="1575594" y="491331"/>
                </a:lnTo>
                <a:lnTo>
                  <a:pt x="1571626" y="496491"/>
                </a:lnTo>
                <a:lnTo>
                  <a:pt x="1566863" y="501253"/>
                </a:lnTo>
                <a:lnTo>
                  <a:pt x="1562101" y="506016"/>
                </a:lnTo>
                <a:lnTo>
                  <a:pt x="1557735" y="510778"/>
                </a:lnTo>
                <a:lnTo>
                  <a:pt x="1552576" y="514747"/>
                </a:lnTo>
                <a:lnTo>
                  <a:pt x="1547416" y="518716"/>
                </a:lnTo>
                <a:lnTo>
                  <a:pt x="1542257" y="521891"/>
                </a:lnTo>
                <a:lnTo>
                  <a:pt x="1537494" y="525463"/>
                </a:lnTo>
                <a:lnTo>
                  <a:pt x="1532335" y="528241"/>
                </a:lnTo>
                <a:lnTo>
                  <a:pt x="1527176" y="531416"/>
                </a:lnTo>
                <a:lnTo>
                  <a:pt x="1522016" y="533400"/>
                </a:lnTo>
                <a:lnTo>
                  <a:pt x="1517254" y="535385"/>
                </a:lnTo>
                <a:lnTo>
                  <a:pt x="1512094" y="537766"/>
                </a:lnTo>
                <a:lnTo>
                  <a:pt x="1506935" y="538957"/>
                </a:lnTo>
                <a:lnTo>
                  <a:pt x="1502569" y="540147"/>
                </a:lnTo>
                <a:lnTo>
                  <a:pt x="1497410" y="540941"/>
                </a:lnTo>
                <a:lnTo>
                  <a:pt x="1492648" y="541338"/>
                </a:lnTo>
                <a:lnTo>
                  <a:pt x="1487488" y="541338"/>
                </a:lnTo>
                <a:lnTo>
                  <a:pt x="1483916" y="541338"/>
                </a:lnTo>
                <a:lnTo>
                  <a:pt x="1479948" y="540941"/>
                </a:lnTo>
                <a:lnTo>
                  <a:pt x="1475979" y="540147"/>
                </a:lnTo>
                <a:lnTo>
                  <a:pt x="1471613" y="538957"/>
                </a:lnTo>
                <a:lnTo>
                  <a:pt x="1466851" y="537369"/>
                </a:lnTo>
                <a:lnTo>
                  <a:pt x="1462485" y="535385"/>
                </a:lnTo>
                <a:lnTo>
                  <a:pt x="1452960" y="531019"/>
                </a:lnTo>
                <a:lnTo>
                  <a:pt x="1443435" y="525066"/>
                </a:lnTo>
                <a:lnTo>
                  <a:pt x="1433513" y="517922"/>
                </a:lnTo>
                <a:lnTo>
                  <a:pt x="1423988" y="509985"/>
                </a:lnTo>
                <a:lnTo>
                  <a:pt x="1414066" y="500460"/>
                </a:lnTo>
                <a:lnTo>
                  <a:pt x="1404938" y="490538"/>
                </a:lnTo>
                <a:lnTo>
                  <a:pt x="1395810" y="479425"/>
                </a:lnTo>
                <a:lnTo>
                  <a:pt x="1386682" y="467519"/>
                </a:lnTo>
                <a:lnTo>
                  <a:pt x="1378744" y="454819"/>
                </a:lnTo>
                <a:lnTo>
                  <a:pt x="1375173" y="448072"/>
                </a:lnTo>
                <a:lnTo>
                  <a:pt x="1371601" y="441325"/>
                </a:lnTo>
                <a:lnTo>
                  <a:pt x="1368426" y="434578"/>
                </a:lnTo>
                <a:lnTo>
                  <a:pt x="1364854" y="427434"/>
                </a:lnTo>
                <a:lnTo>
                  <a:pt x="1362076" y="420291"/>
                </a:lnTo>
                <a:lnTo>
                  <a:pt x="1359298" y="412750"/>
                </a:lnTo>
                <a:lnTo>
                  <a:pt x="1356916" y="405209"/>
                </a:lnTo>
                <a:lnTo>
                  <a:pt x="1354932" y="397669"/>
                </a:lnTo>
                <a:lnTo>
                  <a:pt x="1352948" y="402828"/>
                </a:lnTo>
                <a:lnTo>
                  <a:pt x="1350963" y="406400"/>
                </a:lnTo>
                <a:lnTo>
                  <a:pt x="1350169" y="408384"/>
                </a:lnTo>
                <a:lnTo>
                  <a:pt x="1349376" y="409178"/>
                </a:lnTo>
                <a:lnTo>
                  <a:pt x="1348185" y="409972"/>
                </a:lnTo>
                <a:lnTo>
                  <a:pt x="1346994" y="409972"/>
                </a:lnTo>
                <a:lnTo>
                  <a:pt x="1345407" y="409972"/>
                </a:lnTo>
                <a:lnTo>
                  <a:pt x="1344613" y="409178"/>
                </a:lnTo>
                <a:lnTo>
                  <a:pt x="1343423" y="407591"/>
                </a:lnTo>
                <a:lnTo>
                  <a:pt x="1342232" y="406003"/>
                </a:lnTo>
                <a:lnTo>
                  <a:pt x="1340248" y="401638"/>
                </a:lnTo>
                <a:lnTo>
                  <a:pt x="1338263" y="395684"/>
                </a:lnTo>
                <a:lnTo>
                  <a:pt x="1337073" y="388541"/>
                </a:lnTo>
                <a:lnTo>
                  <a:pt x="1335882" y="379809"/>
                </a:lnTo>
                <a:lnTo>
                  <a:pt x="1335088" y="371078"/>
                </a:lnTo>
                <a:lnTo>
                  <a:pt x="1335088" y="361156"/>
                </a:lnTo>
                <a:lnTo>
                  <a:pt x="1335088" y="351234"/>
                </a:lnTo>
                <a:lnTo>
                  <a:pt x="1335882" y="342106"/>
                </a:lnTo>
                <a:lnTo>
                  <a:pt x="1337073" y="333772"/>
                </a:lnTo>
                <a:lnTo>
                  <a:pt x="1338263" y="326231"/>
                </a:lnTo>
                <a:lnTo>
                  <a:pt x="1340248" y="320675"/>
                </a:lnTo>
                <a:lnTo>
                  <a:pt x="1342232" y="315912"/>
                </a:lnTo>
                <a:lnTo>
                  <a:pt x="1343423" y="314325"/>
                </a:lnTo>
                <a:lnTo>
                  <a:pt x="1344613" y="312737"/>
                </a:lnTo>
                <a:lnTo>
                  <a:pt x="1345407" y="312341"/>
                </a:lnTo>
                <a:lnTo>
                  <a:pt x="1346994" y="311944"/>
                </a:lnTo>
                <a:lnTo>
                  <a:pt x="1347788" y="311944"/>
                </a:lnTo>
                <a:lnTo>
                  <a:pt x="1348582" y="312341"/>
                </a:lnTo>
                <a:lnTo>
                  <a:pt x="1348979" y="300037"/>
                </a:lnTo>
                <a:lnTo>
                  <a:pt x="1349773" y="294084"/>
                </a:lnTo>
                <a:lnTo>
                  <a:pt x="1350566" y="288528"/>
                </a:lnTo>
                <a:lnTo>
                  <a:pt x="1350169" y="281781"/>
                </a:lnTo>
                <a:lnTo>
                  <a:pt x="1349773" y="275431"/>
                </a:lnTo>
                <a:lnTo>
                  <a:pt x="1349773" y="269081"/>
                </a:lnTo>
                <a:lnTo>
                  <a:pt x="1350169" y="263525"/>
                </a:lnTo>
                <a:lnTo>
                  <a:pt x="1350566" y="257969"/>
                </a:lnTo>
                <a:lnTo>
                  <a:pt x="1351360" y="253206"/>
                </a:lnTo>
                <a:lnTo>
                  <a:pt x="1352154" y="248444"/>
                </a:lnTo>
                <a:lnTo>
                  <a:pt x="1353741" y="243681"/>
                </a:lnTo>
                <a:lnTo>
                  <a:pt x="1355329" y="240109"/>
                </a:lnTo>
                <a:lnTo>
                  <a:pt x="1356916" y="236140"/>
                </a:lnTo>
                <a:lnTo>
                  <a:pt x="1358901" y="232569"/>
                </a:lnTo>
                <a:lnTo>
                  <a:pt x="1361282" y="229394"/>
                </a:lnTo>
                <a:lnTo>
                  <a:pt x="1363663" y="226615"/>
                </a:lnTo>
                <a:lnTo>
                  <a:pt x="1366044" y="223837"/>
                </a:lnTo>
                <a:lnTo>
                  <a:pt x="1369219" y="221456"/>
                </a:lnTo>
                <a:lnTo>
                  <a:pt x="1371998" y="219472"/>
                </a:lnTo>
                <a:lnTo>
                  <a:pt x="1358504" y="219869"/>
                </a:lnTo>
                <a:lnTo>
                  <a:pt x="1348582" y="219869"/>
                </a:lnTo>
                <a:lnTo>
                  <a:pt x="1339454" y="220662"/>
                </a:lnTo>
                <a:lnTo>
                  <a:pt x="1345407" y="217090"/>
                </a:lnTo>
                <a:lnTo>
                  <a:pt x="1351757" y="213122"/>
                </a:lnTo>
                <a:lnTo>
                  <a:pt x="1358107" y="208756"/>
                </a:lnTo>
                <a:lnTo>
                  <a:pt x="1364457" y="203597"/>
                </a:lnTo>
                <a:lnTo>
                  <a:pt x="1376760" y="194865"/>
                </a:lnTo>
                <a:lnTo>
                  <a:pt x="1382316" y="190897"/>
                </a:lnTo>
                <a:lnTo>
                  <a:pt x="1387476" y="187722"/>
                </a:lnTo>
                <a:lnTo>
                  <a:pt x="1401763" y="180975"/>
                </a:lnTo>
                <a:lnTo>
                  <a:pt x="1415257" y="175022"/>
                </a:lnTo>
                <a:lnTo>
                  <a:pt x="1428751" y="170259"/>
                </a:lnTo>
                <a:lnTo>
                  <a:pt x="1441054" y="166687"/>
                </a:lnTo>
                <a:lnTo>
                  <a:pt x="1453754" y="163115"/>
                </a:lnTo>
                <a:lnTo>
                  <a:pt x="1466057" y="161131"/>
                </a:lnTo>
                <a:lnTo>
                  <a:pt x="1477963" y="159544"/>
                </a:lnTo>
                <a:lnTo>
                  <a:pt x="1489473" y="159147"/>
                </a:lnTo>
                <a:lnTo>
                  <a:pt x="1500585" y="158750"/>
                </a:lnTo>
                <a:close/>
                <a:moveTo>
                  <a:pt x="354192" y="158750"/>
                </a:moveTo>
                <a:lnTo>
                  <a:pt x="365290" y="159147"/>
                </a:lnTo>
                <a:lnTo>
                  <a:pt x="375199" y="159940"/>
                </a:lnTo>
                <a:lnTo>
                  <a:pt x="385108" y="161528"/>
                </a:lnTo>
                <a:lnTo>
                  <a:pt x="394620" y="163115"/>
                </a:lnTo>
                <a:lnTo>
                  <a:pt x="403340" y="165894"/>
                </a:lnTo>
                <a:lnTo>
                  <a:pt x="412060" y="168275"/>
                </a:lnTo>
                <a:lnTo>
                  <a:pt x="420383" y="171450"/>
                </a:lnTo>
                <a:lnTo>
                  <a:pt x="428310" y="174228"/>
                </a:lnTo>
                <a:lnTo>
                  <a:pt x="435445" y="177403"/>
                </a:lnTo>
                <a:lnTo>
                  <a:pt x="442183" y="180975"/>
                </a:lnTo>
                <a:lnTo>
                  <a:pt x="448524" y="184150"/>
                </a:lnTo>
                <a:lnTo>
                  <a:pt x="460019" y="191690"/>
                </a:lnTo>
                <a:lnTo>
                  <a:pt x="469135" y="198437"/>
                </a:lnTo>
                <a:lnTo>
                  <a:pt x="476665" y="203994"/>
                </a:lnTo>
                <a:lnTo>
                  <a:pt x="482214" y="208756"/>
                </a:lnTo>
                <a:lnTo>
                  <a:pt x="486178" y="213122"/>
                </a:lnTo>
                <a:lnTo>
                  <a:pt x="484592" y="216297"/>
                </a:lnTo>
                <a:lnTo>
                  <a:pt x="483007" y="219869"/>
                </a:lnTo>
                <a:lnTo>
                  <a:pt x="480629" y="224234"/>
                </a:lnTo>
                <a:lnTo>
                  <a:pt x="477062" y="229394"/>
                </a:lnTo>
                <a:lnTo>
                  <a:pt x="472306" y="234950"/>
                </a:lnTo>
                <a:lnTo>
                  <a:pt x="467549" y="240903"/>
                </a:lnTo>
                <a:lnTo>
                  <a:pt x="461604" y="246459"/>
                </a:lnTo>
                <a:lnTo>
                  <a:pt x="458037" y="248840"/>
                </a:lnTo>
                <a:lnTo>
                  <a:pt x="454866" y="251222"/>
                </a:lnTo>
                <a:lnTo>
                  <a:pt x="450902" y="253603"/>
                </a:lnTo>
                <a:lnTo>
                  <a:pt x="446939" y="255587"/>
                </a:lnTo>
                <a:lnTo>
                  <a:pt x="442579" y="257175"/>
                </a:lnTo>
                <a:lnTo>
                  <a:pt x="437823" y="258762"/>
                </a:lnTo>
                <a:lnTo>
                  <a:pt x="433463" y="259953"/>
                </a:lnTo>
                <a:lnTo>
                  <a:pt x="428310" y="260747"/>
                </a:lnTo>
                <a:lnTo>
                  <a:pt x="423158" y="261144"/>
                </a:lnTo>
                <a:lnTo>
                  <a:pt x="417609" y="261144"/>
                </a:lnTo>
                <a:lnTo>
                  <a:pt x="411663" y="260747"/>
                </a:lnTo>
                <a:lnTo>
                  <a:pt x="406114" y="259953"/>
                </a:lnTo>
                <a:lnTo>
                  <a:pt x="399773" y="257969"/>
                </a:lnTo>
                <a:lnTo>
                  <a:pt x="393431" y="255984"/>
                </a:lnTo>
                <a:lnTo>
                  <a:pt x="386693" y="253603"/>
                </a:lnTo>
                <a:lnTo>
                  <a:pt x="379559" y="250031"/>
                </a:lnTo>
                <a:lnTo>
                  <a:pt x="371235" y="246062"/>
                </a:lnTo>
                <a:lnTo>
                  <a:pt x="362912" y="242490"/>
                </a:lnTo>
                <a:lnTo>
                  <a:pt x="396602" y="258762"/>
                </a:lnTo>
                <a:lnTo>
                  <a:pt x="412060" y="266303"/>
                </a:lnTo>
                <a:lnTo>
                  <a:pt x="419987" y="269081"/>
                </a:lnTo>
                <a:lnTo>
                  <a:pt x="427518" y="271462"/>
                </a:lnTo>
                <a:lnTo>
                  <a:pt x="434256" y="273844"/>
                </a:lnTo>
                <a:lnTo>
                  <a:pt x="440994" y="275431"/>
                </a:lnTo>
                <a:lnTo>
                  <a:pt x="447732" y="276622"/>
                </a:lnTo>
                <a:lnTo>
                  <a:pt x="453677" y="277019"/>
                </a:lnTo>
                <a:lnTo>
                  <a:pt x="459226" y="276622"/>
                </a:lnTo>
                <a:lnTo>
                  <a:pt x="464378" y="275431"/>
                </a:lnTo>
                <a:lnTo>
                  <a:pt x="469531" y="273844"/>
                </a:lnTo>
                <a:lnTo>
                  <a:pt x="471513" y="271859"/>
                </a:lnTo>
                <a:lnTo>
                  <a:pt x="473891" y="270669"/>
                </a:lnTo>
                <a:lnTo>
                  <a:pt x="475080" y="282178"/>
                </a:lnTo>
                <a:lnTo>
                  <a:pt x="475476" y="292497"/>
                </a:lnTo>
                <a:lnTo>
                  <a:pt x="475476" y="302419"/>
                </a:lnTo>
                <a:lnTo>
                  <a:pt x="475080" y="311944"/>
                </a:lnTo>
                <a:lnTo>
                  <a:pt x="476665" y="310356"/>
                </a:lnTo>
                <a:lnTo>
                  <a:pt x="477458" y="309959"/>
                </a:lnTo>
                <a:lnTo>
                  <a:pt x="478251" y="309562"/>
                </a:lnTo>
                <a:lnTo>
                  <a:pt x="479440" y="309959"/>
                </a:lnTo>
                <a:lnTo>
                  <a:pt x="481025" y="310753"/>
                </a:lnTo>
                <a:lnTo>
                  <a:pt x="482214" y="311944"/>
                </a:lnTo>
                <a:lnTo>
                  <a:pt x="483007" y="313928"/>
                </a:lnTo>
                <a:lnTo>
                  <a:pt x="484989" y="317897"/>
                </a:lnTo>
                <a:lnTo>
                  <a:pt x="486574" y="323850"/>
                </a:lnTo>
                <a:lnTo>
                  <a:pt x="488556" y="331391"/>
                </a:lnTo>
                <a:lnTo>
                  <a:pt x="489349" y="339328"/>
                </a:lnTo>
                <a:lnTo>
                  <a:pt x="490141" y="348853"/>
                </a:lnTo>
                <a:lnTo>
                  <a:pt x="490538" y="358775"/>
                </a:lnTo>
                <a:lnTo>
                  <a:pt x="490141" y="368697"/>
                </a:lnTo>
                <a:lnTo>
                  <a:pt x="489349" y="377825"/>
                </a:lnTo>
                <a:lnTo>
                  <a:pt x="488556" y="385763"/>
                </a:lnTo>
                <a:lnTo>
                  <a:pt x="486574" y="393303"/>
                </a:lnTo>
                <a:lnTo>
                  <a:pt x="484989" y="399256"/>
                </a:lnTo>
                <a:lnTo>
                  <a:pt x="483007" y="404019"/>
                </a:lnTo>
                <a:lnTo>
                  <a:pt x="482214" y="405209"/>
                </a:lnTo>
                <a:lnTo>
                  <a:pt x="481025" y="406400"/>
                </a:lnTo>
                <a:lnTo>
                  <a:pt x="479440" y="407194"/>
                </a:lnTo>
                <a:lnTo>
                  <a:pt x="478251" y="407591"/>
                </a:lnTo>
                <a:lnTo>
                  <a:pt x="477062" y="407194"/>
                </a:lnTo>
                <a:lnTo>
                  <a:pt x="475873" y="406400"/>
                </a:lnTo>
                <a:lnTo>
                  <a:pt x="475080" y="405209"/>
                </a:lnTo>
                <a:lnTo>
                  <a:pt x="473891" y="403622"/>
                </a:lnTo>
                <a:lnTo>
                  <a:pt x="471513" y="398463"/>
                </a:lnTo>
                <a:lnTo>
                  <a:pt x="469927" y="392113"/>
                </a:lnTo>
                <a:lnTo>
                  <a:pt x="468738" y="400447"/>
                </a:lnTo>
                <a:lnTo>
                  <a:pt x="467549" y="409178"/>
                </a:lnTo>
                <a:lnTo>
                  <a:pt x="465171" y="417116"/>
                </a:lnTo>
                <a:lnTo>
                  <a:pt x="463586" y="425053"/>
                </a:lnTo>
                <a:lnTo>
                  <a:pt x="461208" y="432594"/>
                </a:lnTo>
                <a:lnTo>
                  <a:pt x="458433" y="440135"/>
                </a:lnTo>
                <a:lnTo>
                  <a:pt x="455659" y="447278"/>
                </a:lnTo>
                <a:lnTo>
                  <a:pt x="452488" y="454025"/>
                </a:lnTo>
                <a:lnTo>
                  <a:pt x="449317" y="460772"/>
                </a:lnTo>
                <a:lnTo>
                  <a:pt x="445353" y="467519"/>
                </a:lnTo>
                <a:lnTo>
                  <a:pt x="441786" y="473869"/>
                </a:lnTo>
                <a:lnTo>
                  <a:pt x="437823" y="479822"/>
                </a:lnTo>
                <a:lnTo>
                  <a:pt x="433859" y="485775"/>
                </a:lnTo>
                <a:lnTo>
                  <a:pt x="429499" y="491331"/>
                </a:lnTo>
                <a:lnTo>
                  <a:pt x="424743" y="496491"/>
                </a:lnTo>
                <a:lnTo>
                  <a:pt x="420780" y="501253"/>
                </a:lnTo>
                <a:lnTo>
                  <a:pt x="416023" y="506016"/>
                </a:lnTo>
                <a:lnTo>
                  <a:pt x="410871" y="510778"/>
                </a:lnTo>
                <a:lnTo>
                  <a:pt x="406511" y="514747"/>
                </a:lnTo>
                <a:lnTo>
                  <a:pt x="401358" y="518716"/>
                </a:lnTo>
                <a:lnTo>
                  <a:pt x="396206" y="521891"/>
                </a:lnTo>
                <a:lnTo>
                  <a:pt x="391053" y="525463"/>
                </a:lnTo>
                <a:lnTo>
                  <a:pt x="386297" y="528241"/>
                </a:lnTo>
                <a:lnTo>
                  <a:pt x="381144" y="531416"/>
                </a:lnTo>
                <a:lnTo>
                  <a:pt x="375992" y="533400"/>
                </a:lnTo>
                <a:lnTo>
                  <a:pt x="370839" y="535385"/>
                </a:lnTo>
                <a:lnTo>
                  <a:pt x="366083" y="537766"/>
                </a:lnTo>
                <a:lnTo>
                  <a:pt x="360930" y="538957"/>
                </a:lnTo>
                <a:lnTo>
                  <a:pt x="355778" y="540147"/>
                </a:lnTo>
                <a:lnTo>
                  <a:pt x="351021" y="540941"/>
                </a:lnTo>
                <a:lnTo>
                  <a:pt x="346265" y="541338"/>
                </a:lnTo>
                <a:lnTo>
                  <a:pt x="341509" y="541338"/>
                </a:lnTo>
                <a:lnTo>
                  <a:pt x="337545" y="541338"/>
                </a:lnTo>
                <a:lnTo>
                  <a:pt x="333582" y="540941"/>
                </a:lnTo>
                <a:lnTo>
                  <a:pt x="329222" y="540147"/>
                </a:lnTo>
                <a:lnTo>
                  <a:pt x="325258" y="538957"/>
                </a:lnTo>
                <a:lnTo>
                  <a:pt x="320898" y="537369"/>
                </a:lnTo>
                <a:lnTo>
                  <a:pt x="316142" y="535385"/>
                </a:lnTo>
                <a:lnTo>
                  <a:pt x="307026" y="531019"/>
                </a:lnTo>
                <a:lnTo>
                  <a:pt x="297117" y="525066"/>
                </a:lnTo>
                <a:lnTo>
                  <a:pt x="287605" y="517922"/>
                </a:lnTo>
                <a:lnTo>
                  <a:pt x="278092" y="509985"/>
                </a:lnTo>
                <a:lnTo>
                  <a:pt x="268183" y="500460"/>
                </a:lnTo>
                <a:lnTo>
                  <a:pt x="258671" y="490538"/>
                </a:lnTo>
                <a:lnTo>
                  <a:pt x="249555" y="479425"/>
                </a:lnTo>
                <a:lnTo>
                  <a:pt x="240835" y="467519"/>
                </a:lnTo>
                <a:lnTo>
                  <a:pt x="232908" y="454819"/>
                </a:lnTo>
                <a:lnTo>
                  <a:pt x="228944" y="448072"/>
                </a:lnTo>
                <a:lnTo>
                  <a:pt x="225377" y="441325"/>
                </a:lnTo>
                <a:lnTo>
                  <a:pt x="221810" y="434578"/>
                </a:lnTo>
                <a:lnTo>
                  <a:pt x="219036" y="427434"/>
                </a:lnTo>
                <a:lnTo>
                  <a:pt x="215865" y="420291"/>
                </a:lnTo>
                <a:lnTo>
                  <a:pt x="213090" y="412750"/>
                </a:lnTo>
                <a:lnTo>
                  <a:pt x="211109" y="405209"/>
                </a:lnTo>
                <a:lnTo>
                  <a:pt x="208730" y="397669"/>
                </a:lnTo>
                <a:lnTo>
                  <a:pt x="207145" y="402828"/>
                </a:lnTo>
                <a:lnTo>
                  <a:pt x="205163" y="406400"/>
                </a:lnTo>
                <a:lnTo>
                  <a:pt x="204371" y="408384"/>
                </a:lnTo>
                <a:lnTo>
                  <a:pt x="203181" y="409178"/>
                </a:lnTo>
                <a:lnTo>
                  <a:pt x="201992" y="409972"/>
                </a:lnTo>
                <a:lnTo>
                  <a:pt x="200803" y="409972"/>
                </a:lnTo>
                <a:lnTo>
                  <a:pt x="199614" y="409972"/>
                </a:lnTo>
                <a:lnTo>
                  <a:pt x="198425" y="409178"/>
                </a:lnTo>
                <a:lnTo>
                  <a:pt x="197236" y="407591"/>
                </a:lnTo>
                <a:lnTo>
                  <a:pt x="196443" y="406003"/>
                </a:lnTo>
                <a:lnTo>
                  <a:pt x="194065" y="401638"/>
                </a:lnTo>
                <a:lnTo>
                  <a:pt x="192480" y="395684"/>
                </a:lnTo>
                <a:lnTo>
                  <a:pt x="190895" y="388541"/>
                </a:lnTo>
                <a:lnTo>
                  <a:pt x="190102" y="379809"/>
                </a:lnTo>
                <a:lnTo>
                  <a:pt x="188913" y="371078"/>
                </a:lnTo>
                <a:lnTo>
                  <a:pt x="188913" y="361156"/>
                </a:lnTo>
                <a:lnTo>
                  <a:pt x="188913" y="351234"/>
                </a:lnTo>
                <a:lnTo>
                  <a:pt x="190102" y="342106"/>
                </a:lnTo>
                <a:lnTo>
                  <a:pt x="190895" y="333772"/>
                </a:lnTo>
                <a:lnTo>
                  <a:pt x="192480" y="326231"/>
                </a:lnTo>
                <a:lnTo>
                  <a:pt x="194065" y="320675"/>
                </a:lnTo>
                <a:lnTo>
                  <a:pt x="196443" y="315912"/>
                </a:lnTo>
                <a:lnTo>
                  <a:pt x="197236" y="314325"/>
                </a:lnTo>
                <a:lnTo>
                  <a:pt x="198425" y="312737"/>
                </a:lnTo>
                <a:lnTo>
                  <a:pt x="199614" y="312341"/>
                </a:lnTo>
                <a:lnTo>
                  <a:pt x="200803" y="311944"/>
                </a:lnTo>
                <a:lnTo>
                  <a:pt x="201596" y="311944"/>
                </a:lnTo>
                <a:lnTo>
                  <a:pt x="201992" y="312341"/>
                </a:lnTo>
                <a:lnTo>
                  <a:pt x="203181" y="300037"/>
                </a:lnTo>
                <a:lnTo>
                  <a:pt x="203974" y="294084"/>
                </a:lnTo>
                <a:lnTo>
                  <a:pt x="204767" y="288528"/>
                </a:lnTo>
                <a:lnTo>
                  <a:pt x="204371" y="281781"/>
                </a:lnTo>
                <a:lnTo>
                  <a:pt x="203974" y="275431"/>
                </a:lnTo>
                <a:lnTo>
                  <a:pt x="203974" y="269081"/>
                </a:lnTo>
                <a:lnTo>
                  <a:pt x="203974" y="263525"/>
                </a:lnTo>
                <a:lnTo>
                  <a:pt x="204767" y="257969"/>
                </a:lnTo>
                <a:lnTo>
                  <a:pt x="205560" y="253206"/>
                </a:lnTo>
                <a:lnTo>
                  <a:pt x="206352" y="248444"/>
                </a:lnTo>
                <a:lnTo>
                  <a:pt x="207541" y="243681"/>
                </a:lnTo>
                <a:lnTo>
                  <a:pt x="209127" y="240109"/>
                </a:lnTo>
                <a:lnTo>
                  <a:pt x="211109" y="236140"/>
                </a:lnTo>
                <a:lnTo>
                  <a:pt x="213090" y="232569"/>
                </a:lnTo>
                <a:lnTo>
                  <a:pt x="215072" y="229394"/>
                </a:lnTo>
                <a:lnTo>
                  <a:pt x="217847" y="226615"/>
                </a:lnTo>
                <a:lnTo>
                  <a:pt x="220225" y="223837"/>
                </a:lnTo>
                <a:lnTo>
                  <a:pt x="222603" y="221456"/>
                </a:lnTo>
                <a:lnTo>
                  <a:pt x="225774" y="219472"/>
                </a:lnTo>
                <a:lnTo>
                  <a:pt x="212694" y="219869"/>
                </a:lnTo>
                <a:lnTo>
                  <a:pt x="201992" y="219869"/>
                </a:lnTo>
                <a:lnTo>
                  <a:pt x="193273" y="220662"/>
                </a:lnTo>
                <a:lnTo>
                  <a:pt x="199614" y="217090"/>
                </a:lnTo>
                <a:lnTo>
                  <a:pt x="205956" y="213122"/>
                </a:lnTo>
                <a:lnTo>
                  <a:pt x="212298" y="208756"/>
                </a:lnTo>
                <a:lnTo>
                  <a:pt x="218639" y="203597"/>
                </a:lnTo>
                <a:lnTo>
                  <a:pt x="230926" y="194865"/>
                </a:lnTo>
                <a:lnTo>
                  <a:pt x="236079" y="190897"/>
                </a:lnTo>
                <a:lnTo>
                  <a:pt x="241231" y="187722"/>
                </a:lnTo>
                <a:lnTo>
                  <a:pt x="255104" y="180975"/>
                </a:lnTo>
                <a:lnTo>
                  <a:pt x="268976" y="175022"/>
                </a:lnTo>
                <a:lnTo>
                  <a:pt x="282056" y="170259"/>
                </a:lnTo>
                <a:lnTo>
                  <a:pt x="295135" y="166687"/>
                </a:lnTo>
                <a:lnTo>
                  <a:pt x="307819" y="163115"/>
                </a:lnTo>
                <a:lnTo>
                  <a:pt x="320106" y="161131"/>
                </a:lnTo>
                <a:lnTo>
                  <a:pt x="331996" y="159544"/>
                </a:lnTo>
                <a:lnTo>
                  <a:pt x="343094" y="159147"/>
                </a:lnTo>
                <a:lnTo>
                  <a:pt x="354192" y="158750"/>
                </a:lnTo>
                <a:close/>
                <a:moveTo>
                  <a:pt x="923918" y="157956"/>
                </a:moveTo>
                <a:lnTo>
                  <a:pt x="917185" y="158353"/>
                </a:lnTo>
                <a:lnTo>
                  <a:pt x="910056" y="158750"/>
                </a:lnTo>
                <a:lnTo>
                  <a:pt x="902928" y="159544"/>
                </a:lnTo>
                <a:lnTo>
                  <a:pt x="895403" y="161131"/>
                </a:lnTo>
                <a:lnTo>
                  <a:pt x="881937" y="164306"/>
                </a:lnTo>
                <a:lnTo>
                  <a:pt x="875996" y="165894"/>
                </a:lnTo>
                <a:lnTo>
                  <a:pt x="870451" y="167878"/>
                </a:lnTo>
                <a:lnTo>
                  <a:pt x="870451" y="196453"/>
                </a:lnTo>
                <a:lnTo>
                  <a:pt x="871640" y="196453"/>
                </a:lnTo>
                <a:lnTo>
                  <a:pt x="876392" y="194072"/>
                </a:lnTo>
                <a:lnTo>
                  <a:pt x="881145" y="191691"/>
                </a:lnTo>
                <a:lnTo>
                  <a:pt x="887086" y="189309"/>
                </a:lnTo>
                <a:lnTo>
                  <a:pt x="893422" y="186928"/>
                </a:lnTo>
                <a:lnTo>
                  <a:pt x="900551" y="184944"/>
                </a:lnTo>
                <a:lnTo>
                  <a:pt x="907680" y="182959"/>
                </a:lnTo>
                <a:lnTo>
                  <a:pt x="914809" y="182166"/>
                </a:lnTo>
                <a:lnTo>
                  <a:pt x="922334" y="182166"/>
                </a:lnTo>
                <a:lnTo>
                  <a:pt x="926294" y="182166"/>
                </a:lnTo>
                <a:lnTo>
                  <a:pt x="930255" y="182562"/>
                </a:lnTo>
                <a:lnTo>
                  <a:pt x="934215" y="182959"/>
                </a:lnTo>
                <a:lnTo>
                  <a:pt x="937384" y="183753"/>
                </a:lnTo>
                <a:lnTo>
                  <a:pt x="940948" y="185341"/>
                </a:lnTo>
                <a:lnTo>
                  <a:pt x="944117" y="186531"/>
                </a:lnTo>
                <a:lnTo>
                  <a:pt x="947285" y="188119"/>
                </a:lnTo>
                <a:lnTo>
                  <a:pt x="950057" y="189706"/>
                </a:lnTo>
                <a:lnTo>
                  <a:pt x="952434" y="192087"/>
                </a:lnTo>
                <a:lnTo>
                  <a:pt x="954810" y="194072"/>
                </a:lnTo>
                <a:lnTo>
                  <a:pt x="956394" y="196850"/>
                </a:lnTo>
                <a:lnTo>
                  <a:pt x="957978" y="199628"/>
                </a:lnTo>
                <a:lnTo>
                  <a:pt x="959167" y="202803"/>
                </a:lnTo>
                <a:lnTo>
                  <a:pt x="959959" y="206375"/>
                </a:lnTo>
                <a:lnTo>
                  <a:pt x="960751" y="209550"/>
                </a:lnTo>
                <a:lnTo>
                  <a:pt x="960751" y="213519"/>
                </a:lnTo>
                <a:lnTo>
                  <a:pt x="959959" y="219472"/>
                </a:lnTo>
                <a:lnTo>
                  <a:pt x="959167" y="224234"/>
                </a:lnTo>
                <a:lnTo>
                  <a:pt x="957978" y="229394"/>
                </a:lnTo>
                <a:lnTo>
                  <a:pt x="955998" y="233759"/>
                </a:lnTo>
                <a:lnTo>
                  <a:pt x="954018" y="237331"/>
                </a:lnTo>
                <a:lnTo>
                  <a:pt x="950850" y="241300"/>
                </a:lnTo>
                <a:lnTo>
                  <a:pt x="947681" y="245269"/>
                </a:lnTo>
                <a:lnTo>
                  <a:pt x="943325" y="248444"/>
                </a:lnTo>
                <a:lnTo>
                  <a:pt x="939760" y="252016"/>
                </a:lnTo>
                <a:lnTo>
                  <a:pt x="935800" y="254794"/>
                </a:lnTo>
                <a:lnTo>
                  <a:pt x="931047" y="257969"/>
                </a:lnTo>
                <a:lnTo>
                  <a:pt x="925898" y="261144"/>
                </a:lnTo>
                <a:lnTo>
                  <a:pt x="906096" y="272653"/>
                </a:lnTo>
                <a:lnTo>
                  <a:pt x="906096" y="315516"/>
                </a:lnTo>
                <a:lnTo>
                  <a:pt x="931443" y="315516"/>
                </a:lnTo>
                <a:lnTo>
                  <a:pt x="931443" y="283766"/>
                </a:lnTo>
                <a:lnTo>
                  <a:pt x="942929" y="277019"/>
                </a:lnTo>
                <a:lnTo>
                  <a:pt x="953226" y="270272"/>
                </a:lnTo>
                <a:lnTo>
                  <a:pt x="958374" y="266700"/>
                </a:lnTo>
                <a:lnTo>
                  <a:pt x="963127" y="262731"/>
                </a:lnTo>
                <a:lnTo>
                  <a:pt x="967484" y="259159"/>
                </a:lnTo>
                <a:lnTo>
                  <a:pt x="971444" y="255191"/>
                </a:lnTo>
                <a:lnTo>
                  <a:pt x="975405" y="250825"/>
                </a:lnTo>
                <a:lnTo>
                  <a:pt x="978573" y="246459"/>
                </a:lnTo>
                <a:lnTo>
                  <a:pt x="981741" y="241300"/>
                </a:lnTo>
                <a:lnTo>
                  <a:pt x="984514" y="236141"/>
                </a:lnTo>
                <a:lnTo>
                  <a:pt x="986494" y="230187"/>
                </a:lnTo>
                <a:lnTo>
                  <a:pt x="988079" y="224234"/>
                </a:lnTo>
                <a:lnTo>
                  <a:pt x="989267" y="218281"/>
                </a:lnTo>
                <a:lnTo>
                  <a:pt x="989267" y="211534"/>
                </a:lnTo>
                <a:lnTo>
                  <a:pt x="989267" y="205581"/>
                </a:lnTo>
                <a:lnTo>
                  <a:pt x="988475" y="200025"/>
                </a:lnTo>
                <a:lnTo>
                  <a:pt x="986494" y="194866"/>
                </a:lnTo>
                <a:lnTo>
                  <a:pt x="984910" y="189706"/>
                </a:lnTo>
                <a:lnTo>
                  <a:pt x="982534" y="185341"/>
                </a:lnTo>
                <a:lnTo>
                  <a:pt x="979365" y="180578"/>
                </a:lnTo>
                <a:lnTo>
                  <a:pt x="975801" y="176212"/>
                </a:lnTo>
                <a:lnTo>
                  <a:pt x="971840" y="172641"/>
                </a:lnTo>
                <a:lnTo>
                  <a:pt x="967484" y="169069"/>
                </a:lnTo>
                <a:lnTo>
                  <a:pt x="962335" y="166291"/>
                </a:lnTo>
                <a:lnTo>
                  <a:pt x="956790" y="163512"/>
                </a:lnTo>
                <a:lnTo>
                  <a:pt x="951246" y="161528"/>
                </a:lnTo>
                <a:lnTo>
                  <a:pt x="944909" y="159941"/>
                </a:lnTo>
                <a:lnTo>
                  <a:pt x="938176" y="159147"/>
                </a:lnTo>
                <a:lnTo>
                  <a:pt x="931443" y="158353"/>
                </a:lnTo>
                <a:lnTo>
                  <a:pt x="923918" y="157956"/>
                </a:lnTo>
                <a:close/>
                <a:moveTo>
                  <a:pt x="925106" y="0"/>
                </a:moveTo>
                <a:lnTo>
                  <a:pt x="938968" y="0"/>
                </a:lnTo>
                <a:lnTo>
                  <a:pt x="952434" y="397"/>
                </a:lnTo>
                <a:lnTo>
                  <a:pt x="965503" y="1984"/>
                </a:lnTo>
                <a:lnTo>
                  <a:pt x="978177" y="3572"/>
                </a:lnTo>
                <a:lnTo>
                  <a:pt x="990059" y="5953"/>
                </a:lnTo>
                <a:lnTo>
                  <a:pt x="1001544" y="9128"/>
                </a:lnTo>
                <a:lnTo>
                  <a:pt x="1012238" y="12303"/>
                </a:lnTo>
                <a:lnTo>
                  <a:pt x="1022931" y="15875"/>
                </a:lnTo>
                <a:lnTo>
                  <a:pt x="1032436" y="19844"/>
                </a:lnTo>
                <a:lnTo>
                  <a:pt x="1041942" y="24209"/>
                </a:lnTo>
                <a:lnTo>
                  <a:pt x="1050259" y="28178"/>
                </a:lnTo>
                <a:lnTo>
                  <a:pt x="1058180" y="32544"/>
                </a:lnTo>
                <a:lnTo>
                  <a:pt x="1065704" y="37306"/>
                </a:lnTo>
                <a:lnTo>
                  <a:pt x="1072437" y="41275"/>
                </a:lnTo>
                <a:lnTo>
                  <a:pt x="1084715" y="50006"/>
                </a:lnTo>
                <a:lnTo>
                  <a:pt x="1093824" y="57547"/>
                </a:lnTo>
                <a:lnTo>
                  <a:pt x="1100557" y="63500"/>
                </a:lnTo>
                <a:lnTo>
                  <a:pt x="1106102" y="68659"/>
                </a:lnTo>
                <a:lnTo>
                  <a:pt x="1104121" y="73025"/>
                </a:lnTo>
                <a:lnTo>
                  <a:pt x="1101745" y="77390"/>
                </a:lnTo>
                <a:lnTo>
                  <a:pt x="1098577" y="83344"/>
                </a:lnTo>
                <a:lnTo>
                  <a:pt x="1094220" y="89694"/>
                </a:lnTo>
                <a:lnTo>
                  <a:pt x="1089071" y="96837"/>
                </a:lnTo>
                <a:lnTo>
                  <a:pt x="1082339" y="103981"/>
                </a:lnTo>
                <a:lnTo>
                  <a:pt x="1078774" y="107156"/>
                </a:lnTo>
                <a:lnTo>
                  <a:pt x="1074418" y="111125"/>
                </a:lnTo>
                <a:lnTo>
                  <a:pt x="1070457" y="113903"/>
                </a:lnTo>
                <a:lnTo>
                  <a:pt x="1066101" y="117475"/>
                </a:lnTo>
                <a:lnTo>
                  <a:pt x="1060952" y="119856"/>
                </a:lnTo>
                <a:lnTo>
                  <a:pt x="1056199" y="122237"/>
                </a:lnTo>
                <a:lnTo>
                  <a:pt x="1050655" y="125016"/>
                </a:lnTo>
                <a:lnTo>
                  <a:pt x="1045110" y="126603"/>
                </a:lnTo>
                <a:lnTo>
                  <a:pt x="1039169" y="128191"/>
                </a:lnTo>
                <a:lnTo>
                  <a:pt x="1032832" y="128984"/>
                </a:lnTo>
                <a:lnTo>
                  <a:pt x="1026100" y="129381"/>
                </a:lnTo>
                <a:lnTo>
                  <a:pt x="1018971" y="129381"/>
                </a:lnTo>
                <a:lnTo>
                  <a:pt x="1011842" y="128984"/>
                </a:lnTo>
                <a:lnTo>
                  <a:pt x="1004317" y="127794"/>
                </a:lnTo>
                <a:lnTo>
                  <a:pt x="996792" y="125809"/>
                </a:lnTo>
                <a:lnTo>
                  <a:pt x="988475" y="123428"/>
                </a:lnTo>
                <a:lnTo>
                  <a:pt x="979761" y="119856"/>
                </a:lnTo>
                <a:lnTo>
                  <a:pt x="971048" y="115490"/>
                </a:lnTo>
                <a:lnTo>
                  <a:pt x="960751" y="110728"/>
                </a:lnTo>
                <a:lnTo>
                  <a:pt x="950057" y="105965"/>
                </a:lnTo>
                <a:lnTo>
                  <a:pt x="992435" y="126603"/>
                </a:lnTo>
                <a:lnTo>
                  <a:pt x="1012634" y="135334"/>
                </a:lnTo>
                <a:lnTo>
                  <a:pt x="1022139" y="139700"/>
                </a:lnTo>
                <a:lnTo>
                  <a:pt x="1031248" y="142875"/>
                </a:lnTo>
                <a:lnTo>
                  <a:pt x="1039961" y="145653"/>
                </a:lnTo>
                <a:lnTo>
                  <a:pt x="1049070" y="147637"/>
                </a:lnTo>
                <a:lnTo>
                  <a:pt x="1056991" y="149225"/>
                </a:lnTo>
                <a:lnTo>
                  <a:pt x="1064516" y="149622"/>
                </a:lnTo>
                <a:lnTo>
                  <a:pt x="1068081" y="149622"/>
                </a:lnTo>
                <a:lnTo>
                  <a:pt x="1071645" y="149225"/>
                </a:lnTo>
                <a:lnTo>
                  <a:pt x="1075606" y="148431"/>
                </a:lnTo>
                <a:lnTo>
                  <a:pt x="1078378" y="147637"/>
                </a:lnTo>
                <a:lnTo>
                  <a:pt x="1081546" y="146844"/>
                </a:lnTo>
                <a:lnTo>
                  <a:pt x="1084715" y="145256"/>
                </a:lnTo>
                <a:lnTo>
                  <a:pt x="1087487" y="143272"/>
                </a:lnTo>
                <a:lnTo>
                  <a:pt x="1090260" y="141287"/>
                </a:lnTo>
                <a:lnTo>
                  <a:pt x="1091844" y="155972"/>
                </a:lnTo>
                <a:lnTo>
                  <a:pt x="1092240" y="169069"/>
                </a:lnTo>
                <a:lnTo>
                  <a:pt x="1092240" y="181769"/>
                </a:lnTo>
                <a:lnTo>
                  <a:pt x="1091448" y="194072"/>
                </a:lnTo>
                <a:lnTo>
                  <a:pt x="1093824" y="192087"/>
                </a:lnTo>
                <a:lnTo>
                  <a:pt x="1094616" y="191294"/>
                </a:lnTo>
                <a:lnTo>
                  <a:pt x="1096200" y="191294"/>
                </a:lnTo>
                <a:lnTo>
                  <a:pt x="1097785" y="191691"/>
                </a:lnTo>
                <a:lnTo>
                  <a:pt x="1098973" y="192484"/>
                </a:lnTo>
                <a:lnTo>
                  <a:pt x="1100557" y="194072"/>
                </a:lnTo>
                <a:lnTo>
                  <a:pt x="1101745" y="195659"/>
                </a:lnTo>
                <a:lnTo>
                  <a:pt x="1103329" y="198834"/>
                </a:lnTo>
                <a:lnTo>
                  <a:pt x="1104517" y="201612"/>
                </a:lnTo>
                <a:lnTo>
                  <a:pt x="1106894" y="209153"/>
                </a:lnTo>
                <a:lnTo>
                  <a:pt x="1108478" y="218678"/>
                </a:lnTo>
                <a:lnTo>
                  <a:pt x="1110062" y="228997"/>
                </a:lnTo>
                <a:lnTo>
                  <a:pt x="1110854" y="240506"/>
                </a:lnTo>
                <a:lnTo>
                  <a:pt x="1111250" y="253206"/>
                </a:lnTo>
                <a:lnTo>
                  <a:pt x="1110854" y="265113"/>
                </a:lnTo>
                <a:lnTo>
                  <a:pt x="1110062" y="277019"/>
                </a:lnTo>
                <a:lnTo>
                  <a:pt x="1108478" y="287734"/>
                </a:lnTo>
                <a:lnTo>
                  <a:pt x="1106894" y="296466"/>
                </a:lnTo>
                <a:lnTo>
                  <a:pt x="1104517" y="304006"/>
                </a:lnTo>
                <a:lnTo>
                  <a:pt x="1103329" y="307578"/>
                </a:lnTo>
                <a:lnTo>
                  <a:pt x="1101745" y="309959"/>
                </a:lnTo>
                <a:lnTo>
                  <a:pt x="1100557" y="311944"/>
                </a:lnTo>
                <a:lnTo>
                  <a:pt x="1098973" y="313531"/>
                </a:lnTo>
                <a:lnTo>
                  <a:pt x="1097785" y="314722"/>
                </a:lnTo>
                <a:lnTo>
                  <a:pt x="1096200" y="314722"/>
                </a:lnTo>
                <a:lnTo>
                  <a:pt x="1094220" y="314722"/>
                </a:lnTo>
                <a:lnTo>
                  <a:pt x="1093032" y="313531"/>
                </a:lnTo>
                <a:lnTo>
                  <a:pt x="1091448" y="311547"/>
                </a:lnTo>
                <a:lnTo>
                  <a:pt x="1090260" y="309563"/>
                </a:lnTo>
                <a:lnTo>
                  <a:pt x="1088279" y="306784"/>
                </a:lnTo>
                <a:lnTo>
                  <a:pt x="1087091" y="303213"/>
                </a:lnTo>
                <a:lnTo>
                  <a:pt x="1085111" y="295275"/>
                </a:lnTo>
                <a:lnTo>
                  <a:pt x="1083923" y="305594"/>
                </a:lnTo>
                <a:lnTo>
                  <a:pt x="1081546" y="316309"/>
                </a:lnTo>
                <a:lnTo>
                  <a:pt x="1079566" y="327025"/>
                </a:lnTo>
                <a:lnTo>
                  <a:pt x="1077190" y="336550"/>
                </a:lnTo>
                <a:lnTo>
                  <a:pt x="1074022" y="346075"/>
                </a:lnTo>
                <a:lnTo>
                  <a:pt x="1070853" y="355997"/>
                </a:lnTo>
                <a:lnTo>
                  <a:pt x="1067289" y="364728"/>
                </a:lnTo>
                <a:lnTo>
                  <a:pt x="1063328" y="373460"/>
                </a:lnTo>
                <a:lnTo>
                  <a:pt x="1058972" y="382588"/>
                </a:lnTo>
                <a:lnTo>
                  <a:pt x="1054219" y="390525"/>
                </a:lnTo>
                <a:lnTo>
                  <a:pt x="1049863" y="398463"/>
                </a:lnTo>
                <a:lnTo>
                  <a:pt x="1044714" y="406003"/>
                </a:lnTo>
                <a:lnTo>
                  <a:pt x="1039565" y="413147"/>
                </a:lnTo>
                <a:lnTo>
                  <a:pt x="1034021" y="420291"/>
                </a:lnTo>
                <a:lnTo>
                  <a:pt x="1028872" y="427038"/>
                </a:lnTo>
                <a:lnTo>
                  <a:pt x="1022931" y="433388"/>
                </a:lnTo>
                <a:lnTo>
                  <a:pt x="1016990" y="439341"/>
                </a:lnTo>
                <a:lnTo>
                  <a:pt x="1011050" y="444897"/>
                </a:lnTo>
                <a:lnTo>
                  <a:pt x="1004713" y="450453"/>
                </a:lnTo>
                <a:lnTo>
                  <a:pt x="998376" y="455216"/>
                </a:lnTo>
                <a:lnTo>
                  <a:pt x="992039" y="459581"/>
                </a:lnTo>
                <a:lnTo>
                  <a:pt x="985702" y="463947"/>
                </a:lnTo>
                <a:lnTo>
                  <a:pt x="979365" y="467519"/>
                </a:lnTo>
                <a:lnTo>
                  <a:pt x="973028" y="471091"/>
                </a:lnTo>
                <a:lnTo>
                  <a:pt x="966692" y="473869"/>
                </a:lnTo>
                <a:lnTo>
                  <a:pt x="959959" y="477044"/>
                </a:lnTo>
                <a:lnTo>
                  <a:pt x="954018" y="479028"/>
                </a:lnTo>
                <a:lnTo>
                  <a:pt x="947681" y="480616"/>
                </a:lnTo>
                <a:lnTo>
                  <a:pt x="941344" y="482600"/>
                </a:lnTo>
                <a:lnTo>
                  <a:pt x="935404" y="483394"/>
                </a:lnTo>
                <a:lnTo>
                  <a:pt x="929067" y="484188"/>
                </a:lnTo>
                <a:lnTo>
                  <a:pt x="923126" y="484188"/>
                </a:lnTo>
                <a:lnTo>
                  <a:pt x="917977" y="484188"/>
                </a:lnTo>
                <a:lnTo>
                  <a:pt x="912829" y="483394"/>
                </a:lnTo>
                <a:lnTo>
                  <a:pt x="908076" y="482203"/>
                </a:lnTo>
                <a:lnTo>
                  <a:pt x="902531" y="480616"/>
                </a:lnTo>
                <a:lnTo>
                  <a:pt x="896987" y="478632"/>
                </a:lnTo>
                <a:lnTo>
                  <a:pt x="891046" y="476647"/>
                </a:lnTo>
                <a:lnTo>
                  <a:pt x="885105" y="473472"/>
                </a:lnTo>
                <a:lnTo>
                  <a:pt x="879561" y="470694"/>
                </a:lnTo>
                <a:lnTo>
                  <a:pt x="873620" y="466725"/>
                </a:lnTo>
                <a:lnTo>
                  <a:pt x="867283" y="463153"/>
                </a:lnTo>
                <a:lnTo>
                  <a:pt x="861342" y="458788"/>
                </a:lnTo>
                <a:lnTo>
                  <a:pt x="855005" y="454025"/>
                </a:lnTo>
                <a:lnTo>
                  <a:pt x="848669" y="449263"/>
                </a:lnTo>
                <a:lnTo>
                  <a:pt x="842728" y="444103"/>
                </a:lnTo>
                <a:lnTo>
                  <a:pt x="836391" y="438150"/>
                </a:lnTo>
                <a:lnTo>
                  <a:pt x="830450" y="432197"/>
                </a:lnTo>
                <a:lnTo>
                  <a:pt x="824114" y="425847"/>
                </a:lnTo>
                <a:lnTo>
                  <a:pt x="818173" y="419497"/>
                </a:lnTo>
                <a:lnTo>
                  <a:pt x="812628" y="412750"/>
                </a:lnTo>
                <a:lnTo>
                  <a:pt x="807083" y="405606"/>
                </a:lnTo>
                <a:lnTo>
                  <a:pt x="801539" y="398463"/>
                </a:lnTo>
                <a:lnTo>
                  <a:pt x="795994" y="390525"/>
                </a:lnTo>
                <a:lnTo>
                  <a:pt x="790845" y="382985"/>
                </a:lnTo>
                <a:lnTo>
                  <a:pt x="786093" y="374650"/>
                </a:lnTo>
                <a:lnTo>
                  <a:pt x="780944" y="366316"/>
                </a:lnTo>
                <a:lnTo>
                  <a:pt x="776588" y="357585"/>
                </a:lnTo>
                <a:lnTo>
                  <a:pt x="772231" y="349250"/>
                </a:lnTo>
                <a:lnTo>
                  <a:pt x="768271" y="340122"/>
                </a:lnTo>
                <a:lnTo>
                  <a:pt x="764706" y="330597"/>
                </a:lnTo>
                <a:lnTo>
                  <a:pt x="761142" y="321469"/>
                </a:lnTo>
                <a:lnTo>
                  <a:pt x="758369" y="311944"/>
                </a:lnTo>
                <a:lnTo>
                  <a:pt x="755201" y="302419"/>
                </a:lnTo>
                <a:lnTo>
                  <a:pt x="753221" y="308769"/>
                </a:lnTo>
                <a:lnTo>
                  <a:pt x="750448" y="313531"/>
                </a:lnTo>
                <a:lnTo>
                  <a:pt x="749260" y="315516"/>
                </a:lnTo>
                <a:lnTo>
                  <a:pt x="748072" y="316706"/>
                </a:lnTo>
                <a:lnTo>
                  <a:pt x="746884" y="317500"/>
                </a:lnTo>
                <a:lnTo>
                  <a:pt x="745696" y="317500"/>
                </a:lnTo>
                <a:lnTo>
                  <a:pt x="743715" y="317500"/>
                </a:lnTo>
                <a:lnTo>
                  <a:pt x="742131" y="316309"/>
                </a:lnTo>
                <a:lnTo>
                  <a:pt x="740943" y="315119"/>
                </a:lnTo>
                <a:lnTo>
                  <a:pt x="739755" y="313134"/>
                </a:lnTo>
                <a:lnTo>
                  <a:pt x="738567" y="310356"/>
                </a:lnTo>
                <a:lnTo>
                  <a:pt x="736983" y="307181"/>
                </a:lnTo>
                <a:lnTo>
                  <a:pt x="734606" y="299641"/>
                </a:lnTo>
                <a:lnTo>
                  <a:pt x="733022" y="290513"/>
                </a:lnTo>
                <a:lnTo>
                  <a:pt x="731834" y="280194"/>
                </a:lnTo>
                <a:lnTo>
                  <a:pt x="730250" y="268288"/>
                </a:lnTo>
                <a:lnTo>
                  <a:pt x="730250" y="255984"/>
                </a:lnTo>
                <a:lnTo>
                  <a:pt x="730250" y="243284"/>
                </a:lnTo>
                <a:lnTo>
                  <a:pt x="731834" y="231775"/>
                </a:lnTo>
                <a:lnTo>
                  <a:pt x="733022" y="221456"/>
                </a:lnTo>
                <a:lnTo>
                  <a:pt x="734606" y="212328"/>
                </a:lnTo>
                <a:lnTo>
                  <a:pt x="736983" y="204787"/>
                </a:lnTo>
                <a:lnTo>
                  <a:pt x="738567" y="201612"/>
                </a:lnTo>
                <a:lnTo>
                  <a:pt x="739755" y="198834"/>
                </a:lnTo>
                <a:lnTo>
                  <a:pt x="740943" y="196453"/>
                </a:lnTo>
                <a:lnTo>
                  <a:pt x="742131" y="195262"/>
                </a:lnTo>
                <a:lnTo>
                  <a:pt x="743715" y="194469"/>
                </a:lnTo>
                <a:lnTo>
                  <a:pt x="745696" y="194072"/>
                </a:lnTo>
                <a:lnTo>
                  <a:pt x="746488" y="194072"/>
                </a:lnTo>
                <a:lnTo>
                  <a:pt x="747280" y="194866"/>
                </a:lnTo>
                <a:lnTo>
                  <a:pt x="747676" y="186531"/>
                </a:lnTo>
                <a:lnTo>
                  <a:pt x="748072" y="178594"/>
                </a:lnTo>
                <a:lnTo>
                  <a:pt x="748864" y="171450"/>
                </a:lnTo>
                <a:lnTo>
                  <a:pt x="750052" y="164306"/>
                </a:lnTo>
                <a:lnTo>
                  <a:pt x="749260" y="155575"/>
                </a:lnTo>
                <a:lnTo>
                  <a:pt x="748864" y="147637"/>
                </a:lnTo>
                <a:lnTo>
                  <a:pt x="748864" y="139700"/>
                </a:lnTo>
                <a:lnTo>
                  <a:pt x="749260" y="132556"/>
                </a:lnTo>
                <a:lnTo>
                  <a:pt x="750052" y="125809"/>
                </a:lnTo>
                <a:lnTo>
                  <a:pt x="751240" y="119459"/>
                </a:lnTo>
                <a:lnTo>
                  <a:pt x="752429" y="113506"/>
                </a:lnTo>
                <a:lnTo>
                  <a:pt x="754013" y="107553"/>
                </a:lnTo>
                <a:lnTo>
                  <a:pt x="755993" y="102394"/>
                </a:lnTo>
                <a:lnTo>
                  <a:pt x="758369" y="98028"/>
                </a:lnTo>
                <a:lnTo>
                  <a:pt x="760746" y="93265"/>
                </a:lnTo>
                <a:lnTo>
                  <a:pt x="763122" y="89694"/>
                </a:lnTo>
                <a:lnTo>
                  <a:pt x="766686" y="85725"/>
                </a:lnTo>
                <a:lnTo>
                  <a:pt x="769459" y="82153"/>
                </a:lnTo>
                <a:lnTo>
                  <a:pt x="773419" y="79375"/>
                </a:lnTo>
                <a:lnTo>
                  <a:pt x="776984" y="76994"/>
                </a:lnTo>
                <a:lnTo>
                  <a:pt x="760350" y="76994"/>
                </a:lnTo>
                <a:lnTo>
                  <a:pt x="747280" y="77390"/>
                </a:lnTo>
                <a:lnTo>
                  <a:pt x="735794" y="78184"/>
                </a:lnTo>
                <a:lnTo>
                  <a:pt x="743715" y="73819"/>
                </a:lnTo>
                <a:lnTo>
                  <a:pt x="752032" y="68659"/>
                </a:lnTo>
                <a:lnTo>
                  <a:pt x="759953" y="63500"/>
                </a:lnTo>
                <a:lnTo>
                  <a:pt x="767874" y="57150"/>
                </a:lnTo>
                <a:lnTo>
                  <a:pt x="782924" y="45640"/>
                </a:lnTo>
                <a:lnTo>
                  <a:pt x="790053" y="40878"/>
                </a:lnTo>
                <a:lnTo>
                  <a:pt x="796390" y="36909"/>
                </a:lnTo>
                <a:lnTo>
                  <a:pt x="814212" y="28178"/>
                </a:lnTo>
                <a:lnTo>
                  <a:pt x="831242" y="21034"/>
                </a:lnTo>
                <a:lnTo>
                  <a:pt x="848273" y="15081"/>
                </a:lnTo>
                <a:lnTo>
                  <a:pt x="864511" y="9922"/>
                </a:lnTo>
                <a:lnTo>
                  <a:pt x="880749" y="5953"/>
                </a:lnTo>
                <a:lnTo>
                  <a:pt x="895799" y="3175"/>
                </a:lnTo>
                <a:lnTo>
                  <a:pt x="910849" y="1587"/>
                </a:lnTo>
                <a:lnTo>
                  <a:pt x="925106"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9" name=" 159"/>
          <p:cNvSpPr/>
          <p:nvPr/>
        </p:nvSpPr>
        <p:spPr>
          <a:xfrm rot="900000">
            <a:off x="4784725" y="1108075"/>
            <a:ext cx="799465" cy="314325"/>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 159"/>
          <p:cNvSpPr/>
          <p:nvPr/>
        </p:nvSpPr>
        <p:spPr>
          <a:xfrm rot="9600000">
            <a:off x="8075295" y="1080135"/>
            <a:ext cx="816610" cy="310515"/>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800" decel="100000"/>
                                        <p:tgtEl>
                                          <p:spTgt spid="3">
                                            <p:txEl>
                                              <p:pRg st="1" end="1"/>
                                            </p:txEl>
                                          </p:spTgt>
                                        </p:tgtEl>
                                      </p:cBhvr>
                                    </p:animEffect>
                                    <p:anim calcmode="lin" valueType="num">
                                      <p:cBhvr>
                                        <p:cTn id="13"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4"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15"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18" presetID="30"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800" decel="100000"/>
                                        <p:tgtEl>
                                          <p:spTgt spid="3">
                                            <p:txEl>
                                              <p:pRg st="2" end="2"/>
                                            </p:txEl>
                                          </p:spTgt>
                                        </p:tgtEl>
                                      </p:cBhvr>
                                    </p:animEffect>
                                    <p:anim calcmode="lin" valueType="num">
                                      <p:cBhvr>
                                        <p:cTn id="21"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22"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3"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linds(horizontal)">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800" decel="100000"/>
                                        <p:tgtEl>
                                          <p:spTgt spid="3">
                                            <p:txEl>
                                              <p:pRg st="4" end="4"/>
                                            </p:txEl>
                                          </p:spTgt>
                                        </p:tgtEl>
                                      </p:cBhvr>
                                    </p:animEffect>
                                    <p:anim calcmode="lin" valueType="num">
                                      <p:cBhvr>
                                        <p:cTn id="36"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800" decel="100000"/>
                                        <p:tgtEl>
                                          <p:spTgt spid="3">
                                            <p:txEl>
                                              <p:pRg st="5" end="5"/>
                                            </p:txEl>
                                          </p:spTgt>
                                        </p:tgtEl>
                                      </p:cBhvr>
                                    </p:animEffect>
                                    <p:anim calcmode="lin" valueType="num">
                                      <p:cBhvr>
                                        <p:cTn id="46"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800" decel="100000"/>
                                        <p:tgtEl>
                                          <p:spTgt spid="3">
                                            <p:txEl>
                                              <p:pRg st="6" end="6"/>
                                            </p:txEl>
                                          </p:spTgt>
                                        </p:tgtEl>
                                      </p:cBhvr>
                                    </p:animEffect>
                                    <p:anim calcmode="lin" valueType="num">
                                      <p:cBhvr>
                                        <p:cTn id="56"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57"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58"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59"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0"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Effect transition="in" filter="blinds(horizontal)">
                                      <p:cBhvr>
                                        <p:cTn id="65" dur="500"/>
                                        <p:tgtEl>
                                          <p:spTgt spid="3">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30" presetClass="entr" presetSubtype="0" fill="hold" nodeType="click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800" decel="100000"/>
                                        <p:tgtEl>
                                          <p:spTgt spid="3">
                                            <p:txEl>
                                              <p:pRg st="8" end="8"/>
                                            </p:txEl>
                                          </p:spTgt>
                                        </p:tgtEl>
                                      </p:cBhvr>
                                    </p:animEffect>
                                    <p:anim calcmode="lin" valueType="num">
                                      <p:cBhvr>
                                        <p:cTn id="71" dur="8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3">
                                            <p:txEl>
                                              <p:pRg st="8" end="8"/>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2524918" y="3028927"/>
            <a:ext cx="7098418" cy="1107996"/>
          </a:xfrm>
          <a:prstGeom prst="rect">
            <a:avLst/>
          </a:prstGeom>
        </p:spPr>
        <p:txBody>
          <a:bodyPr wrap="none">
            <a:spAutoFit/>
          </a:bodyPr>
          <a:lstStyle/>
          <a:p>
            <a:pPr algn="ctr"/>
            <a:r>
              <a:rPr lang="en-US" altLang="zh-CN" sz="6600" b="1" dirty="0" smtClean="0">
                <a:solidFill>
                  <a:prstClr val="white"/>
                </a:solidFill>
                <a:latin typeface="微软雅黑" panose="020B0503020204020204" pitchFamily="34" charset="-122"/>
                <a:ea typeface="微软雅黑" panose="020B0503020204020204" pitchFamily="34" charset="-122"/>
              </a:rPr>
              <a:t>1</a:t>
            </a:r>
            <a:r>
              <a:rPr lang="zh-CN" altLang="en-US" sz="6600" b="1" dirty="0" smtClean="0">
                <a:solidFill>
                  <a:prstClr val="white"/>
                </a:solidFill>
                <a:latin typeface="微软雅黑" panose="020B0503020204020204" pitchFamily="34" charset="-122"/>
                <a:ea typeface="微软雅黑" panose="020B0503020204020204" pitchFamily="34" charset="-122"/>
              </a:rPr>
              <a:t>、认识新版</a:t>
            </a:r>
            <a:r>
              <a:rPr lang="en-US" altLang="zh-CN" sz="6600" b="1" dirty="0" smtClean="0">
                <a:solidFill>
                  <a:prstClr val="white"/>
                </a:solidFill>
                <a:latin typeface="微软雅黑" panose="020B0503020204020204" pitchFamily="34" charset="-122"/>
                <a:ea typeface="微软雅黑" panose="020B0503020204020204" pitchFamily="34" charset="-122"/>
              </a:rPr>
              <a:t>CNKI</a:t>
            </a:r>
            <a:endParaRPr lang="en-US" altLang="zh-CN" sz="66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704215" y="2229485"/>
            <a:ext cx="11050905" cy="4030980"/>
          </a:xfrm>
          <a:prstGeom prst="rect">
            <a:avLst/>
          </a:prstGeom>
          <a:solidFill>
            <a:schemeClr val="bg1">
              <a:lumMod val="85000"/>
            </a:schemeClr>
          </a:solidFill>
        </p:spPr>
        <p:txBody>
          <a:bodyPr wrap="square" rtlCol="0">
            <a:spAutoFit/>
          </a:bodyPr>
          <a:p>
            <a:r>
              <a:rPr lang="en-US" altLang="zh-CN" sz="3200"/>
              <a:t>Q5</a:t>
            </a:r>
            <a:r>
              <a:rPr lang="zh-CN" altLang="en-US" sz="3200"/>
              <a:t>、</a:t>
            </a:r>
            <a:r>
              <a:rPr lang="zh-CN" altLang="en-US" sz="3200">
                <a:sym typeface="+mn-ea"/>
              </a:rPr>
              <a:t>哪个功能可以揭示不同文献或知识间的联系？</a:t>
            </a:r>
            <a:endParaRPr lang="zh-CN" altLang="en-US" sz="3200"/>
          </a:p>
          <a:p>
            <a:r>
              <a:rPr lang="zh-CN" altLang="en-US" sz="3200">
                <a:sym typeface="+mn-ea"/>
              </a:rPr>
              <a:t>      </a:t>
            </a:r>
            <a:r>
              <a:rPr lang="zh-CN" altLang="en-US" sz="3200" b="1">
                <a:solidFill>
                  <a:srgbClr val="FF0000"/>
                </a:solidFill>
                <a:sym typeface="+mn-ea"/>
              </a:rPr>
              <a:t>知网节</a:t>
            </a:r>
            <a:endParaRPr lang="zh-CN" altLang="en-US" sz="3200" b="1">
              <a:solidFill>
                <a:srgbClr val="FF0000"/>
              </a:solidFill>
            </a:endParaRPr>
          </a:p>
          <a:p>
            <a:r>
              <a:rPr lang="en-US" altLang="zh-CN" sz="3200"/>
              <a:t>Q6</a:t>
            </a:r>
            <a:r>
              <a:rPr lang="zh-CN" altLang="en-US" sz="3200"/>
              <a:t>、出版物检索中如何选择优质期刊？</a:t>
            </a:r>
            <a:endParaRPr lang="zh-CN" altLang="en-US" sz="3200"/>
          </a:p>
          <a:p>
            <a:r>
              <a:rPr lang="en-US" altLang="zh-CN" sz="3200"/>
              <a:t>    </a:t>
            </a:r>
            <a:r>
              <a:rPr lang="en-US" altLang="zh-CN" sz="3200">
                <a:solidFill>
                  <a:srgbClr val="FF0000"/>
                </a:solidFill>
              </a:rPr>
              <a:t>  </a:t>
            </a:r>
            <a:r>
              <a:rPr lang="zh-CN" altLang="en-US" sz="3200" b="1">
                <a:solidFill>
                  <a:srgbClr val="FF0000"/>
                </a:solidFill>
              </a:rPr>
              <a:t>核心期刊，如</a:t>
            </a:r>
            <a:r>
              <a:rPr lang="en-US" altLang="zh-CN" sz="3200" b="1">
                <a:solidFill>
                  <a:srgbClr val="FF0000"/>
                </a:solidFill>
              </a:rPr>
              <a:t>CSCD</a:t>
            </a:r>
            <a:r>
              <a:rPr lang="zh-CN" altLang="en-US" sz="3200" b="1">
                <a:solidFill>
                  <a:srgbClr val="FF0000"/>
                </a:solidFill>
              </a:rPr>
              <a:t>、</a:t>
            </a:r>
            <a:r>
              <a:rPr lang="en-US" altLang="zh-CN" sz="3200" b="1">
                <a:solidFill>
                  <a:srgbClr val="FF0000"/>
                </a:solidFill>
              </a:rPr>
              <a:t>CSSCI</a:t>
            </a:r>
            <a:endParaRPr lang="en-US" altLang="zh-CN" sz="3200">
              <a:solidFill>
                <a:srgbClr val="FF0000"/>
              </a:solidFill>
            </a:endParaRPr>
          </a:p>
          <a:p>
            <a:r>
              <a:rPr lang="en-US" altLang="zh-CN" sz="3200"/>
              <a:t>Q7</a:t>
            </a:r>
            <a:r>
              <a:rPr lang="zh-CN" altLang="en-US" sz="3200"/>
              <a:t>、作者发文检索入口在哪？</a:t>
            </a:r>
            <a:endParaRPr lang="zh-CN" altLang="zh-CN" sz="3200"/>
          </a:p>
          <a:p>
            <a:r>
              <a:rPr lang="zh-CN" altLang="zh-CN" sz="3200"/>
              <a:t>      </a:t>
            </a:r>
            <a:r>
              <a:rPr lang="zh-CN" altLang="zh-CN" sz="3200" b="1">
                <a:solidFill>
                  <a:srgbClr val="FF0000"/>
                </a:solidFill>
              </a:rPr>
              <a:t>从高级检索页面进去</a:t>
            </a:r>
            <a:endParaRPr lang="zh-CN" altLang="zh-CN" sz="3200"/>
          </a:p>
          <a:p>
            <a:endParaRPr lang="zh-CN" altLang="en-US" sz="3200"/>
          </a:p>
          <a:p>
            <a:endParaRPr lang="zh-CN" altLang="en-US" sz="3200" b="1">
              <a:solidFill>
                <a:srgbClr val="FF0000"/>
              </a:solidFill>
            </a:endParaRPr>
          </a:p>
        </p:txBody>
      </p:sp>
      <p:sp>
        <p:nvSpPr>
          <p:cNvPr id="4" name="文本框 3"/>
          <p:cNvSpPr txBox="1"/>
          <p:nvPr/>
        </p:nvSpPr>
        <p:spPr>
          <a:xfrm>
            <a:off x="4533265" y="881380"/>
            <a:ext cx="4813935" cy="768350"/>
          </a:xfrm>
          <a:prstGeom prst="rect">
            <a:avLst/>
          </a:prstGeom>
          <a:gradFill>
            <a:gsLst>
              <a:gs pos="0">
                <a:srgbClr val="007BD3"/>
              </a:gs>
              <a:gs pos="100000">
                <a:srgbClr val="034373"/>
              </a:gs>
            </a:gsLst>
            <a:lin ang="5400000" scaled="0"/>
          </a:gradFill>
        </p:spPr>
        <p:txBody>
          <a:bodyPr wrap="square" rtlCol="0">
            <a:spAutoFit/>
          </a:bodyPr>
          <a:p>
            <a:r>
              <a:rPr lang="en-US" altLang="zh-CN" sz="4400">
                <a:solidFill>
                  <a:schemeClr val="bg1"/>
                </a:solidFill>
                <a:latin typeface="华文琥珀" panose="02010800040101010101" charset="-122"/>
                <a:ea typeface="华文琥珀" panose="02010800040101010101" charset="-122"/>
                <a:cs typeface="华文琥珀" panose="02010800040101010101" charset="-122"/>
              </a:rPr>
              <a:t>        </a:t>
            </a:r>
            <a:r>
              <a:rPr lang="zh-CN" altLang="en-US" sz="4400">
                <a:solidFill>
                  <a:schemeClr val="bg1"/>
                </a:solidFill>
                <a:latin typeface="华文琥珀" panose="02010800040101010101" charset="-122"/>
                <a:ea typeface="华文琥珀" panose="02010800040101010101" charset="-122"/>
                <a:cs typeface="华文琥珀" panose="02010800040101010101" charset="-122"/>
              </a:rPr>
              <a:t>知网问答</a:t>
            </a:r>
            <a:endParaRPr lang="zh-CN" altLang="en-US" sz="4400">
              <a:solidFill>
                <a:schemeClr val="bg1"/>
              </a:solidFill>
              <a:latin typeface="华文琥珀" panose="02010800040101010101" charset="-122"/>
              <a:ea typeface="华文琥珀" panose="02010800040101010101" charset="-122"/>
              <a:cs typeface="华文琥珀" panose="02010800040101010101" charset="-122"/>
            </a:endParaRPr>
          </a:p>
        </p:txBody>
      </p:sp>
      <p:sp>
        <p:nvSpPr>
          <p:cNvPr id="2050" name=" 2050"/>
          <p:cNvSpPr/>
          <p:nvPr/>
        </p:nvSpPr>
        <p:spPr bwMode="auto">
          <a:xfrm>
            <a:off x="517525" y="243205"/>
            <a:ext cx="2592705" cy="1614805"/>
          </a:xfrm>
          <a:custGeom>
            <a:avLst/>
            <a:gdLst>
              <a:gd name="T0" fmla="*/ 1052180 w 1822450"/>
              <a:gd name="T1" fmla="*/ 1891814 h 1912938"/>
              <a:gd name="T2" fmla="*/ 834486 w 1822450"/>
              <a:gd name="T3" fmla="*/ 1843067 h 1912938"/>
              <a:gd name="T4" fmla="*/ 702457 w 1822450"/>
              <a:gd name="T5" fmla="*/ 1904601 h 1912938"/>
              <a:gd name="T6" fmla="*/ 1654740 w 1822450"/>
              <a:gd name="T7" fmla="*/ 1644404 h 1912938"/>
              <a:gd name="T8" fmla="*/ 1553494 w 1822450"/>
              <a:gd name="T9" fmla="*/ 1640423 h 1912938"/>
              <a:gd name="T10" fmla="*/ 1385313 w 1822450"/>
              <a:gd name="T11" fmla="*/ 1639229 h 1912938"/>
              <a:gd name="T12" fmla="*/ 1338497 w 1822450"/>
              <a:gd name="T13" fmla="*/ 1607788 h 1912938"/>
              <a:gd name="T14" fmla="*/ 436229 w 1822450"/>
              <a:gd name="T15" fmla="*/ 1649976 h 1912938"/>
              <a:gd name="T16" fmla="*/ 265376 w 1822450"/>
              <a:gd name="T17" fmla="*/ 1639229 h 1912938"/>
              <a:gd name="T18" fmla="*/ 148309 w 1822450"/>
              <a:gd name="T19" fmla="*/ 1649577 h 1912938"/>
              <a:gd name="T20" fmla="*/ 624432 w 1822450"/>
              <a:gd name="T21" fmla="*/ 1289910 h 1912938"/>
              <a:gd name="T22" fmla="*/ 583933 w 1822450"/>
              <a:gd name="T23" fmla="*/ 1302672 h 1912938"/>
              <a:gd name="T24" fmla="*/ 1245239 w 1822450"/>
              <a:gd name="T25" fmla="*/ 1301091 h 1912938"/>
              <a:gd name="T26" fmla="*/ 1203152 w 1822450"/>
              <a:gd name="T27" fmla="*/ 1281551 h 1912938"/>
              <a:gd name="T28" fmla="*/ 110393 w 1822450"/>
              <a:gd name="T29" fmla="*/ 1147347 h 1912938"/>
              <a:gd name="T30" fmla="*/ 86508 w 1822450"/>
              <a:gd name="T31" fmla="*/ 1182918 h 1912938"/>
              <a:gd name="T32" fmla="*/ 1760008 w 1822450"/>
              <a:gd name="T33" fmla="*/ 1169884 h 1912938"/>
              <a:gd name="T34" fmla="*/ 1709636 w 1822450"/>
              <a:gd name="T35" fmla="*/ 1166651 h 1912938"/>
              <a:gd name="T36" fmla="*/ 366123 w 1822450"/>
              <a:gd name="T37" fmla="*/ 583339 h 1912938"/>
              <a:gd name="T38" fmla="*/ 468306 w 1822450"/>
              <a:gd name="T39" fmla="*/ 1328065 h 1912938"/>
              <a:gd name="T40" fmla="*/ 96264 w 1822450"/>
              <a:gd name="T41" fmla="*/ 768237 h 1912938"/>
              <a:gd name="T42" fmla="*/ 1183 w 1822450"/>
              <a:gd name="T43" fmla="*/ 654059 h 1912938"/>
              <a:gd name="T44" fmla="*/ 1654601 w 1822450"/>
              <a:gd name="T45" fmla="*/ 539486 h 1912938"/>
              <a:gd name="T46" fmla="*/ 1777799 w 1822450"/>
              <a:gd name="T47" fmla="*/ 1076207 h 1912938"/>
              <a:gd name="T48" fmla="*/ 1669211 w 1822450"/>
              <a:gd name="T49" fmla="*/ 1082926 h 1912938"/>
              <a:gd name="T50" fmla="*/ 1379381 w 1822450"/>
              <a:gd name="T51" fmla="*/ 1258406 h 1912938"/>
              <a:gd name="T52" fmla="*/ 1596951 w 1822450"/>
              <a:gd name="T53" fmla="*/ 534744 h 1912938"/>
              <a:gd name="T54" fmla="*/ 1341509 w 1822450"/>
              <a:gd name="T55" fmla="*/ 631970 h 1912938"/>
              <a:gd name="T56" fmla="*/ 1211058 w 1822450"/>
              <a:gd name="T57" fmla="*/ 878592 h 1912938"/>
              <a:gd name="T58" fmla="*/ 913390 w 1822450"/>
              <a:gd name="T59" fmla="*/ 1388436 h 1912938"/>
              <a:gd name="T60" fmla="*/ 620862 w 1822450"/>
              <a:gd name="T61" fmla="*/ 1012575 h 1912938"/>
              <a:gd name="T62" fmla="*/ 490410 w 1822450"/>
              <a:gd name="T63" fmla="*/ 658450 h 1912938"/>
              <a:gd name="T64" fmla="*/ 791239 w 1822450"/>
              <a:gd name="T65" fmla="*/ 477436 h 1912938"/>
              <a:gd name="T66" fmla="*/ 930565 w 1822450"/>
              <a:gd name="T67" fmla="*/ 340686 h 1912938"/>
              <a:gd name="T68" fmla="*/ 1525019 w 1822450"/>
              <a:gd name="T69" fmla="*/ 348987 h 1912938"/>
              <a:gd name="T70" fmla="*/ 1543211 w 1822450"/>
              <a:gd name="T71" fmla="*/ 320925 h 1912938"/>
              <a:gd name="T72" fmla="*/ 361253 w 1822450"/>
              <a:gd name="T73" fmla="*/ 309859 h 1912938"/>
              <a:gd name="T74" fmla="*/ 388900 w 1822450"/>
              <a:gd name="T75" fmla="*/ 340686 h 1912938"/>
              <a:gd name="T76" fmla="*/ 1589483 w 1822450"/>
              <a:gd name="T77" fmla="*/ 183386 h 1912938"/>
              <a:gd name="T78" fmla="*/ 1537279 w 1822450"/>
              <a:gd name="T79" fmla="*/ 257688 h 1912938"/>
              <a:gd name="T80" fmla="*/ 1630219 w 1822450"/>
              <a:gd name="T81" fmla="*/ 376257 h 1912938"/>
              <a:gd name="T82" fmla="*/ 1556658 w 1822450"/>
              <a:gd name="T83" fmla="*/ 503916 h 1912938"/>
              <a:gd name="T84" fmla="*/ 1370381 w 1822450"/>
              <a:gd name="T85" fmla="*/ 446213 h 1912938"/>
              <a:gd name="T86" fmla="*/ 1339928 w 1822450"/>
              <a:gd name="T87" fmla="*/ 311439 h 1912938"/>
              <a:gd name="T88" fmla="*/ 1371963 w 1822450"/>
              <a:gd name="T89" fmla="*/ 194056 h 1912938"/>
              <a:gd name="T90" fmla="*/ 478954 w 1822450"/>
              <a:gd name="T91" fmla="*/ 223304 h 1912938"/>
              <a:gd name="T92" fmla="*/ 457626 w 1822450"/>
              <a:gd name="T93" fmla="*/ 275474 h 1912938"/>
              <a:gd name="T94" fmla="*/ 476585 w 1822450"/>
              <a:gd name="T95" fmla="*/ 405900 h 1912938"/>
              <a:gd name="T96" fmla="*/ 374682 w 1822450"/>
              <a:gd name="T97" fmla="*/ 531187 h 1912938"/>
              <a:gd name="T98" fmla="*/ 206423 w 1822450"/>
              <a:gd name="T99" fmla="*/ 401156 h 1912938"/>
              <a:gd name="T100" fmla="*/ 203659 w 1822450"/>
              <a:gd name="T101" fmla="*/ 280612 h 1912938"/>
              <a:gd name="T102" fmla="*/ 318991 w 1822450"/>
              <a:gd name="T103" fmla="*/ 160462 h 1912938"/>
              <a:gd name="T104" fmla="*/ 951483 w 1822450"/>
              <a:gd name="T105" fmla="*/ 193267 h 1912938"/>
              <a:gd name="T106" fmla="*/ 978320 w 1822450"/>
              <a:gd name="T107" fmla="*/ 240299 h 1912938"/>
              <a:gd name="T108" fmla="*/ 1028839 w 1822450"/>
              <a:gd name="T109" fmla="*/ 19762 h 1912938"/>
              <a:gd name="T110" fmla="*/ 985031 w 1822450"/>
              <a:gd name="T111" fmla="*/ 122916 h 1912938"/>
              <a:gd name="T112" fmla="*/ 1097906 w 1822450"/>
              <a:gd name="T113" fmla="*/ 194847 h 1912938"/>
              <a:gd name="T114" fmla="*/ 1067122 w 1822450"/>
              <a:gd name="T115" fmla="*/ 354520 h 1912938"/>
              <a:gd name="T116" fmla="*/ 893862 w 1822450"/>
              <a:gd name="T117" fmla="*/ 476646 h 1912938"/>
              <a:gd name="T118" fmla="*/ 745465 w 1822450"/>
              <a:gd name="T119" fmla="*/ 315392 h 1912938"/>
              <a:gd name="T120" fmla="*/ 746649 w 1822450"/>
              <a:gd name="T121" fmla="*/ 154929 h 1912938"/>
              <a:gd name="T122" fmla="*/ 892678 w 1822450"/>
              <a:gd name="T123" fmla="*/ 3162 h 19129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22450" h="1912938">
                <a:moveTo>
                  <a:pt x="987425" y="1839913"/>
                </a:moveTo>
                <a:lnTo>
                  <a:pt x="1085699" y="1839913"/>
                </a:lnTo>
                <a:lnTo>
                  <a:pt x="1094850" y="1845932"/>
                </a:lnTo>
                <a:lnTo>
                  <a:pt x="1104399" y="1852753"/>
                </a:lnTo>
                <a:lnTo>
                  <a:pt x="1115141" y="1860778"/>
                </a:lnTo>
                <a:lnTo>
                  <a:pt x="1126282" y="1870407"/>
                </a:lnTo>
                <a:lnTo>
                  <a:pt x="1131454" y="1874821"/>
                </a:lnTo>
                <a:lnTo>
                  <a:pt x="1135831" y="1879636"/>
                </a:lnTo>
                <a:lnTo>
                  <a:pt x="1139809" y="1884450"/>
                </a:lnTo>
                <a:lnTo>
                  <a:pt x="1142594" y="1888864"/>
                </a:lnTo>
                <a:lnTo>
                  <a:pt x="1144982" y="1893679"/>
                </a:lnTo>
                <a:lnTo>
                  <a:pt x="1145777" y="1895685"/>
                </a:lnTo>
                <a:lnTo>
                  <a:pt x="1146175" y="1897691"/>
                </a:lnTo>
                <a:lnTo>
                  <a:pt x="1145777" y="1900500"/>
                </a:lnTo>
                <a:lnTo>
                  <a:pt x="1144982" y="1902907"/>
                </a:lnTo>
                <a:lnTo>
                  <a:pt x="1142992" y="1905315"/>
                </a:lnTo>
                <a:lnTo>
                  <a:pt x="1140605" y="1907321"/>
                </a:lnTo>
                <a:lnTo>
                  <a:pt x="1137422" y="1908926"/>
                </a:lnTo>
                <a:lnTo>
                  <a:pt x="1133046" y="1910531"/>
                </a:lnTo>
                <a:lnTo>
                  <a:pt x="1127475" y="1911735"/>
                </a:lnTo>
                <a:lnTo>
                  <a:pt x="1120712" y="1912537"/>
                </a:lnTo>
                <a:lnTo>
                  <a:pt x="1112754" y="1912938"/>
                </a:lnTo>
                <a:lnTo>
                  <a:pt x="1105195" y="1912938"/>
                </a:lnTo>
                <a:lnTo>
                  <a:pt x="1098033" y="1912537"/>
                </a:lnTo>
                <a:lnTo>
                  <a:pt x="1091269" y="1911735"/>
                </a:lnTo>
                <a:lnTo>
                  <a:pt x="1084903" y="1910130"/>
                </a:lnTo>
                <a:lnTo>
                  <a:pt x="1078537" y="1908525"/>
                </a:lnTo>
                <a:lnTo>
                  <a:pt x="1072569" y="1906920"/>
                </a:lnTo>
                <a:lnTo>
                  <a:pt x="1066601" y="1904914"/>
                </a:lnTo>
                <a:lnTo>
                  <a:pt x="1061031" y="1902105"/>
                </a:lnTo>
                <a:lnTo>
                  <a:pt x="1055859" y="1899697"/>
                </a:lnTo>
                <a:lnTo>
                  <a:pt x="1045514" y="1893679"/>
                </a:lnTo>
                <a:lnTo>
                  <a:pt x="1035965" y="1887259"/>
                </a:lnTo>
                <a:lnTo>
                  <a:pt x="1026416" y="1880438"/>
                </a:lnTo>
                <a:lnTo>
                  <a:pt x="1022438" y="1878031"/>
                </a:lnTo>
                <a:lnTo>
                  <a:pt x="1019255" y="1876827"/>
                </a:lnTo>
                <a:lnTo>
                  <a:pt x="1018459" y="1876827"/>
                </a:lnTo>
                <a:lnTo>
                  <a:pt x="1017663" y="1876827"/>
                </a:lnTo>
                <a:lnTo>
                  <a:pt x="1016470" y="1877629"/>
                </a:lnTo>
                <a:lnTo>
                  <a:pt x="1015674" y="1878833"/>
                </a:lnTo>
                <a:lnTo>
                  <a:pt x="1015276" y="1880037"/>
                </a:lnTo>
                <a:lnTo>
                  <a:pt x="1014083" y="1880839"/>
                </a:lnTo>
                <a:lnTo>
                  <a:pt x="1013685" y="1881241"/>
                </a:lnTo>
                <a:lnTo>
                  <a:pt x="1012889" y="1881241"/>
                </a:lnTo>
                <a:lnTo>
                  <a:pt x="1002146" y="1880839"/>
                </a:lnTo>
                <a:lnTo>
                  <a:pt x="995781" y="1880438"/>
                </a:lnTo>
                <a:lnTo>
                  <a:pt x="993393" y="1880037"/>
                </a:lnTo>
                <a:lnTo>
                  <a:pt x="991802" y="1879234"/>
                </a:lnTo>
                <a:lnTo>
                  <a:pt x="989812" y="1870006"/>
                </a:lnTo>
                <a:lnTo>
                  <a:pt x="988619" y="1861580"/>
                </a:lnTo>
                <a:lnTo>
                  <a:pt x="988221" y="1855160"/>
                </a:lnTo>
                <a:lnTo>
                  <a:pt x="988221" y="1850747"/>
                </a:lnTo>
                <a:lnTo>
                  <a:pt x="988221" y="1847136"/>
                </a:lnTo>
                <a:lnTo>
                  <a:pt x="988619" y="1844728"/>
                </a:lnTo>
                <a:lnTo>
                  <a:pt x="989017" y="1843123"/>
                </a:lnTo>
                <a:lnTo>
                  <a:pt x="987425" y="1839913"/>
                </a:lnTo>
                <a:close/>
                <a:moveTo>
                  <a:pt x="739926" y="1839913"/>
                </a:moveTo>
                <a:lnTo>
                  <a:pt x="838200" y="1839913"/>
                </a:lnTo>
                <a:lnTo>
                  <a:pt x="836608" y="1843123"/>
                </a:lnTo>
                <a:lnTo>
                  <a:pt x="837006" y="1844728"/>
                </a:lnTo>
                <a:lnTo>
                  <a:pt x="837404" y="1847136"/>
                </a:lnTo>
                <a:lnTo>
                  <a:pt x="837404" y="1850747"/>
                </a:lnTo>
                <a:lnTo>
                  <a:pt x="837404" y="1855160"/>
                </a:lnTo>
                <a:lnTo>
                  <a:pt x="837006" y="1861580"/>
                </a:lnTo>
                <a:lnTo>
                  <a:pt x="835813" y="1870006"/>
                </a:lnTo>
                <a:lnTo>
                  <a:pt x="833823" y="1879234"/>
                </a:lnTo>
                <a:lnTo>
                  <a:pt x="831834" y="1880037"/>
                </a:lnTo>
                <a:lnTo>
                  <a:pt x="829447" y="1880438"/>
                </a:lnTo>
                <a:lnTo>
                  <a:pt x="823479" y="1880839"/>
                </a:lnTo>
                <a:lnTo>
                  <a:pt x="812338" y="1881241"/>
                </a:lnTo>
                <a:lnTo>
                  <a:pt x="811542" y="1881241"/>
                </a:lnTo>
                <a:lnTo>
                  <a:pt x="810747" y="1880839"/>
                </a:lnTo>
                <a:lnTo>
                  <a:pt x="810349" y="1880037"/>
                </a:lnTo>
                <a:lnTo>
                  <a:pt x="809553" y="1878833"/>
                </a:lnTo>
                <a:lnTo>
                  <a:pt x="809155" y="1877629"/>
                </a:lnTo>
                <a:lnTo>
                  <a:pt x="807962" y="1876827"/>
                </a:lnTo>
                <a:lnTo>
                  <a:pt x="807166" y="1876827"/>
                </a:lnTo>
                <a:lnTo>
                  <a:pt x="806370" y="1876827"/>
                </a:lnTo>
                <a:lnTo>
                  <a:pt x="803187" y="1878031"/>
                </a:lnTo>
                <a:lnTo>
                  <a:pt x="799209" y="1880438"/>
                </a:lnTo>
                <a:lnTo>
                  <a:pt x="789660" y="1887259"/>
                </a:lnTo>
                <a:lnTo>
                  <a:pt x="780111" y="1893679"/>
                </a:lnTo>
                <a:lnTo>
                  <a:pt x="769368" y="1899697"/>
                </a:lnTo>
                <a:lnTo>
                  <a:pt x="764594" y="1902105"/>
                </a:lnTo>
                <a:lnTo>
                  <a:pt x="758626" y="1904914"/>
                </a:lnTo>
                <a:lnTo>
                  <a:pt x="753056" y="1906920"/>
                </a:lnTo>
                <a:lnTo>
                  <a:pt x="747088" y="1908525"/>
                </a:lnTo>
                <a:lnTo>
                  <a:pt x="740722" y="1910130"/>
                </a:lnTo>
                <a:lnTo>
                  <a:pt x="733958" y="1911735"/>
                </a:lnTo>
                <a:lnTo>
                  <a:pt x="727194" y="1912537"/>
                </a:lnTo>
                <a:lnTo>
                  <a:pt x="720032" y="1912938"/>
                </a:lnTo>
                <a:lnTo>
                  <a:pt x="712473" y="1912938"/>
                </a:lnTo>
                <a:lnTo>
                  <a:pt x="704913" y="1912537"/>
                </a:lnTo>
                <a:lnTo>
                  <a:pt x="700139" y="1912136"/>
                </a:lnTo>
                <a:lnTo>
                  <a:pt x="695365" y="1911333"/>
                </a:lnTo>
                <a:lnTo>
                  <a:pt x="691386" y="1909728"/>
                </a:lnTo>
                <a:lnTo>
                  <a:pt x="687805" y="1908926"/>
                </a:lnTo>
                <a:lnTo>
                  <a:pt x="685020" y="1907321"/>
                </a:lnTo>
                <a:lnTo>
                  <a:pt x="683031" y="1905716"/>
                </a:lnTo>
                <a:lnTo>
                  <a:pt x="681041" y="1903710"/>
                </a:lnTo>
                <a:lnTo>
                  <a:pt x="680245" y="1902105"/>
                </a:lnTo>
                <a:lnTo>
                  <a:pt x="679450" y="1900099"/>
                </a:lnTo>
                <a:lnTo>
                  <a:pt x="679450" y="1898093"/>
                </a:lnTo>
                <a:lnTo>
                  <a:pt x="679848" y="1895685"/>
                </a:lnTo>
                <a:lnTo>
                  <a:pt x="680245" y="1893679"/>
                </a:lnTo>
                <a:lnTo>
                  <a:pt x="681439" y="1891673"/>
                </a:lnTo>
                <a:lnTo>
                  <a:pt x="684224" y="1886457"/>
                </a:lnTo>
                <a:lnTo>
                  <a:pt x="687805" y="1881642"/>
                </a:lnTo>
                <a:lnTo>
                  <a:pt x="692182" y="1876827"/>
                </a:lnTo>
                <a:lnTo>
                  <a:pt x="697354" y="1872012"/>
                </a:lnTo>
                <a:lnTo>
                  <a:pt x="702526" y="1866796"/>
                </a:lnTo>
                <a:lnTo>
                  <a:pt x="708494" y="1861981"/>
                </a:lnTo>
                <a:lnTo>
                  <a:pt x="720032" y="1853555"/>
                </a:lnTo>
                <a:lnTo>
                  <a:pt x="729581" y="1846333"/>
                </a:lnTo>
                <a:lnTo>
                  <a:pt x="739926" y="1839913"/>
                </a:lnTo>
                <a:close/>
                <a:moveTo>
                  <a:pt x="1538288" y="1614488"/>
                </a:moveTo>
                <a:lnTo>
                  <a:pt x="1616076" y="1614488"/>
                </a:lnTo>
                <a:lnTo>
                  <a:pt x="1619648" y="1616486"/>
                </a:lnTo>
                <a:lnTo>
                  <a:pt x="1628379" y="1622880"/>
                </a:lnTo>
                <a:lnTo>
                  <a:pt x="1640286" y="1631273"/>
                </a:lnTo>
                <a:lnTo>
                  <a:pt x="1646239" y="1636069"/>
                </a:lnTo>
                <a:lnTo>
                  <a:pt x="1651795" y="1641264"/>
                </a:lnTo>
                <a:lnTo>
                  <a:pt x="1656557" y="1646060"/>
                </a:lnTo>
                <a:lnTo>
                  <a:pt x="1660526" y="1651256"/>
                </a:lnTo>
                <a:lnTo>
                  <a:pt x="1661717" y="1653653"/>
                </a:lnTo>
                <a:lnTo>
                  <a:pt x="1662907" y="1656451"/>
                </a:lnTo>
                <a:lnTo>
                  <a:pt x="1663701" y="1658449"/>
                </a:lnTo>
                <a:lnTo>
                  <a:pt x="1663701" y="1660448"/>
                </a:lnTo>
                <a:lnTo>
                  <a:pt x="1663304" y="1662845"/>
                </a:lnTo>
                <a:lnTo>
                  <a:pt x="1662511" y="1664444"/>
                </a:lnTo>
                <a:lnTo>
                  <a:pt x="1661320" y="1666043"/>
                </a:lnTo>
                <a:lnTo>
                  <a:pt x="1659336" y="1668041"/>
                </a:lnTo>
                <a:lnTo>
                  <a:pt x="1656161" y="1669240"/>
                </a:lnTo>
                <a:lnTo>
                  <a:pt x="1652986" y="1670039"/>
                </a:lnTo>
                <a:lnTo>
                  <a:pt x="1648620" y="1670838"/>
                </a:lnTo>
                <a:lnTo>
                  <a:pt x="1643461" y="1671238"/>
                </a:lnTo>
                <a:lnTo>
                  <a:pt x="1637904" y="1671638"/>
                </a:lnTo>
                <a:lnTo>
                  <a:pt x="1631951" y="1671638"/>
                </a:lnTo>
                <a:lnTo>
                  <a:pt x="1625998" y="1671238"/>
                </a:lnTo>
                <a:lnTo>
                  <a:pt x="1620442" y="1670838"/>
                </a:lnTo>
                <a:lnTo>
                  <a:pt x="1615282" y="1669640"/>
                </a:lnTo>
                <a:lnTo>
                  <a:pt x="1610520" y="1668441"/>
                </a:lnTo>
                <a:lnTo>
                  <a:pt x="1605757" y="1666842"/>
                </a:lnTo>
                <a:lnTo>
                  <a:pt x="1600995" y="1665243"/>
                </a:lnTo>
                <a:lnTo>
                  <a:pt x="1592660" y="1661646"/>
                </a:lnTo>
                <a:lnTo>
                  <a:pt x="1584723" y="1656851"/>
                </a:lnTo>
                <a:lnTo>
                  <a:pt x="1576785" y="1651655"/>
                </a:lnTo>
                <a:lnTo>
                  <a:pt x="1569245" y="1646060"/>
                </a:lnTo>
                <a:lnTo>
                  <a:pt x="1566070" y="1644062"/>
                </a:lnTo>
                <a:lnTo>
                  <a:pt x="1564085" y="1643263"/>
                </a:lnTo>
                <a:lnTo>
                  <a:pt x="1562101" y="1643263"/>
                </a:lnTo>
                <a:lnTo>
                  <a:pt x="1561307" y="1643662"/>
                </a:lnTo>
                <a:lnTo>
                  <a:pt x="1560513" y="1645660"/>
                </a:lnTo>
                <a:lnTo>
                  <a:pt x="1559720" y="1646460"/>
                </a:lnTo>
                <a:lnTo>
                  <a:pt x="1558926" y="1647259"/>
                </a:lnTo>
                <a:lnTo>
                  <a:pt x="1550195" y="1646460"/>
                </a:lnTo>
                <a:lnTo>
                  <a:pt x="1545035" y="1646060"/>
                </a:lnTo>
                <a:lnTo>
                  <a:pt x="1543448" y="1645660"/>
                </a:lnTo>
                <a:lnTo>
                  <a:pt x="1541860" y="1645261"/>
                </a:lnTo>
                <a:lnTo>
                  <a:pt x="1540273" y="1637667"/>
                </a:lnTo>
                <a:lnTo>
                  <a:pt x="1539479" y="1631273"/>
                </a:lnTo>
                <a:lnTo>
                  <a:pt x="1539082" y="1626877"/>
                </a:lnTo>
                <a:lnTo>
                  <a:pt x="1539082" y="1622880"/>
                </a:lnTo>
                <a:lnTo>
                  <a:pt x="1539082" y="1618085"/>
                </a:lnTo>
                <a:lnTo>
                  <a:pt x="1539479" y="1616486"/>
                </a:lnTo>
                <a:lnTo>
                  <a:pt x="1538288" y="1614488"/>
                </a:lnTo>
                <a:close/>
                <a:moveTo>
                  <a:pt x="1343177" y="1614488"/>
                </a:moveTo>
                <a:lnTo>
                  <a:pt x="1420813" y="1614488"/>
                </a:lnTo>
                <a:lnTo>
                  <a:pt x="1419619" y="1616486"/>
                </a:lnTo>
                <a:lnTo>
                  <a:pt x="1420017" y="1618085"/>
                </a:lnTo>
                <a:lnTo>
                  <a:pt x="1420415" y="1622880"/>
                </a:lnTo>
                <a:lnTo>
                  <a:pt x="1420415" y="1626877"/>
                </a:lnTo>
                <a:lnTo>
                  <a:pt x="1420017" y="1631273"/>
                </a:lnTo>
                <a:lnTo>
                  <a:pt x="1419221" y="1637667"/>
                </a:lnTo>
                <a:lnTo>
                  <a:pt x="1417628" y="1645261"/>
                </a:lnTo>
                <a:lnTo>
                  <a:pt x="1416434" y="1645660"/>
                </a:lnTo>
                <a:lnTo>
                  <a:pt x="1414045" y="1646060"/>
                </a:lnTo>
                <a:lnTo>
                  <a:pt x="1409665" y="1646460"/>
                </a:lnTo>
                <a:lnTo>
                  <a:pt x="1400508" y="1647259"/>
                </a:lnTo>
                <a:lnTo>
                  <a:pt x="1399712" y="1646460"/>
                </a:lnTo>
                <a:lnTo>
                  <a:pt x="1398916" y="1645660"/>
                </a:lnTo>
                <a:lnTo>
                  <a:pt x="1398119" y="1643662"/>
                </a:lnTo>
                <a:lnTo>
                  <a:pt x="1397323" y="1643263"/>
                </a:lnTo>
                <a:lnTo>
                  <a:pt x="1395731" y="1643263"/>
                </a:lnTo>
                <a:lnTo>
                  <a:pt x="1393342" y="1644062"/>
                </a:lnTo>
                <a:lnTo>
                  <a:pt x="1390157" y="1646060"/>
                </a:lnTo>
                <a:lnTo>
                  <a:pt x="1382592" y="1651655"/>
                </a:lnTo>
                <a:lnTo>
                  <a:pt x="1375028" y="1656851"/>
                </a:lnTo>
                <a:lnTo>
                  <a:pt x="1366667" y="1661646"/>
                </a:lnTo>
                <a:lnTo>
                  <a:pt x="1357908" y="1665243"/>
                </a:lnTo>
                <a:lnTo>
                  <a:pt x="1353528" y="1666842"/>
                </a:lnTo>
                <a:lnTo>
                  <a:pt x="1348751" y="1668441"/>
                </a:lnTo>
                <a:lnTo>
                  <a:pt x="1343973" y="1669640"/>
                </a:lnTo>
                <a:lnTo>
                  <a:pt x="1338399" y="1670838"/>
                </a:lnTo>
                <a:lnTo>
                  <a:pt x="1333223" y="1671238"/>
                </a:lnTo>
                <a:lnTo>
                  <a:pt x="1327649" y="1671638"/>
                </a:lnTo>
                <a:lnTo>
                  <a:pt x="1321677" y="1671638"/>
                </a:lnTo>
                <a:lnTo>
                  <a:pt x="1315307" y="1671238"/>
                </a:lnTo>
                <a:lnTo>
                  <a:pt x="1310131" y="1670838"/>
                </a:lnTo>
                <a:lnTo>
                  <a:pt x="1306548" y="1670039"/>
                </a:lnTo>
                <a:lnTo>
                  <a:pt x="1302567" y="1669240"/>
                </a:lnTo>
                <a:lnTo>
                  <a:pt x="1300178" y="1668041"/>
                </a:lnTo>
                <a:lnTo>
                  <a:pt x="1297789" y="1666043"/>
                </a:lnTo>
                <a:lnTo>
                  <a:pt x="1296595" y="1664444"/>
                </a:lnTo>
                <a:lnTo>
                  <a:pt x="1295798" y="1662845"/>
                </a:lnTo>
                <a:lnTo>
                  <a:pt x="1295400" y="1660448"/>
                </a:lnTo>
                <a:lnTo>
                  <a:pt x="1295400" y="1658449"/>
                </a:lnTo>
                <a:lnTo>
                  <a:pt x="1296197" y="1656451"/>
                </a:lnTo>
                <a:lnTo>
                  <a:pt x="1296993" y="1653653"/>
                </a:lnTo>
                <a:lnTo>
                  <a:pt x="1298585" y="1651256"/>
                </a:lnTo>
                <a:lnTo>
                  <a:pt x="1302567" y="1646060"/>
                </a:lnTo>
                <a:lnTo>
                  <a:pt x="1307742" y="1641264"/>
                </a:lnTo>
                <a:lnTo>
                  <a:pt x="1312918" y="1636069"/>
                </a:lnTo>
                <a:lnTo>
                  <a:pt x="1318890" y="1631273"/>
                </a:lnTo>
                <a:lnTo>
                  <a:pt x="1330436" y="1622880"/>
                </a:lnTo>
                <a:lnTo>
                  <a:pt x="1339195" y="1616486"/>
                </a:lnTo>
                <a:lnTo>
                  <a:pt x="1343177" y="1614488"/>
                </a:lnTo>
                <a:close/>
                <a:moveTo>
                  <a:pt x="392113" y="1614488"/>
                </a:moveTo>
                <a:lnTo>
                  <a:pt x="469901" y="1614488"/>
                </a:lnTo>
                <a:lnTo>
                  <a:pt x="473472" y="1616486"/>
                </a:lnTo>
                <a:lnTo>
                  <a:pt x="482204" y="1622880"/>
                </a:lnTo>
                <a:lnTo>
                  <a:pt x="493713" y="1631273"/>
                </a:lnTo>
                <a:lnTo>
                  <a:pt x="499269" y="1636069"/>
                </a:lnTo>
                <a:lnTo>
                  <a:pt x="505223" y="1641264"/>
                </a:lnTo>
                <a:lnTo>
                  <a:pt x="509985" y="1646060"/>
                </a:lnTo>
                <a:lnTo>
                  <a:pt x="514351" y="1651256"/>
                </a:lnTo>
                <a:lnTo>
                  <a:pt x="515541" y="1653653"/>
                </a:lnTo>
                <a:lnTo>
                  <a:pt x="516732" y="1656451"/>
                </a:lnTo>
                <a:lnTo>
                  <a:pt x="517129" y="1658449"/>
                </a:lnTo>
                <a:lnTo>
                  <a:pt x="517526" y="1660448"/>
                </a:lnTo>
                <a:lnTo>
                  <a:pt x="517129" y="1662845"/>
                </a:lnTo>
                <a:lnTo>
                  <a:pt x="516335" y="1664444"/>
                </a:lnTo>
                <a:lnTo>
                  <a:pt x="515144" y="1666043"/>
                </a:lnTo>
                <a:lnTo>
                  <a:pt x="512763" y="1668041"/>
                </a:lnTo>
                <a:lnTo>
                  <a:pt x="509985" y="1669240"/>
                </a:lnTo>
                <a:lnTo>
                  <a:pt x="506413" y="1670039"/>
                </a:lnTo>
                <a:lnTo>
                  <a:pt x="502444" y="1670838"/>
                </a:lnTo>
                <a:lnTo>
                  <a:pt x="497285" y="1671238"/>
                </a:lnTo>
                <a:lnTo>
                  <a:pt x="490935" y="1671638"/>
                </a:lnTo>
                <a:lnTo>
                  <a:pt x="484982" y="1671638"/>
                </a:lnTo>
                <a:lnTo>
                  <a:pt x="479426" y="1671238"/>
                </a:lnTo>
                <a:lnTo>
                  <a:pt x="474266" y="1670838"/>
                </a:lnTo>
                <a:lnTo>
                  <a:pt x="469107" y="1669640"/>
                </a:lnTo>
                <a:lnTo>
                  <a:pt x="463947" y="1668441"/>
                </a:lnTo>
                <a:lnTo>
                  <a:pt x="459582" y="1666842"/>
                </a:lnTo>
                <a:lnTo>
                  <a:pt x="454819" y="1665243"/>
                </a:lnTo>
                <a:lnTo>
                  <a:pt x="446088" y="1661646"/>
                </a:lnTo>
                <a:lnTo>
                  <a:pt x="437754" y="1656851"/>
                </a:lnTo>
                <a:lnTo>
                  <a:pt x="430213" y="1651655"/>
                </a:lnTo>
                <a:lnTo>
                  <a:pt x="422672" y="1646060"/>
                </a:lnTo>
                <a:lnTo>
                  <a:pt x="419497" y="1644062"/>
                </a:lnTo>
                <a:lnTo>
                  <a:pt x="417116" y="1643263"/>
                </a:lnTo>
                <a:lnTo>
                  <a:pt x="415925" y="1643263"/>
                </a:lnTo>
                <a:lnTo>
                  <a:pt x="415132" y="1643662"/>
                </a:lnTo>
                <a:lnTo>
                  <a:pt x="413941" y="1645660"/>
                </a:lnTo>
                <a:lnTo>
                  <a:pt x="413544" y="1646460"/>
                </a:lnTo>
                <a:lnTo>
                  <a:pt x="412750" y="1647259"/>
                </a:lnTo>
                <a:lnTo>
                  <a:pt x="403622" y="1646460"/>
                </a:lnTo>
                <a:lnTo>
                  <a:pt x="398860" y="1646060"/>
                </a:lnTo>
                <a:lnTo>
                  <a:pt x="396875" y="1645660"/>
                </a:lnTo>
                <a:lnTo>
                  <a:pt x="395685" y="1645261"/>
                </a:lnTo>
                <a:lnTo>
                  <a:pt x="394097" y="1637667"/>
                </a:lnTo>
                <a:lnTo>
                  <a:pt x="393303" y="1631273"/>
                </a:lnTo>
                <a:lnTo>
                  <a:pt x="392510" y="1626877"/>
                </a:lnTo>
                <a:lnTo>
                  <a:pt x="392510" y="1622880"/>
                </a:lnTo>
                <a:lnTo>
                  <a:pt x="392907" y="1618085"/>
                </a:lnTo>
                <a:lnTo>
                  <a:pt x="393303" y="1616486"/>
                </a:lnTo>
                <a:lnTo>
                  <a:pt x="392113" y="1614488"/>
                </a:lnTo>
                <a:close/>
                <a:moveTo>
                  <a:pt x="195660" y="1614488"/>
                </a:moveTo>
                <a:lnTo>
                  <a:pt x="273051" y="1614488"/>
                </a:lnTo>
                <a:lnTo>
                  <a:pt x="271860" y="1616486"/>
                </a:lnTo>
                <a:lnTo>
                  <a:pt x="272257" y="1618085"/>
                </a:lnTo>
                <a:lnTo>
                  <a:pt x="272654" y="1622880"/>
                </a:lnTo>
                <a:lnTo>
                  <a:pt x="272654" y="1626877"/>
                </a:lnTo>
                <a:lnTo>
                  <a:pt x="271860" y="1631273"/>
                </a:lnTo>
                <a:lnTo>
                  <a:pt x="271066" y="1637667"/>
                </a:lnTo>
                <a:lnTo>
                  <a:pt x="269479" y="1645261"/>
                </a:lnTo>
                <a:lnTo>
                  <a:pt x="267891" y="1645660"/>
                </a:lnTo>
                <a:lnTo>
                  <a:pt x="266304" y="1646060"/>
                </a:lnTo>
                <a:lnTo>
                  <a:pt x="261541" y="1646460"/>
                </a:lnTo>
                <a:lnTo>
                  <a:pt x="252810" y="1647259"/>
                </a:lnTo>
                <a:lnTo>
                  <a:pt x="251619" y="1646460"/>
                </a:lnTo>
                <a:lnTo>
                  <a:pt x="251223" y="1645660"/>
                </a:lnTo>
                <a:lnTo>
                  <a:pt x="250032" y="1643662"/>
                </a:lnTo>
                <a:lnTo>
                  <a:pt x="249238" y="1643263"/>
                </a:lnTo>
                <a:lnTo>
                  <a:pt x="247651" y="1643263"/>
                </a:lnTo>
                <a:lnTo>
                  <a:pt x="245666" y="1644062"/>
                </a:lnTo>
                <a:lnTo>
                  <a:pt x="242491" y="1646060"/>
                </a:lnTo>
                <a:lnTo>
                  <a:pt x="234554" y="1651655"/>
                </a:lnTo>
                <a:lnTo>
                  <a:pt x="227013" y="1656851"/>
                </a:lnTo>
                <a:lnTo>
                  <a:pt x="219076" y="1661646"/>
                </a:lnTo>
                <a:lnTo>
                  <a:pt x="210344" y="1665243"/>
                </a:lnTo>
                <a:lnTo>
                  <a:pt x="205582" y="1666842"/>
                </a:lnTo>
                <a:lnTo>
                  <a:pt x="200819" y="1668441"/>
                </a:lnTo>
                <a:lnTo>
                  <a:pt x="196057" y="1669640"/>
                </a:lnTo>
                <a:lnTo>
                  <a:pt x="190897" y="1670838"/>
                </a:lnTo>
                <a:lnTo>
                  <a:pt x="185341" y="1671238"/>
                </a:lnTo>
                <a:lnTo>
                  <a:pt x="179785" y="1671638"/>
                </a:lnTo>
                <a:lnTo>
                  <a:pt x="173832" y="1671638"/>
                </a:lnTo>
                <a:lnTo>
                  <a:pt x="167482" y="1671238"/>
                </a:lnTo>
                <a:lnTo>
                  <a:pt x="162719" y="1670838"/>
                </a:lnTo>
                <a:lnTo>
                  <a:pt x="158353" y="1670039"/>
                </a:lnTo>
                <a:lnTo>
                  <a:pt x="155178" y="1669240"/>
                </a:lnTo>
                <a:lnTo>
                  <a:pt x="152003" y="1668041"/>
                </a:lnTo>
                <a:lnTo>
                  <a:pt x="150416" y="1666043"/>
                </a:lnTo>
                <a:lnTo>
                  <a:pt x="148828" y="1664444"/>
                </a:lnTo>
                <a:lnTo>
                  <a:pt x="148035" y="1662845"/>
                </a:lnTo>
                <a:lnTo>
                  <a:pt x="147638" y="1660448"/>
                </a:lnTo>
                <a:lnTo>
                  <a:pt x="148035" y="1658449"/>
                </a:lnTo>
                <a:lnTo>
                  <a:pt x="148828" y="1656451"/>
                </a:lnTo>
                <a:lnTo>
                  <a:pt x="149622" y="1653653"/>
                </a:lnTo>
                <a:lnTo>
                  <a:pt x="151210" y="1651256"/>
                </a:lnTo>
                <a:lnTo>
                  <a:pt x="155178" y="1646060"/>
                </a:lnTo>
                <a:lnTo>
                  <a:pt x="159544" y="1641264"/>
                </a:lnTo>
                <a:lnTo>
                  <a:pt x="165497" y="1636069"/>
                </a:lnTo>
                <a:lnTo>
                  <a:pt x="171450" y="1631273"/>
                </a:lnTo>
                <a:lnTo>
                  <a:pt x="182960" y="1622880"/>
                </a:lnTo>
                <a:lnTo>
                  <a:pt x="191691" y="1616486"/>
                </a:lnTo>
                <a:lnTo>
                  <a:pt x="195660" y="1614488"/>
                </a:lnTo>
                <a:close/>
                <a:moveTo>
                  <a:pt x="538163" y="1219200"/>
                </a:moveTo>
                <a:lnTo>
                  <a:pt x="618247" y="1234417"/>
                </a:lnTo>
                <a:lnTo>
                  <a:pt x="620638" y="1235218"/>
                </a:lnTo>
                <a:lnTo>
                  <a:pt x="623427" y="1236419"/>
                </a:lnTo>
                <a:lnTo>
                  <a:pt x="625419" y="1238421"/>
                </a:lnTo>
                <a:lnTo>
                  <a:pt x="627013" y="1241225"/>
                </a:lnTo>
                <a:lnTo>
                  <a:pt x="629404" y="1244428"/>
                </a:lnTo>
                <a:lnTo>
                  <a:pt x="630599" y="1248032"/>
                </a:lnTo>
                <a:lnTo>
                  <a:pt x="632193" y="1252037"/>
                </a:lnTo>
                <a:lnTo>
                  <a:pt x="633388" y="1256442"/>
                </a:lnTo>
                <a:lnTo>
                  <a:pt x="635380" y="1266052"/>
                </a:lnTo>
                <a:lnTo>
                  <a:pt x="637372" y="1276464"/>
                </a:lnTo>
                <a:lnTo>
                  <a:pt x="639364" y="1296487"/>
                </a:lnTo>
                <a:lnTo>
                  <a:pt x="639763" y="1300491"/>
                </a:lnTo>
                <a:lnTo>
                  <a:pt x="639364" y="1303294"/>
                </a:lnTo>
                <a:lnTo>
                  <a:pt x="638567" y="1304896"/>
                </a:lnTo>
                <a:lnTo>
                  <a:pt x="637771" y="1305697"/>
                </a:lnTo>
                <a:lnTo>
                  <a:pt x="636177" y="1305697"/>
                </a:lnTo>
                <a:lnTo>
                  <a:pt x="634185" y="1304496"/>
                </a:lnTo>
                <a:lnTo>
                  <a:pt x="632591" y="1302894"/>
                </a:lnTo>
                <a:lnTo>
                  <a:pt x="630599" y="1300491"/>
                </a:lnTo>
                <a:lnTo>
                  <a:pt x="626615" y="1295285"/>
                </a:lnTo>
                <a:lnTo>
                  <a:pt x="623029" y="1288878"/>
                </a:lnTo>
                <a:lnTo>
                  <a:pt x="620240" y="1282471"/>
                </a:lnTo>
                <a:lnTo>
                  <a:pt x="619841" y="1279668"/>
                </a:lnTo>
                <a:lnTo>
                  <a:pt x="619443" y="1277265"/>
                </a:lnTo>
                <a:lnTo>
                  <a:pt x="619443" y="1275263"/>
                </a:lnTo>
                <a:lnTo>
                  <a:pt x="619044" y="1273261"/>
                </a:lnTo>
                <a:lnTo>
                  <a:pt x="618646" y="1271659"/>
                </a:lnTo>
                <a:lnTo>
                  <a:pt x="617849" y="1270457"/>
                </a:lnTo>
                <a:lnTo>
                  <a:pt x="617052" y="1269657"/>
                </a:lnTo>
                <a:lnTo>
                  <a:pt x="616255" y="1268856"/>
                </a:lnTo>
                <a:lnTo>
                  <a:pt x="615060" y="1268455"/>
                </a:lnTo>
                <a:lnTo>
                  <a:pt x="613865" y="1268455"/>
                </a:lnTo>
                <a:lnTo>
                  <a:pt x="613068" y="1268856"/>
                </a:lnTo>
                <a:lnTo>
                  <a:pt x="612271" y="1269256"/>
                </a:lnTo>
                <a:lnTo>
                  <a:pt x="611076" y="1270457"/>
                </a:lnTo>
                <a:lnTo>
                  <a:pt x="610677" y="1271659"/>
                </a:lnTo>
                <a:lnTo>
                  <a:pt x="609880" y="1273661"/>
                </a:lnTo>
                <a:lnTo>
                  <a:pt x="609482" y="1276064"/>
                </a:lnTo>
                <a:lnTo>
                  <a:pt x="609084" y="1278466"/>
                </a:lnTo>
                <a:lnTo>
                  <a:pt x="609084" y="1281670"/>
                </a:lnTo>
                <a:lnTo>
                  <a:pt x="608287" y="1285675"/>
                </a:lnTo>
                <a:lnTo>
                  <a:pt x="607888" y="1289279"/>
                </a:lnTo>
                <a:lnTo>
                  <a:pt x="607091" y="1292482"/>
                </a:lnTo>
                <a:lnTo>
                  <a:pt x="606295" y="1295686"/>
                </a:lnTo>
                <a:lnTo>
                  <a:pt x="604701" y="1298489"/>
                </a:lnTo>
                <a:lnTo>
                  <a:pt x="603107" y="1300892"/>
                </a:lnTo>
                <a:lnTo>
                  <a:pt x="600716" y="1302894"/>
                </a:lnTo>
                <a:lnTo>
                  <a:pt x="598724" y="1304896"/>
                </a:lnTo>
                <a:lnTo>
                  <a:pt x="594740" y="1306498"/>
                </a:lnTo>
                <a:lnTo>
                  <a:pt x="591154" y="1307699"/>
                </a:lnTo>
                <a:lnTo>
                  <a:pt x="585975" y="1308100"/>
                </a:lnTo>
                <a:lnTo>
                  <a:pt x="580396" y="1308100"/>
                </a:lnTo>
                <a:lnTo>
                  <a:pt x="578404" y="1307699"/>
                </a:lnTo>
                <a:lnTo>
                  <a:pt x="576014" y="1307299"/>
                </a:lnTo>
                <a:lnTo>
                  <a:pt x="571631" y="1305697"/>
                </a:lnTo>
                <a:lnTo>
                  <a:pt x="568045" y="1303294"/>
                </a:lnTo>
                <a:lnTo>
                  <a:pt x="564459" y="1299690"/>
                </a:lnTo>
                <a:lnTo>
                  <a:pt x="560475" y="1295285"/>
                </a:lnTo>
                <a:lnTo>
                  <a:pt x="557287" y="1290079"/>
                </a:lnTo>
                <a:lnTo>
                  <a:pt x="554498" y="1284073"/>
                </a:lnTo>
                <a:lnTo>
                  <a:pt x="551311" y="1277666"/>
                </a:lnTo>
                <a:lnTo>
                  <a:pt x="548920" y="1271258"/>
                </a:lnTo>
                <a:lnTo>
                  <a:pt x="546530" y="1264451"/>
                </a:lnTo>
                <a:lnTo>
                  <a:pt x="543342" y="1251236"/>
                </a:lnTo>
                <a:lnTo>
                  <a:pt x="540952" y="1238822"/>
                </a:lnTo>
                <a:lnTo>
                  <a:pt x="539358" y="1228811"/>
                </a:lnTo>
                <a:lnTo>
                  <a:pt x="538163" y="1219200"/>
                </a:lnTo>
                <a:close/>
                <a:moveTo>
                  <a:pt x="1292225" y="1217613"/>
                </a:moveTo>
                <a:lnTo>
                  <a:pt x="1290632" y="1227624"/>
                </a:lnTo>
                <a:lnTo>
                  <a:pt x="1289436" y="1237635"/>
                </a:lnTo>
                <a:lnTo>
                  <a:pt x="1287046" y="1250049"/>
                </a:lnTo>
                <a:lnTo>
                  <a:pt x="1283061" y="1263665"/>
                </a:lnTo>
                <a:lnTo>
                  <a:pt x="1281069" y="1270472"/>
                </a:lnTo>
                <a:lnTo>
                  <a:pt x="1278679" y="1276879"/>
                </a:lnTo>
                <a:lnTo>
                  <a:pt x="1275491" y="1283287"/>
                </a:lnTo>
                <a:lnTo>
                  <a:pt x="1272702" y="1289293"/>
                </a:lnTo>
                <a:lnTo>
                  <a:pt x="1269116" y="1294099"/>
                </a:lnTo>
                <a:lnTo>
                  <a:pt x="1265530" y="1298504"/>
                </a:lnTo>
                <a:lnTo>
                  <a:pt x="1261546" y="1302108"/>
                </a:lnTo>
                <a:lnTo>
                  <a:pt x="1258359" y="1304110"/>
                </a:lnTo>
                <a:lnTo>
                  <a:pt x="1253976" y="1305712"/>
                </a:lnTo>
                <a:lnTo>
                  <a:pt x="1249593" y="1306513"/>
                </a:lnTo>
                <a:lnTo>
                  <a:pt x="1244015" y="1306513"/>
                </a:lnTo>
                <a:lnTo>
                  <a:pt x="1239632" y="1306112"/>
                </a:lnTo>
                <a:lnTo>
                  <a:pt x="1235250" y="1304911"/>
                </a:lnTo>
                <a:lnTo>
                  <a:pt x="1232062" y="1303309"/>
                </a:lnTo>
                <a:lnTo>
                  <a:pt x="1229273" y="1301707"/>
                </a:lnTo>
                <a:lnTo>
                  <a:pt x="1227281" y="1299305"/>
                </a:lnTo>
                <a:lnTo>
                  <a:pt x="1225687" y="1296902"/>
                </a:lnTo>
                <a:lnTo>
                  <a:pt x="1223695" y="1294099"/>
                </a:lnTo>
                <a:lnTo>
                  <a:pt x="1222898" y="1291296"/>
                </a:lnTo>
                <a:lnTo>
                  <a:pt x="1222101" y="1288092"/>
                </a:lnTo>
                <a:lnTo>
                  <a:pt x="1221703" y="1284088"/>
                </a:lnTo>
                <a:lnTo>
                  <a:pt x="1221304" y="1280083"/>
                </a:lnTo>
                <a:lnTo>
                  <a:pt x="1221304" y="1276879"/>
                </a:lnTo>
                <a:lnTo>
                  <a:pt x="1220906" y="1274477"/>
                </a:lnTo>
                <a:lnTo>
                  <a:pt x="1220508" y="1272074"/>
                </a:lnTo>
                <a:lnTo>
                  <a:pt x="1219711" y="1270072"/>
                </a:lnTo>
                <a:lnTo>
                  <a:pt x="1219312" y="1268870"/>
                </a:lnTo>
                <a:lnTo>
                  <a:pt x="1218117" y="1267669"/>
                </a:lnTo>
                <a:lnTo>
                  <a:pt x="1216922" y="1266868"/>
                </a:lnTo>
                <a:lnTo>
                  <a:pt x="1216125" y="1266468"/>
                </a:lnTo>
                <a:lnTo>
                  <a:pt x="1214930" y="1266468"/>
                </a:lnTo>
                <a:lnTo>
                  <a:pt x="1214133" y="1266868"/>
                </a:lnTo>
                <a:lnTo>
                  <a:pt x="1213336" y="1268070"/>
                </a:lnTo>
                <a:lnTo>
                  <a:pt x="1212539" y="1268870"/>
                </a:lnTo>
                <a:lnTo>
                  <a:pt x="1211742" y="1270072"/>
                </a:lnTo>
                <a:lnTo>
                  <a:pt x="1211344" y="1271674"/>
                </a:lnTo>
                <a:lnTo>
                  <a:pt x="1210945" y="1273275"/>
                </a:lnTo>
                <a:lnTo>
                  <a:pt x="1210945" y="1275678"/>
                </a:lnTo>
                <a:lnTo>
                  <a:pt x="1210945" y="1278081"/>
                </a:lnTo>
                <a:lnTo>
                  <a:pt x="1209750" y="1280483"/>
                </a:lnTo>
                <a:lnTo>
                  <a:pt x="1207359" y="1286891"/>
                </a:lnTo>
                <a:lnTo>
                  <a:pt x="1203773" y="1293298"/>
                </a:lnTo>
                <a:lnTo>
                  <a:pt x="1199789" y="1298904"/>
                </a:lnTo>
                <a:lnTo>
                  <a:pt x="1197797" y="1300906"/>
                </a:lnTo>
                <a:lnTo>
                  <a:pt x="1195805" y="1302909"/>
                </a:lnTo>
                <a:lnTo>
                  <a:pt x="1194211" y="1304110"/>
                </a:lnTo>
                <a:lnTo>
                  <a:pt x="1192617" y="1304110"/>
                </a:lnTo>
                <a:lnTo>
                  <a:pt x="1191821" y="1303710"/>
                </a:lnTo>
                <a:lnTo>
                  <a:pt x="1191024" y="1302108"/>
                </a:lnTo>
                <a:lnTo>
                  <a:pt x="1190625" y="1298904"/>
                </a:lnTo>
                <a:lnTo>
                  <a:pt x="1191024" y="1294900"/>
                </a:lnTo>
                <a:lnTo>
                  <a:pt x="1193016" y="1274877"/>
                </a:lnTo>
                <a:lnTo>
                  <a:pt x="1194610" y="1264465"/>
                </a:lnTo>
                <a:lnTo>
                  <a:pt x="1197000" y="1254855"/>
                </a:lnTo>
                <a:lnTo>
                  <a:pt x="1198195" y="1250450"/>
                </a:lnTo>
                <a:lnTo>
                  <a:pt x="1199789" y="1246045"/>
                </a:lnTo>
                <a:lnTo>
                  <a:pt x="1200984" y="1242841"/>
                </a:lnTo>
                <a:lnTo>
                  <a:pt x="1202977" y="1239237"/>
                </a:lnTo>
                <a:lnTo>
                  <a:pt x="1204969" y="1236834"/>
                </a:lnTo>
                <a:lnTo>
                  <a:pt x="1206961" y="1234832"/>
                </a:lnTo>
                <a:lnTo>
                  <a:pt x="1209352" y="1233631"/>
                </a:lnTo>
                <a:lnTo>
                  <a:pt x="1212141" y="1232429"/>
                </a:lnTo>
                <a:lnTo>
                  <a:pt x="1292225" y="1217613"/>
                </a:lnTo>
                <a:close/>
                <a:moveTo>
                  <a:pt x="36513" y="1122363"/>
                </a:moveTo>
                <a:lnTo>
                  <a:pt x="98598" y="1134269"/>
                </a:lnTo>
                <a:lnTo>
                  <a:pt x="100956" y="1135063"/>
                </a:lnTo>
                <a:lnTo>
                  <a:pt x="102921" y="1135857"/>
                </a:lnTo>
                <a:lnTo>
                  <a:pt x="104492" y="1137444"/>
                </a:lnTo>
                <a:lnTo>
                  <a:pt x="105671" y="1139825"/>
                </a:lnTo>
                <a:lnTo>
                  <a:pt x="107636" y="1142207"/>
                </a:lnTo>
                <a:lnTo>
                  <a:pt x="108815" y="1145382"/>
                </a:lnTo>
                <a:lnTo>
                  <a:pt x="110779" y="1152128"/>
                </a:lnTo>
                <a:lnTo>
                  <a:pt x="112351" y="1159272"/>
                </a:lnTo>
                <a:lnTo>
                  <a:pt x="113923" y="1167210"/>
                </a:lnTo>
                <a:lnTo>
                  <a:pt x="115495" y="1183085"/>
                </a:lnTo>
                <a:lnTo>
                  <a:pt x="115888" y="1186260"/>
                </a:lnTo>
                <a:lnTo>
                  <a:pt x="115495" y="1188641"/>
                </a:lnTo>
                <a:lnTo>
                  <a:pt x="115102" y="1189832"/>
                </a:lnTo>
                <a:lnTo>
                  <a:pt x="114316" y="1190228"/>
                </a:lnTo>
                <a:lnTo>
                  <a:pt x="112744" y="1190228"/>
                </a:lnTo>
                <a:lnTo>
                  <a:pt x="111565" y="1189435"/>
                </a:lnTo>
                <a:lnTo>
                  <a:pt x="109994" y="1188244"/>
                </a:lnTo>
                <a:lnTo>
                  <a:pt x="108422" y="1186657"/>
                </a:lnTo>
                <a:lnTo>
                  <a:pt x="105278" y="1181894"/>
                </a:lnTo>
                <a:lnTo>
                  <a:pt x="102528" y="1177132"/>
                </a:lnTo>
                <a:lnTo>
                  <a:pt x="100563" y="1172369"/>
                </a:lnTo>
                <a:lnTo>
                  <a:pt x="100170" y="1169988"/>
                </a:lnTo>
                <a:lnTo>
                  <a:pt x="100170" y="1168003"/>
                </a:lnTo>
                <a:lnTo>
                  <a:pt x="99384" y="1164828"/>
                </a:lnTo>
                <a:lnTo>
                  <a:pt x="98598" y="1162447"/>
                </a:lnTo>
                <a:lnTo>
                  <a:pt x="97026" y="1161257"/>
                </a:lnTo>
                <a:lnTo>
                  <a:pt x="96633" y="1161257"/>
                </a:lnTo>
                <a:lnTo>
                  <a:pt x="95848" y="1161257"/>
                </a:lnTo>
                <a:lnTo>
                  <a:pt x="95062" y="1161257"/>
                </a:lnTo>
                <a:lnTo>
                  <a:pt x="94276" y="1161653"/>
                </a:lnTo>
                <a:lnTo>
                  <a:pt x="92704" y="1163638"/>
                </a:lnTo>
                <a:lnTo>
                  <a:pt x="91525" y="1167210"/>
                </a:lnTo>
                <a:lnTo>
                  <a:pt x="91525" y="1171178"/>
                </a:lnTo>
                <a:lnTo>
                  <a:pt x="91132" y="1176338"/>
                </a:lnTo>
                <a:lnTo>
                  <a:pt x="90346" y="1181100"/>
                </a:lnTo>
                <a:lnTo>
                  <a:pt x="89167" y="1184275"/>
                </a:lnTo>
                <a:lnTo>
                  <a:pt x="87989" y="1186260"/>
                </a:lnTo>
                <a:lnTo>
                  <a:pt x="86810" y="1187847"/>
                </a:lnTo>
                <a:lnTo>
                  <a:pt x="85238" y="1189038"/>
                </a:lnTo>
                <a:lnTo>
                  <a:pt x="83666" y="1189832"/>
                </a:lnTo>
                <a:lnTo>
                  <a:pt x="82094" y="1191022"/>
                </a:lnTo>
                <a:lnTo>
                  <a:pt x="80130" y="1191419"/>
                </a:lnTo>
                <a:lnTo>
                  <a:pt x="75414" y="1192213"/>
                </a:lnTo>
                <a:lnTo>
                  <a:pt x="69520" y="1192213"/>
                </a:lnTo>
                <a:lnTo>
                  <a:pt x="67163" y="1191816"/>
                </a:lnTo>
                <a:lnTo>
                  <a:pt x="64412" y="1191022"/>
                </a:lnTo>
                <a:lnTo>
                  <a:pt x="62447" y="1190228"/>
                </a:lnTo>
                <a:lnTo>
                  <a:pt x="60482" y="1188641"/>
                </a:lnTo>
                <a:lnTo>
                  <a:pt x="58125" y="1187053"/>
                </a:lnTo>
                <a:lnTo>
                  <a:pt x="56160" y="1185069"/>
                </a:lnTo>
                <a:lnTo>
                  <a:pt x="53016" y="1180703"/>
                </a:lnTo>
                <a:lnTo>
                  <a:pt x="49873" y="1175147"/>
                </a:lnTo>
                <a:lnTo>
                  <a:pt x="47122" y="1169194"/>
                </a:lnTo>
                <a:lnTo>
                  <a:pt x="44765" y="1162844"/>
                </a:lnTo>
                <a:lnTo>
                  <a:pt x="42800" y="1156494"/>
                </a:lnTo>
                <a:lnTo>
                  <a:pt x="41228" y="1150144"/>
                </a:lnTo>
                <a:lnTo>
                  <a:pt x="40049" y="1143794"/>
                </a:lnTo>
                <a:lnTo>
                  <a:pt x="37692" y="1133475"/>
                </a:lnTo>
                <a:lnTo>
                  <a:pt x="36513" y="1125538"/>
                </a:lnTo>
                <a:lnTo>
                  <a:pt x="36513" y="1122363"/>
                </a:lnTo>
                <a:close/>
                <a:moveTo>
                  <a:pt x="1779588" y="1120775"/>
                </a:moveTo>
                <a:lnTo>
                  <a:pt x="1779588" y="1123616"/>
                </a:lnTo>
                <a:lnTo>
                  <a:pt x="1778404" y="1131734"/>
                </a:lnTo>
                <a:lnTo>
                  <a:pt x="1776824" y="1142693"/>
                </a:lnTo>
                <a:lnTo>
                  <a:pt x="1775244" y="1149188"/>
                </a:lnTo>
                <a:lnTo>
                  <a:pt x="1773665" y="1155682"/>
                </a:lnTo>
                <a:lnTo>
                  <a:pt x="1771690" y="1162176"/>
                </a:lnTo>
                <a:lnTo>
                  <a:pt x="1769321" y="1168671"/>
                </a:lnTo>
                <a:lnTo>
                  <a:pt x="1766162" y="1174759"/>
                </a:lnTo>
                <a:lnTo>
                  <a:pt x="1763397" y="1180442"/>
                </a:lnTo>
                <a:lnTo>
                  <a:pt x="1760238" y="1184907"/>
                </a:lnTo>
                <a:lnTo>
                  <a:pt x="1757869" y="1186530"/>
                </a:lnTo>
                <a:lnTo>
                  <a:pt x="1755894" y="1188560"/>
                </a:lnTo>
                <a:lnTo>
                  <a:pt x="1753920" y="1189777"/>
                </a:lnTo>
                <a:lnTo>
                  <a:pt x="1751550" y="1190995"/>
                </a:lnTo>
                <a:lnTo>
                  <a:pt x="1749181" y="1191807"/>
                </a:lnTo>
                <a:lnTo>
                  <a:pt x="1746812" y="1192213"/>
                </a:lnTo>
                <a:lnTo>
                  <a:pt x="1740888" y="1192213"/>
                </a:lnTo>
                <a:lnTo>
                  <a:pt x="1736149" y="1191401"/>
                </a:lnTo>
                <a:lnTo>
                  <a:pt x="1734175" y="1190589"/>
                </a:lnTo>
                <a:lnTo>
                  <a:pt x="1732200" y="1189777"/>
                </a:lnTo>
                <a:lnTo>
                  <a:pt x="1730621" y="1188966"/>
                </a:lnTo>
                <a:lnTo>
                  <a:pt x="1729436" y="1187748"/>
                </a:lnTo>
                <a:lnTo>
                  <a:pt x="1728251" y="1185718"/>
                </a:lnTo>
                <a:lnTo>
                  <a:pt x="1727461" y="1184095"/>
                </a:lnTo>
                <a:lnTo>
                  <a:pt x="1725487" y="1180442"/>
                </a:lnTo>
                <a:lnTo>
                  <a:pt x="1724697" y="1175977"/>
                </a:lnTo>
                <a:lnTo>
                  <a:pt x="1724697" y="1170700"/>
                </a:lnTo>
                <a:lnTo>
                  <a:pt x="1724302" y="1166235"/>
                </a:lnTo>
                <a:lnTo>
                  <a:pt x="1723117" y="1162988"/>
                </a:lnTo>
                <a:lnTo>
                  <a:pt x="1721933" y="1160959"/>
                </a:lnTo>
                <a:lnTo>
                  <a:pt x="1721143" y="1160553"/>
                </a:lnTo>
                <a:lnTo>
                  <a:pt x="1720748" y="1160147"/>
                </a:lnTo>
                <a:lnTo>
                  <a:pt x="1719958" y="1160553"/>
                </a:lnTo>
                <a:lnTo>
                  <a:pt x="1718774" y="1160553"/>
                </a:lnTo>
                <a:lnTo>
                  <a:pt x="1717589" y="1161770"/>
                </a:lnTo>
                <a:lnTo>
                  <a:pt x="1716404" y="1164206"/>
                </a:lnTo>
                <a:lnTo>
                  <a:pt x="1716009" y="1167453"/>
                </a:lnTo>
                <a:lnTo>
                  <a:pt x="1716009" y="1169482"/>
                </a:lnTo>
                <a:lnTo>
                  <a:pt x="1715614" y="1171512"/>
                </a:lnTo>
                <a:lnTo>
                  <a:pt x="1713640" y="1176383"/>
                </a:lnTo>
                <a:lnTo>
                  <a:pt x="1710481" y="1181659"/>
                </a:lnTo>
                <a:lnTo>
                  <a:pt x="1707716" y="1186124"/>
                </a:lnTo>
                <a:lnTo>
                  <a:pt x="1706137" y="1188154"/>
                </a:lnTo>
                <a:lnTo>
                  <a:pt x="1704557" y="1189371"/>
                </a:lnTo>
                <a:lnTo>
                  <a:pt x="1702978" y="1190183"/>
                </a:lnTo>
                <a:lnTo>
                  <a:pt x="1702188" y="1190183"/>
                </a:lnTo>
                <a:lnTo>
                  <a:pt x="1701003" y="1189777"/>
                </a:lnTo>
                <a:lnTo>
                  <a:pt x="1700608" y="1188560"/>
                </a:lnTo>
                <a:lnTo>
                  <a:pt x="1700213" y="1185718"/>
                </a:lnTo>
                <a:lnTo>
                  <a:pt x="1700608" y="1182877"/>
                </a:lnTo>
                <a:lnTo>
                  <a:pt x="1702188" y="1166641"/>
                </a:lnTo>
                <a:lnTo>
                  <a:pt x="1703767" y="1158117"/>
                </a:lnTo>
                <a:lnTo>
                  <a:pt x="1704952" y="1150811"/>
                </a:lnTo>
                <a:lnTo>
                  <a:pt x="1707716" y="1143911"/>
                </a:lnTo>
                <a:lnTo>
                  <a:pt x="1708901" y="1141070"/>
                </a:lnTo>
                <a:lnTo>
                  <a:pt x="1710086" y="1138634"/>
                </a:lnTo>
                <a:lnTo>
                  <a:pt x="1711665" y="1136199"/>
                </a:lnTo>
                <a:lnTo>
                  <a:pt x="1713640" y="1134575"/>
                </a:lnTo>
                <a:lnTo>
                  <a:pt x="1715219" y="1133763"/>
                </a:lnTo>
                <a:lnTo>
                  <a:pt x="1717194" y="1132952"/>
                </a:lnTo>
                <a:lnTo>
                  <a:pt x="1779588" y="1120775"/>
                </a:lnTo>
                <a:close/>
                <a:moveTo>
                  <a:pt x="233586" y="538163"/>
                </a:moveTo>
                <a:lnTo>
                  <a:pt x="238336" y="538163"/>
                </a:lnTo>
                <a:lnTo>
                  <a:pt x="300494" y="768264"/>
                </a:lnTo>
                <a:lnTo>
                  <a:pt x="301682" y="758743"/>
                </a:lnTo>
                <a:lnTo>
                  <a:pt x="323061" y="601242"/>
                </a:lnTo>
                <a:lnTo>
                  <a:pt x="317122" y="585770"/>
                </a:lnTo>
                <a:lnTo>
                  <a:pt x="328999" y="565140"/>
                </a:lnTo>
                <a:lnTo>
                  <a:pt x="355921" y="565140"/>
                </a:lnTo>
                <a:lnTo>
                  <a:pt x="367403" y="585770"/>
                </a:lnTo>
                <a:lnTo>
                  <a:pt x="362256" y="604416"/>
                </a:lnTo>
                <a:lnTo>
                  <a:pt x="381259" y="770645"/>
                </a:lnTo>
                <a:lnTo>
                  <a:pt x="394720" y="710739"/>
                </a:lnTo>
                <a:lnTo>
                  <a:pt x="395908" y="741287"/>
                </a:lnTo>
                <a:lnTo>
                  <a:pt x="397096" y="773818"/>
                </a:lnTo>
                <a:lnTo>
                  <a:pt x="401055" y="844039"/>
                </a:lnTo>
                <a:lnTo>
                  <a:pt x="405806" y="918227"/>
                </a:lnTo>
                <a:lnTo>
                  <a:pt x="410952" y="992018"/>
                </a:lnTo>
                <a:lnTo>
                  <a:pt x="416891" y="1061048"/>
                </a:lnTo>
                <a:lnTo>
                  <a:pt x="423226" y="1122541"/>
                </a:lnTo>
                <a:lnTo>
                  <a:pt x="426393" y="1148725"/>
                </a:lnTo>
                <a:lnTo>
                  <a:pt x="428768" y="1171338"/>
                </a:lnTo>
                <a:lnTo>
                  <a:pt x="431936" y="1190381"/>
                </a:lnTo>
                <a:lnTo>
                  <a:pt x="434311" y="1204663"/>
                </a:lnTo>
                <a:lnTo>
                  <a:pt x="435499" y="1210218"/>
                </a:lnTo>
                <a:lnTo>
                  <a:pt x="436687" y="1215375"/>
                </a:lnTo>
                <a:lnTo>
                  <a:pt x="439062" y="1220532"/>
                </a:lnTo>
                <a:lnTo>
                  <a:pt x="440646" y="1225293"/>
                </a:lnTo>
                <a:lnTo>
                  <a:pt x="440646" y="1228467"/>
                </a:lnTo>
                <a:lnTo>
                  <a:pt x="441833" y="1238385"/>
                </a:lnTo>
                <a:lnTo>
                  <a:pt x="443021" y="1248700"/>
                </a:lnTo>
                <a:lnTo>
                  <a:pt x="444605" y="1258221"/>
                </a:lnTo>
                <a:lnTo>
                  <a:pt x="446584" y="1268140"/>
                </a:lnTo>
                <a:lnTo>
                  <a:pt x="448564" y="1277264"/>
                </a:lnTo>
                <a:lnTo>
                  <a:pt x="450939" y="1285992"/>
                </a:lnTo>
                <a:lnTo>
                  <a:pt x="453711" y="1295117"/>
                </a:lnTo>
                <a:lnTo>
                  <a:pt x="456086" y="1303448"/>
                </a:lnTo>
                <a:lnTo>
                  <a:pt x="459649" y="1311383"/>
                </a:lnTo>
                <a:lnTo>
                  <a:pt x="462816" y="1318921"/>
                </a:lnTo>
                <a:lnTo>
                  <a:pt x="466380" y="1326458"/>
                </a:lnTo>
                <a:lnTo>
                  <a:pt x="469943" y="1333599"/>
                </a:lnTo>
                <a:lnTo>
                  <a:pt x="473902" y="1340344"/>
                </a:lnTo>
                <a:lnTo>
                  <a:pt x="477861" y="1346691"/>
                </a:lnTo>
                <a:lnTo>
                  <a:pt x="482612" y="1353039"/>
                </a:lnTo>
                <a:lnTo>
                  <a:pt x="487363" y="1358990"/>
                </a:lnTo>
                <a:lnTo>
                  <a:pt x="469151" y="1598613"/>
                </a:lnTo>
                <a:lnTo>
                  <a:pt x="383239" y="1598613"/>
                </a:lnTo>
                <a:lnTo>
                  <a:pt x="340481" y="1260999"/>
                </a:lnTo>
                <a:lnTo>
                  <a:pt x="334938" y="1261395"/>
                </a:lnTo>
                <a:lnTo>
                  <a:pt x="329395" y="1261792"/>
                </a:lnTo>
                <a:lnTo>
                  <a:pt x="326228" y="1261792"/>
                </a:lnTo>
                <a:lnTo>
                  <a:pt x="322269" y="1261395"/>
                </a:lnTo>
                <a:lnTo>
                  <a:pt x="282282" y="1597423"/>
                </a:lnTo>
                <a:lnTo>
                  <a:pt x="193203" y="1598613"/>
                </a:lnTo>
                <a:lnTo>
                  <a:pt x="160738" y="1168165"/>
                </a:lnTo>
                <a:lnTo>
                  <a:pt x="154800" y="1158246"/>
                </a:lnTo>
                <a:lnTo>
                  <a:pt x="149257" y="1148725"/>
                </a:lnTo>
                <a:lnTo>
                  <a:pt x="144110" y="1139203"/>
                </a:lnTo>
                <a:lnTo>
                  <a:pt x="140151" y="1128889"/>
                </a:lnTo>
                <a:lnTo>
                  <a:pt x="139755" y="1124921"/>
                </a:lnTo>
                <a:lnTo>
                  <a:pt x="134609" y="1066999"/>
                </a:lnTo>
                <a:lnTo>
                  <a:pt x="128670" y="1003920"/>
                </a:lnTo>
                <a:lnTo>
                  <a:pt x="122335" y="924971"/>
                </a:lnTo>
                <a:lnTo>
                  <a:pt x="108875" y="730972"/>
                </a:lnTo>
                <a:lnTo>
                  <a:pt x="103728" y="726608"/>
                </a:lnTo>
                <a:lnTo>
                  <a:pt x="98185" y="721054"/>
                </a:lnTo>
                <a:lnTo>
                  <a:pt x="97789" y="721450"/>
                </a:lnTo>
                <a:lnTo>
                  <a:pt x="96997" y="723434"/>
                </a:lnTo>
                <a:lnTo>
                  <a:pt x="96601" y="727798"/>
                </a:lnTo>
                <a:lnTo>
                  <a:pt x="96601" y="733352"/>
                </a:lnTo>
                <a:lnTo>
                  <a:pt x="96205" y="749618"/>
                </a:lnTo>
                <a:lnTo>
                  <a:pt x="96601" y="771438"/>
                </a:lnTo>
                <a:lnTo>
                  <a:pt x="97789" y="826980"/>
                </a:lnTo>
                <a:lnTo>
                  <a:pt x="100165" y="893630"/>
                </a:lnTo>
                <a:lnTo>
                  <a:pt x="103332" y="962660"/>
                </a:lnTo>
                <a:lnTo>
                  <a:pt x="106499" y="1027327"/>
                </a:lnTo>
                <a:lnTo>
                  <a:pt x="109666" y="1079694"/>
                </a:lnTo>
                <a:lnTo>
                  <a:pt x="112042" y="1112226"/>
                </a:lnTo>
                <a:lnTo>
                  <a:pt x="97393" y="1112623"/>
                </a:lnTo>
                <a:lnTo>
                  <a:pt x="87891" y="1112623"/>
                </a:lnTo>
                <a:lnTo>
                  <a:pt x="76806" y="1111433"/>
                </a:lnTo>
                <a:lnTo>
                  <a:pt x="65325" y="1109449"/>
                </a:lnTo>
                <a:lnTo>
                  <a:pt x="59386" y="1108259"/>
                </a:lnTo>
                <a:lnTo>
                  <a:pt x="53843" y="1107069"/>
                </a:lnTo>
                <a:lnTo>
                  <a:pt x="47905" y="1104688"/>
                </a:lnTo>
                <a:lnTo>
                  <a:pt x="41966" y="1102308"/>
                </a:lnTo>
                <a:lnTo>
                  <a:pt x="36027" y="1099928"/>
                </a:lnTo>
                <a:lnTo>
                  <a:pt x="30485" y="1096357"/>
                </a:lnTo>
                <a:lnTo>
                  <a:pt x="27713" y="1079298"/>
                </a:lnTo>
                <a:lnTo>
                  <a:pt x="24546" y="1056684"/>
                </a:lnTo>
                <a:lnTo>
                  <a:pt x="21775" y="1030104"/>
                </a:lnTo>
                <a:lnTo>
                  <a:pt x="18607" y="1000349"/>
                </a:lnTo>
                <a:lnTo>
                  <a:pt x="15836" y="967024"/>
                </a:lnTo>
                <a:lnTo>
                  <a:pt x="13065" y="932509"/>
                </a:lnTo>
                <a:lnTo>
                  <a:pt x="7918" y="860305"/>
                </a:lnTo>
                <a:lnTo>
                  <a:pt x="3563" y="790084"/>
                </a:lnTo>
                <a:lnTo>
                  <a:pt x="2375" y="757949"/>
                </a:lnTo>
                <a:lnTo>
                  <a:pt x="1187" y="728591"/>
                </a:lnTo>
                <a:lnTo>
                  <a:pt x="396" y="702804"/>
                </a:lnTo>
                <a:lnTo>
                  <a:pt x="0" y="681778"/>
                </a:lnTo>
                <a:lnTo>
                  <a:pt x="396" y="666305"/>
                </a:lnTo>
                <a:lnTo>
                  <a:pt x="792" y="660751"/>
                </a:lnTo>
                <a:lnTo>
                  <a:pt x="1187" y="656784"/>
                </a:lnTo>
                <a:lnTo>
                  <a:pt x="1979" y="650436"/>
                </a:lnTo>
                <a:lnTo>
                  <a:pt x="3167" y="644089"/>
                </a:lnTo>
                <a:lnTo>
                  <a:pt x="5147" y="638535"/>
                </a:lnTo>
                <a:lnTo>
                  <a:pt x="7918" y="632584"/>
                </a:lnTo>
                <a:lnTo>
                  <a:pt x="11085" y="626633"/>
                </a:lnTo>
                <a:lnTo>
                  <a:pt x="15044" y="621475"/>
                </a:lnTo>
                <a:lnTo>
                  <a:pt x="19003" y="615921"/>
                </a:lnTo>
                <a:lnTo>
                  <a:pt x="24150" y="610764"/>
                </a:lnTo>
                <a:lnTo>
                  <a:pt x="29693" y="606003"/>
                </a:lnTo>
                <a:lnTo>
                  <a:pt x="35631" y="601242"/>
                </a:lnTo>
                <a:lnTo>
                  <a:pt x="41966" y="596482"/>
                </a:lnTo>
                <a:lnTo>
                  <a:pt x="48696" y="592514"/>
                </a:lnTo>
                <a:lnTo>
                  <a:pt x="55427" y="588150"/>
                </a:lnTo>
                <a:lnTo>
                  <a:pt x="62949" y="584580"/>
                </a:lnTo>
                <a:lnTo>
                  <a:pt x="70867" y="580612"/>
                </a:lnTo>
                <a:lnTo>
                  <a:pt x="78785" y="576645"/>
                </a:lnTo>
                <a:lnTo>
                  <a:pt x="96205" y="569504"/>
                </a:lnTo>
                <a:lnTo>
                  <a:pt x="114417" y="563950"/>
                </a:lnTo>
                <a:lnTo>
                  <a:pt x="132629" y="557999"/>
                </a:lnTo>
                <a:lnTo>
                  <a:pt x="152029" y="552842"/>
                </a:lnTo>
                <a:lnTo>
                  <a:pt x="171428" y="548478"/>
                </a:lnTo>
                <a:lnTo>
                  <a:pt x="190828" y="544510"/>
                </a:lnTo>
                <a:lnTo>
                  <a:pt x="210227" y="540940"/>
                </a:lnTo>
                <a:lnTo>
                  <a:pt x="229627" y="538559"/>
                </a:lnTo>
                <a:lnTo>
                  <a:pt x="233586" y="538163"/>
                </a:lnTo>
                <a:close/>
                <a:moveTo>
                  <a:pt x="1612045" y="536575"/>
                </a:moveTo>
                <a:lnTo>
                  <a:pt x="1621555" y="536972"/>
                </a:lnTo>
                <a:lnTo>
                  <a:pt x="1631461" y="537369"/>
                </a:lnTo>
                <a:lnTo>
                  <a:pt x="1640970" y="538559"/>
                </a:lnTo>
                <a:lnTo>
                  <a:pt x="1650480" y="540147"/>
                </a:lnTo>
                <a:lnTo>
                  <a:pt x="1660386" y="541734"/>
                </a:lnTo>
                <a:lnTo>
                  <a:pt x="1669896" y="544512"/>
                </a:lnTo>
                <a:lnTo>
                  <a:pt x="1679406" y="546894"/>
                </a:lnTo>
                <a:lnTo>
                  <a:pt x="1688916" y="550465"/>
                </a:lnTo>
                <a:lnTo>
                  <a:pt x="1698030" y="553640"/>
                </a:lnTo>
                <a:lnTo>
                  <a:pt x="1707539" y="557212"/>
                </a:lnTo>
                <a:lnTo>
                  <a:pt x="1716257" y="560784"/>
                </a:lnTo>
                <a:lnTo>
                  <a:pt x="1724974" y="565150"/>
                </a:lnTo>
                <a:lnTo>
                  <a:pt x="1742409" y="573484"/>
                </a:lnTo>
                <a:lnTo>
                  <a:pt x="1758259" y="582215"/>
                </a:lnTo>
                <a:lnTo>
                  <a:pt x="1772523" y="591344"/>
                </a:lnTo>
                <a:lnTo>
                  <a:pt x="1785600" y="600472"/>
                </a:lnTo>
                <a:lnTo>
                  <a:pt x="1797091" y="608806"/>
                </a:lnTo>
                <a:lnTo>
                  <a:pt x="1806997" y="616744"/>
                </a:lnTo>
                <a:lnTo>
                  <a:pt x="1814129" y="623887"/>
                </a:lnTo>
                <a:lnTo>
                  <a:pt x="1816903" y="627062"/>
                </a:lnTo>
                <a:lnTo>
                  <a:pt x="1818884" y="629840"/>
                </a:lnTo>
                <a:lnTo>
                  <a:pt x="1820865" y="632619"/>
                </a:lnTo>
                <a:lnTo>
                  <a:pt x="1821658" y="634603"/>
                </a:lnTo>
                <a:lnTo>
                  <a:pt x="1822054" y="638572"/>
                </a:lnTo>
                <a:lnTo>
                  <a:pt x="1822450" y="644128"/>
                </a:lnTo>
                <a:lnTo>
                  <a:pt x="1822450" y="660797"/>
                </a:lnTo>
                <a:lnTo>
                  <a:pt x="1821658" y="682625"/>
                </a:lnTo>
                <a:lnTo>
                  <a:pt x="1819677" y="710009"/>
                </a:lnTo>
                <a:lnTo>
                  <a:pt x="1818092" y="741362"/>
                </a:lnTo>
                <a:lnTo>
                  <a:pt x="1815714" y="775494"/>
                </a:lnTo>
                <a:lnTo>
                  <a:pt x="1809374" y="850106"/>
                </a:lnTo>
                <a:lnTo>
                  <a:pt x="1802242" y="926306"/>
                </a:lnTo>
                <a:lnTo>
                  <a:pt x="1794713" y="998141"/>
                </a:lnTo>
                <a:lnTo>
                  <a:pt x="1790751" y="1029494"/>
                </a:lnTo>
                <a:lnTo>
                  <a:pt x="1787581" y="1057672"/>
                </a:lnTo>
                <a:lnTo>
                  <a:pt x="1784015" y="1080691"/>
                </a:lnTo>
                <a:lnTo>
                  <a:pt x="1781241" y="1097756"/>
                </a:lnTo>
                <a:lnTo>
                  <a:pt x="1770146" y="1102122"/>
                </a:lnTo>
                <a:lnTo>
                  <a:pt x="1759844" y="1106091"/>
                </a:lnTo>
                <a:lnTo>
                  <a:pt x="1749938" y="1108472"/>
                </a:lnTo>
                <a:lnTo>
                  <a:pt x="1740824" y="1110456"/>
                </a:lnTo>
                <a:lnTo>
                  <a:pt x="1731710" y="1112044"/>
                </a:lnTo>
                <a:lnTo>
                  <a:pt x="1724182" y="1112441"/>
                </a:lnTo>
                <a:lnTo>
                  <a:pt x="1720616" y="1112044"/>
                </a:lnTo>
                <a:lnTo>
                  <a:pt x="1717446" y="1111250"/>
                </a:lnTo>
                <a:lnTo>
                  <a:pt x="1714276" y="1110853"/>
                </a:lnTo>
                <a:lnTo>
                  <a:pt x="1711502" y="1110059"/>
                </a:lnTo>
                <a:lnTo>
                  <a:pt x="1712691" y="1096566"/>
                </a:lnTo>
                <a:lnTo>
                  <a:pt x="1713879" y="1077119"/>
                </a:lnTo>
                <a:lnTo>
                  <a:pt x="1715464" y="1025128"/>
                </a:lnTo>
                <a:lnTo>
                  <a:pt x="1717049" y="960041"/>
                </a:lnTo>
                <a:lnTo>
                  <a:pt x="1718238" y="890587"/>
                </a:lnTo>
                <a:lnTo>
                  <a:pt x="1719031" y="823912"/>
                </a:lnTo>
                <a:lnTo>
                  <a:pt x="1718238" y="794544"/>
                </a:lnTo>
                <a:lnTo>
                  <a:pt x="1717842" y="768747"/>
                </a:lnTo>
                <a:lnTo>
                  <a:pt x="1717446" y="747315"/>
                </a:lnTo>
                <a:lnTo>
                  <a:pt x="1716257" y="731440"/>
                </a:lnTo>
                <a:lnTo>
                  <a:pt x="1715464" y="726281"/>
                </a:lnTo>
                <a:lnTo>
                  <a:pt x="1715068" y="722312"/>
                </a:lnTo>
                <a:lnTo>
                  <a:pt x="1713879" y="720725"/>
                </a:lnTo>
                <a:lnTo>
                  <a:pt x="1713483" y="720328"/>
                </a:lnTo>
                <a:lnTo>
                  <a:pt x="1713087" y="720725"/>
                </a:lnTo>
                <a:lnTo>
                  <a:pt x="1707539" y="727869"/>
                </a:lnTo>
                <a:lnTo>
                  <a:pt x="1702388" y="735409"/>
                </a:lnTo>
                <a:lnTo>
                  <a:pt x="1701200" y="737394"/>
                </a:lnTo>
                <a:lnTo>
                  <a:pt x="1683765" y="992584"/>
                </a:lnTo>
                <a:lnTo>
                  <a:pt x="1675047" y="1087438"/>
                </a:lnTo>
                <a:lnTo>
                  <a:pt x="1671877" y="1124744"/>
                </a:lnTo>
                <a:lnTo>
                  <a:pt x="1671085" y="1128316"/>
                </a:lnTo>
                <a:lnTo>
                  <a:pt x="1669104" y="1134269"/>
                </a:lnTo>
                <a:lnTo>
                  <a:pt x="1667123" y="1140222"/>
                </a:lnTo>
                <a:lnTo>
                  <a:pt x="1664349" y="1145778"/>
                </a:lnTo>
                <a:lnTo>
                  <a:pt x="1661971" y="1151334"/>
                </a:lnTo>
                <a:lnTo>
                  <a:pt x="1655631" y="1162447"/>
                </a:lnTo>
                <a:lnTo>
                  <a:pt x="1648499" y="1173956"/>
                </a:lnTo>
                <a:lnTo>
                  <a:pt x="1616403" y="1598613"/>
                </a:lnTo>
                <a:lnTo>
                  <a:pt x="1531211" y="1598613"/>
                </a:lnTo>
                <a:lnTo>
                  <a:pt x="1488020" y="1260872"/>
                </a:lnTo>
                <a:lnTo>
                  <a:pt x="1482869" y="1261269"/>
                </a:lnTo>
                <a:lnTo>
                  <a:pt x="1477322" y="1261666"/>
                </a:lnTo>
                <a:lnTo>
                  <a:pt x="1473359" y="1261666"/>
                </a:lnTo>
                <a:lnTo>
                  <a:pt x="1470189" y="1261269"/>
                </a:lnTo>
                <a:lnTo>
                  <a:pt x="1429772" y="1597422"/>
                </a:lnTo>
                <a:lnTo>
                  <a:pt x="1340617" y="1598613"/>
                </a:lnTo>
                <a:lnTo>
                  <a:pt x="1323975" y="1376760"/>
                </a:lnTo>
                <a:lnTo>
                  <a:pt x="1330315" y="1370806"/>
                </a:lnTo>
                <a:lnTo>
                  <a:pt x="1336655" y="1364456"/>
                </a:lnTo>
                <a:lnTo>
                  <a:pt x="1342995" y="1357710"/>
                </a:lnTo>
                <a:lnTo>
                  <a:pt x="1348542" y="1350566"/>
                </a:lnTo>
                <a:lnTo>
                  <a:pt x="1354090" y="1342628"/>
                </a:lnTo>
                <a:lnTo>
                  <a:pt x="1358845" y="1334294"/>
                </a:lnTo>
                <a:lnTo>
                  <a:pt x="1363600" y="1325563"/>
                </a:lnTo>
                <a:lnTo>
                  <a:pt x="1368355" y="1316435"/>
                </a:lnTo>
                <a:lnTo>
                  <a:pt x="1371921" y="1306513"/>
                </a:lnTo>
                <a:lnTo>
                  <a:pt x="1375883" y="1296591"/>
                </a:lnTo>
                <a:lnTo>
                  <a:pt x="1379053" y="1285875"/>
                </a:lnTo>
                <a:lnTo>
                  <a:pt x="1381827" y="1275160"/>
                </a:lnTo>
                <a:lnTo>
                  <a:pt x="1384204" y="1263650"/>
                </a:lnTo>
                <a:lnTo>
                  <a:pt x="1386186" y="1251347"/>
                </a:lnTo>
                <a:lnTo>
                  <a:pt x="1388563" y="1239044"/>
                </a:lnTo>
                <a:lnTo>
                  <a:pt x="1389752" y="1226344"/>
                </a:lnTo>
                <a:lnTo>
                  <a:pt x="1389752" y="1222375"/>
                </a:lnTo>
                <a:lnTo>
                  <a:pt x="1389752" y="1218009"/>
                </a:lnTo>
                <a:lnTo>
                  <a:pt x="1389356" y="1209675"/>
                </a:lnTo>
                <a:lnTo>
                  <a:pt x="1390148" y="1207294"/>
                </a:lnTo>
                <a:lnTo>
                  <a:pt x="1392129" y="1194594"/>
                </a:lnTo>
                <a:lnTo>
                  <a:pt x="1394903" y="1177925"/>
                </a:lnTo>
                <a:lnTo>
                  <a:pt x="1400450" y="1134269"/>
                </a:lnTo>
                <a:lnTo>
                  <a:pt x="1407186" y="1078309"/>
                </a:lnTo>
                <a:lnTo>
                  <a:pt x="1413923" y="1013619"/>
                </a:lnTo>
                <a:lnTo>
                  <a:pt x="1421055" y="943769"/>
                </a:lnTo>
                <a:lnTo>
                  <a:pt x="1427791" y="871537"/>
                </a:lnTo>
                <a:lnTo>
                  <a:pt x="1433735" y="800894"/>
                </a:lnTo>
                <a:lnTo>
                  <a:pt x="1438886" y="734219"/>
                </a:lnTo>
                <a:lnTo>
                  <a:pt x="1447603" y="767953"/>
                </a:lnTo>
                <a:lnTo>
                  <a:pt x="1449188" y="758428"/>
                </a:lnTo>
                <a:lnTo>
                  <a:pt x="1470586" y="600869"/>
                </a:lnTo>
                <a:lnTo>
                  <a:pt x="1464642" y="585390"/>
                </a:lnTo>
                <a:lnTo>
                  <a:pt x="1476529" y="564753"/>
                </a:lnTo>
                <a:lnTo>
                  <a:pt x="1503870" y="564753"/>
                </a:lnTo>
                <a:lnTo>
                  <a:pt x="1514569" y="585390"/>
                </a:lnTo>
                <a:lnTo>
                  <a:pt x="1509814" y="604044"/>
                </a:lnTo>
                <a:lnTo>
                  <a:pt x="1528833" y="770334"/>
                </a:lnTo>
                <a:lnTo>
                  <a:pt x="1579949" y="545306"/>
                </a:lnTo>
                <a:lnTo>
                  <a:pt x="1585893" y="542131"/>
                </a:lnTo>
                <a:lnTo>
                  <a:pt x="1589855" y="540147"/>
                </a:lnTo>
                <a:lnTo>
                  <a:pt x="1592629" y="538559"/>
                </a:lnTo>
                <a:lnTo>
                  <a:pt x="1593025" y="538162"/>
                </a:lnTo>
                <a:lnTo>
                  <a:pt x="1602535" y="536972"/>
                </a:lnTo>
                <a:lnTo>
                  <a:pt x="1612045" y="536575"/>
                </a:lnTo>
                <a:close/>
                <a:moveTo>
                  <a:pt x="1080417" y="477838"/>
                </a:moveTo>
                <a:lnTo>
                  <a:pt x="1092318" y="478235"/>
                </a:lnTo>
                <a:lnTo>
                  <a:pt x="1104616" y="478632"/>
                </a:lnTo>
                <a:lnTo>
                  <a:pt x="1116913" y="480219"/>
                </a:lnTo>
                <a:lnTo>
                  <a:pt x="1128814" y="482600"/>
                </a:lnTo>
                <a:lnTo>
                  <a:pt x="1141111" y="484982"/>
                </a:lnTo>
                <a:lnTo>
                  <a:pt x="1153409" y="487760"/>
                </a:lnTo>
                <a:lnTo>
                  <a:pt x="1165706" y="491332"/>
                </a:lnTo>
                <a:lnTo>
                  <a:pt x="1178003" y="494903"/>
                </a:lnTo>
                <a:lnTo>
                  <a:pt x="1189507" y="499269"/>
                </a:lnTo>
                <a:lnTo>
                  <a:pt x="1201011" y="504032"/>
                </a:lnTo>
                <a:lnTo>
                  <a:pt x="1212515" y="508397"/>
                </a:lnTo>
                <a:lnTo>
                  <a:pt x="1223623" y="513557"/>
                </a:lnTo>
                <a:lnTo>
                  <a:pt x="1234730" y="519113"/>
                </a:lnTo>
                <a:lnTo>
                  <a:pt x="1245441" y="524669"/>
                </a:lnTo>
                <a:lnTo>
                  <a:pt x="1255358" y="530225"/>
                </a:lnTo>
                <a:lnTo>
                  <a:pt x="1265672" y="536178"/>
                </a:lnTo>
                <a:lnTo>
                  <a:pt x="1283920" y="547291"/>
                </a:lnTo>
                <a:lnTo>
                  <a:pt x="1300581" y="558403"/>
                </a:lnTo>
                <a:lnTo>
                  <a:pt x="1314862" y="569119"/>
                </a:lnTo>
                <a:lnTo>
                  <a:pt x="1327159" y="579438"/>
                </a:lnTo>
                <a:lnTo>
                  <a:pt x="1331919" y="584200"/>
                </a:lnTo>
                <a:lnTo>
                  <a:pt x="1336283" y="588169"/>
                </a:lnTo>
                <a:lnTo>
                  <a:pt x="1339456" y="592535"/>
                </a:lnTo>
                <a:lnTo>
                  <a:pt x="1342630" y="595710"/>
                </a:lnTo>
                <a:lnTo>
                  <a:pt x="1344217" y="599282"/>
                </a:lnTo>
                <a:lnTo>
                  <a:pt x="1345407" y="601663"/>
                </a:lnTo>
                <a:lnTo>
                  <a:pt x="1346200" y="606822"/>
                </a:lnTo>
                <a:lnTo>
                  <a:pt x="1346200" y="613966"/>
                </a:lnTo>
                <a:lnTo>
                  <a:pt x="1346200" y="634603"/>
                </a:lnTo>
                <a:lnTo>
                  <a:pt x="1345407" y="662782"/>
                </a:lnTo>
                <a:lnTo>
                  <a:pt x="1343820" y="696913"/>
                </a:lnTo>
                <a:lnTo>
                  <a:pt x="1341043" y="736600"/>
                </a:lnTo>
                <a:lnTo>
                  <a:pt x="1337870" y="779860"/>
                </a:lnTo>
                <a:lnTo>
                  <a:pt x="1334299" y="825897"/>
                </a:lnTo>
                <a:lnTo>
                  <a:pt x="1330333" y="873919"/>
                </a:lnTo>
                <a:lnTo>
                  <a:pt x="1325572" y="922735"/>
                </a:lnTo>
                <a:lnTo>
                  <a:pt x="1321209" y="970757"/>
                </a:lnTo>
                <a:lnTo>
                  <a:pt x="1316448" y="1017588"/>
                </a:lnTo>
                <a:lnTo>
                  <a:pt x="1311291" y="1061244"/>
                </a:lnTo>
                <a:lnTo>
                  <a:pt x="1306928" y="1101328"/>
                </a:lnTo>
                <a:lnTo>
                  <a:pt x="1302564" y="1136253"/>
                </a:lnTo>
                <a:lnTo>
                  <a:pt x="1298201" y="1166019"/>
                </a:lnTo>
                <a:lnTo>
                  <a:pt x="1294630" y="1187847"/>
                </a:lnTo>
                <a:lnTo>
                  <a:pt x="1280746" y="1193403"/>
                </a:lnTo>
                <a:lnTo>
                  <a:pt x="1267655" y="1197372"/>
                </a:lnTo>
                <a:lnTo>
                  <a:pt x="1254961" y="1201341"/>
                </a:lnTo>
                <a:lnTo>
                  <a:pt x="1243061" y="1203722"/>
                </a:lnTo>
                <a:lnTo>
                  <a:pt x="1232350" y="1205310"/>
                </a:lnTo>
                <a:lnTo>
                  <a:pt x="1227193" y="1205310"/>
                </a:lnTo>
                <a:lnTo>
                  <a:pt x="1222433" y="1205707"/>
                </a:lnTo>
                <a:lnTo>
                  <a:pt x="1217672" y="1205310"/>
                </a:lnTo>
                <a:lnTo>
                  <a:pt x="1213706" y="1204913"/>
                </a:lnTo>
                <a:lnTo>
                  <a:pt x="1209739" y="1204119"/>
                </a:lnTo>
                <a:lnTo>
                  <a:pt x="1206565" y="1202928"/>
                </a:lnTo>
                <a:lnTo>
                  <a:pt x="1207755" y="1186260"/>
                </a:lnTo>
                <a:lnTo>
                  <a:pt x="1208945" y="1161653"/>
                </a:lnTo>
                <a:lnTo>
                  <a:pt x="1211722" y="1094978"/>
                </a:lnTo>
                <a:lnTo>
                  <a:pt x="1213706" y="1013222"/>
                </a:lnTo>
                <a:lnTo>
                  <a:pt x="1214896" y="925116"/>
                </a:lnTo>
                <a:lnTo>
                  <a:pt x="1215292" y="882253"/>
                </a:lnTo>
                <a:lnTo>
                  <a:pt x="1215292" y="841375"/>
                </a:lnTo>
                <a:lnTo>
                  <a:pt x="1215292" y="804069"/>
                </a:lnTo>
                <a:lnTo>
                  <a:pt x="1214499" y="771128"/>
                </a:lnTo>
                <a:lnTo>
                  <a:pt x="1213706" y="744141"/>
                </a:lnTo>
                <a:lnTo>
                  <a:pt x="1212515" y="724297"/>
                </a:lnTo>
                <a:lnTo>
                  <a:pt x="1211722" y="717153"/>
                </a:lnTo>
                <a:lnTo>
                  <a:pt x="1210532" y="712788"/>
                </a:lnTo>
                <a:lnTo>
                  <a:pt x="1209739" y="711200"/>
                </a:lnTo>
                <a:lnTo>
                  <a:pt x="1209342" y="710407"/>
                </a:lnTo>
                <a:lnTo>
                  <a:pt x="1208945" y="710010"/>
                </a:lnTo>
                <a:lnTo>
                  <a:pt x="1208152" y="710407"/>
                </a:lnTo>
                <a:lnTo>
                  <a:pt x="1201408" y="719932"/>
                </a:lnTo>
                <a:lnTo>
                  <a:pt x="1194664" y="729457"/>
                </a:lnTo>
                <a:lnTo>
                  <a:pt x="1193078" y="731838"/>
                </a:lnTo>
                <a:lnTo>
                  <a:pt x="1171260" y="1054497"/>
                </a:lnTo>
                <a:lnTo>
                  <a:pt x="1165309" y="1121966"/>
                </a:lnTo>
                <a:lnTo>
                  <a:pt x="1160549" y="1174750"/>
                </a:lnTo>
                <a:lnTo>
                  <a:pt x="1155789" y="1221582"/>
                </a:lnTo>
                <a:lnTo>
                  <a:pt x="1155392" y="1225947"/>
                </a:lnTo>
                <a:lnTo>
                  <a:pt x="1153012" y="1233488"/>
                </a:lnTo>
                <a:lnTo>
                  <a:pt x="1149838" y="1241028"/>
                </a:lnTo>
                <a:lnTo>
                  <a:pt x="1147062" y="1248172"/>
                </a:lnTo>
                <a:lnTo>
                  <a:pt x="1143888" y="1255316"/>
                </a:lnTo>
                <a:lnTo>
                  <a:pt x="1139921" y="1262460"/>
                </a:lnTo>
                <a:lnTo>
                  <a:pt x="1135557" y="1269603"/>
                </a:lnTo>
                <a:lnTo>
                  <a:pt x="1131591" y="1276350"/>
                </a:lnTo>
                <a:lnTo>
                  <a:pt x="1126830" y="1283494"/>
                </a:lnTo>
                <a:lnTo>
                  <a:pt x="1086368" y="1820863"/>
                </a:lnTo>
                <a:lnTo>
                  <a:pt x="977674" y="1820863"/>
                </a:lnTo>
                <a:lnTo>
                  <a:pt x="923328" y="1393428"/>
                </a:lnTo>
                <a:lnTo>
                  <a:pt x="916584" y="1394222"/>
                </a:lnTo>
                <a:lnTo>
                  <a:pt x="909840" y="1394619"/>
                </a:lnTo>
                <a:lnTo>
                  <a:pt x="905080" y="1394222"/>
                </a:lnTo>
                <a:lnTo>
                  <a:pt x="900716" y="1393825"/>
                </a:lnTo>
                <a:lnTo>
                  <a:pt x="849543" y="1819275"/>
                </a:lnTo>
                <a:lnTo>
                  <a:pt x="736486" y="1820863"/>
                </a:lnTo>
                <a:lnTo>
                  <a:pt x="695627" y="1276350"/>
                </a:lnTo>
                <a:lnTo>
                  <a:pt x="687693" y="1264047"/>
                </a:lnTo>
                <a:lnTo>
                  <a:pt x="680553" y="1251744"/>
                </a:lnTo>
                <a:lnTo>
                  <a:pt x="677776" y="1245394"/>
                </a:lnTo>
                <a:lnTo>
                  <a:pt x="674602" y="1239044"/>
                </a:lnTo>
                <a:lnTo>
                  <a:pt x="671826" y="1232694"/>
                </a:lnTo>
                <a:lnTo>
                  <a:pt x="669842" y="1226741"/>
                </a:lnTo>
                <a:lnTo>
                  <a:pt x="669049" y="1221582"/>
                </a:lnTo>
                <a:lnTo>
                  <a:pt x="661908" y="1148160"/>
                </a:lnTo>
                <a:lnTo>
                  <a:pt x="654768" y="1068388"/>
                </a:lnTo>
                <a:lnTo>
                  <a:pt x="646437" y="968375"/>
                </a:lnTo>
                <a:lnTo>
                  <a:pt x="630173" y="723503"/>
                </a:lnTo>
                <a:lnTo>
                  <a:pt x="626603" y="720725"/>
                </a:lnTo>
                <a:lnTo>
                  <a:pt x="623826" y="717550"/>
                </a:lnTo>
                <a:lnTo>
                  <a:pt x="616686" y="710407"/>
                </a:lnTo>
                <a:lnTo>
                  <a:pt x="616289" y="710407"/>
                </a:lnTo>
                <a:lnTo>
                  <a:pt x="615892" y="710803"/>
                </a:lnTo>
                <a:lnTo>
                  <a:pt x="614702" y="713978"/>
                </a:lnTo>
                <a:lnTo>
                  <a:pt x="614305" y="719138"/>
                </a:lnTo>
                <a:lnTo>
                  <a:pt x="613909" y="726678"/>
                </a:lnTo>
                <a:lnTo>
                  <a:pt x="613909" y="746919"/>
                </a:lnTo>
                <a:lnTo>
                  <a:pt x="613909" y="774303"/>
                </a:lnTo>
                <a:lnTo>
                  <a:pt x="614702" y="807641"/>
                </a:lnTo>
                <a:lnTo>
                  <a:pt x="615892" y="844947"/>
                </a:lnTo>
                <a:lnTo>
                  <a:pt x="619066" y="929085"/>
                </a:lnTo>
                <a:lnTo>
                  <a:pt x="623033" y="1016794"/>
                </a:lnTo>
                <a:lnTo>
                  <a:pt x="627000" y="1098550"/>
                </a:lnTo>
                <a:lnTo>
                  <a:pt x="630966" y="1164035"/>
                </a:lnTo>
                <a:lnTo>
                  <a:pt x="632553" y="1188641"/>
                </a:lnTo>
                <a:lnTo>
                  <a:pt x="634140" y="1205310"/>
                </a:lnTo>
                <a:lnTo>
                  <a:pt x="625810" y="1205310"/>
                </a:lnTo>
                <a:lnTo>
                  <a:pt x="615099" y="1205707"/>
                </a:lnTo>
                <a:lnTo>
                  <a:pt x="603198" y="1205310"/>
                </a:lnTo>
                <a:lnTo>
                  <a:pt x="589711" y="1204516"/>
                </a:lnTo>
                <a:lnTo>
                  <a:pt x="582570" y="1203325"/>
                </a:lnTo>
                <a:lnTo>
                  <a:pt x="575033" y="1202135"/>
                </a:lnTo>
                <a:lnTo>
                  <a:pt x="567496" y="1200944"/>
                </a:lnTo>
                <a:lnTo>
                  <a:pt x="559959" y="1198563"/>
                </a:lnTo>
                <a:lnTo>
                  <a:pt x="552422" y="1196182"/>
                </a:lnTo>
                <a:lnTo>
                  <a:pt x="544885" y="1193403"/>
                </a:lnTo>
                <a:lnTo>
                  <a:pt x="537744" y="1189435"/>
                </a:lnTo>
                <a:lnTo>
                  <a:pt x="530604" y="1185466"/>
                </a:lnTo>
                <a:lnTo>
                  <a:pt x="528620" y="1175544"/>
                </a:lnTo>
                <a:lnTo>
                  <a:pt x="526637" y="1163638"/>
                </a:lnTo>
                <a:lnTo>
                  <a:pt x="523067" y="1135460"/>
                </a:lnTo>
                <a:lnTo>
                  <a:pt x="519100" y="1101725"/>
                </a:lnTo>
                <a:lnTo>
                  <a:pt x="515530" y="1064022"/>
                </a:lnTo>
                <a:lnTo>
                  <a:pt x="511959" y="1021953"/>
                </a:lnTo>
                <a:lnTo>
                  <a:pt x="508389" y="978297"/>
                </a:lnTo>
                <a:lnTo>
                  <a:pt x="504819" y="932657"/>
                </a:lnTo>
                <a:lnTo>
                  <a:pt x="502042" y="886619"/>
                </a:lnTo>
                <a:lnTo>
                  <a:pt x="498868" y="841772"/>
                </a:lnTo>
                <a:lnTo>
                  <a:pt x="496885" y="798116"/>
                </a:lnTo>
                <a:lnTo>
                  <a:pt x="494902" y="757238"/>
                </a:lnTo>
                <a:lnTo>
                  <a:pt x="492918" y="720328"/>
                </a:lnTo>
                <a:lnTo>
                  <a:pt x="492125" y="687785"/>
                </a:lnTo>
                <a:lnTo>
                  <a:pt x="492125" y="661194"/>
                </a:lnTo>
                <a:lnTo>
                  <a:pt x="492125" y="641350"/>
                </a:lnTo>
                <a:lnTo>
                  <a:pt x="492521" y="634603"/>
                </a:lnTo>
                <a:lnTo>
                  <a:pt x="493315" y="629444"/>
                </a:lnTo>
                <a:lnTo>
                  <a:pt x="494505" y="621507"/>
                </a:lnTo>
                <a:lnTo>
                  <a:pt x="496092" y="613569"/>
                </a:lnTo>
                <a:lnTo>
                  <a:pt x="498472" y="606028"/>
                </a:lnTo>
                <a:lnTo>
                  <a:pt x="502042" y="598885"/>
                </a:lnTo>
                <a:lnTo>
                  <a:pt x="506009" y="591741"/>
                </a:lnTo>
                <a:lnTo>
                  <a:pt x="510769" y="584597"/>
                </a:lnTo>
                <a:lnTo>
                  <a:pt x="516323" y="578247"/>
                </a:lnTo>
                <a:lnTo>
                  <a:pt x="522670" y="571500"/>
                </a:lnTo>
                <a:lnTo>
                  <a:pt x="529414" y="565547"/>
                </a:lnTo>
                <a:lnTo>
                  <a:pt x="536951" y="559594"/>
                </a:lnTo>
                <a:lnTo>
                  <a:pt x="544885" y="553641"/>
                </a:lnTo>
                <a:lnTo>
                  <a:pt x="553215" y="548085"/>
                </a:lnTo>
                <a:lnTo>
                  <a:pt x="562339" y="542925"/>
                </a:lnTo>
                <a:lnTo>
                  <a:pt x="571860" y="537766"/>
                </a:lnTo>
                <a:lnTo>
                  <a:pt x="581777" y="533003"/>
                </a:lnTo>
                <a:lnTo>
                  <a:pt x="592091" y="528241"/>
                </a:lnTo>
                <a:lnTo>
                  <a:pt x="602801" y="523875"/>
                </a:lnTo>
                <a:lnTo>
                  <a:pt x="613512" y="519510"/>
                </a:lnTo>
                <a:lnTo>
                  <a:pt x="625016" y="515144"/>
                </a:lnTo>
                <a:lnTo>
                  <a:pt x="636520" y="511572"/>
                </a:lnTo>
                <a:lnTo>
                  <a:pt x="659925" y="504428"/>
                </a:lnTo>
                <a:lnTo>
                  <a:pt x="684520" y="498078"/>
                </a:lnTo>
                <a:lnTo>
                  <a:pt x="709115" y="492522"/>
                </a:lnTo>
                <a:lnTo>
                  <a:pt x="733709" y="487363"/>
                </a:lnTo>
                <a:lnTo>
                  <a:pt x="758701" y="483394"/>
                </a:lnTo>
                <a:lnTo>
                  <a:pt x="782502" y="479425"/>
                </a:lnTo>
                <a:lnTo>
                  <a:pt x="788056" y="479028"/>
                </a:lnTo>
                <a:lnTo>
                  <a:pt x="794006" y="479425"/>
                </a:lnTo>
                <a:lnTo>
                  <a:pt x="872948" y="770335"/>
                </a:lnTo>
                <a:lnTo>
                  <a:pt x="874138" y="758428"/>
                </a:lnTo>
                <a:lnTo>
                  <a:pt x="901510" y="559197"/>
                </a:lnTo>
                <a:lnTo>
                  <a:pt x="893576" y="539353"/>
                </a:lnTo>
                <a:lnTo>
                  <a:pt x="908650" y="513557"/>
                </a:lnTo>
                <a:lnTo>
                  <a:pt x="943162" y="513160"/>
                </a:lnTo>
                <a:lnTo>
                  <a:pt x="957443" y="539353"/>
                </a:lnTo>
                <a:lnTo>
                  <a:pt x="950699" y="563166"/>
                </a:lnTo>
                <a:lnTo>
                  <a:pt x="975294" y="773510"/>
                </a:lnTo>
                <a:lnTo>
                  <a:pt x="1039558" y="488950"/>
                </a:lnTo>
                <a:lnTo>
                  <a:pt x="1046699" y="485378"/>
                </a:lnTo>
                <a:lnTo>
                  <a:pt x="1052252" y="482600"/>
                </a:lnTo>
                <a:lnTo>
                  <a:pt x="1055823" y="480219"/>
                </a:lnTo>
                <a:lnTo>
                  <a:pt x="1056616" y="479822"/>
                </a:lnTo>
                <a:lnTo>
                  <a:pt x="1056616" y="479425"/>
                </a:lnTo>
                <a:lnTo>
                  <a:pt x="1068120" y="478235"/>
                </a:lnTo>
                <a:lnTo>
                  <a:pt x="1080417" y="477838"/>
                </a:lnTo>
                <a:close/>
                <a:moveTo>
                  <a:pt x="1485107" y="451247"/>
                </a:moveTo>
                <a:lnTo>
                  <a:pt x="1485107" y="475853"/>
                </a:lnTo>
                <a:lnTo>
                  <a:pt x="1508523" y="475853"/>
                </a:lnTo>
                <a:lnTo>
                  <a:pt x="1508523" y="451247"/>
                </a:lnTo>
                <a:lnTo>
                  <a:pt x="1485107" y="451247"/>
                </a:lnTo>
                <a:close/>
                <a:moveTo>
                  <a:pt x="328429" y="426244"/>
                </a:moveTo>
                <a:lnTo>
                  <a:pt x="328429" y="449263"/>
                </a:lnTo>
                <a:lnTo>
                  <a:pt x="350229" y="449263"/>
                </a:lnTo>
                <a:lnTo>
                  <a:pt x="350229" y="426244"/>
                </a:lnTo>
                <a:lnTo>
                  <a:pt x="328429" y="426244"/>
                </a:lnTo>
                <a:close/>
                <a:moveTo>
                  <a:pt x="904908" y="342106"/>
                </a:moveTo>
                <a:lnTo>
                  <a:pt x="904908" y="371872"/>
                </a:lnTo>
                <a:lnTo>
                  <a:pt x="933819" y="371872"/>
                </a:lnTo>
                <a:lnTo>
                  <a:pt x="933819" y="342106"/>
                </a:lnTo>
                <a:lnTo>
                  <a:pt x="904908" y="342106"/>
                </a:lnTo>
                <a:close/>
                <a:moveTo>
                  <a:pt x="1494632" y="300037"/>
                </a:moveTo>
                <a:lnTo>
                  <a:pt x="1489473" y="300434"/>
                </a:lnTo>
                <a:lnTo>
                  <a:pt x="1483123" y="301228"/>
                </a:lnTo>
                <a:lnTo>
                  <a:pt x="1477169" y="302419"/>
                </a:lnTo>
                <a:lnTo>
                  <a:pt x="1465660" y="304800"/>
                </a:lnTo>
                <a:lnTo>
                  <a:pt x="1460501" y="306784"/>
                </a:lnTo>
                <a:lnTo>
                  <a:pt x="1456532" y="307975"/>
                </a:lnTo>
                <a:lnTo>
                  <a:pt x="1456532" y="331391"/>
                </a:lnTo>
                <a:lnTo>
                  <a:pt x="1457723" y="331391"/>
                </a:lnTo>
                <a:lnTo>
                  <a:pt x="1460898" y="329406"/>
                </a:lnTo>
                <a:lnTo>
                  <a:pt x="1465263" y="327819"/>
                </a:lnTo>
                <a:lnTo>
                  <a:pt x="1475582" y="323453"/>
                </a:lnTo>
                <a:lnTo>
                  <a:pt x="1480741" y="321866"/>
                </a:lnTo>
                <a:lnTo>
                  <a:pt x="1486694" y="320675"/>
                </a:lnTo>
                <a:lnTo>
                  <a:pt x="1492648" y="319484"/>
                </a:lnTo>
                <a:lnTo>
                  <a:pt x="1498998" y="319484"/>
                </a:lnTo>
                <a:lnTo>
                  <a:pt x="1505744" y="320278"/>
                </a:lnTo>
                <a:lnTo>
                  <a:pt x="1511698" y="321469"/>
                </a:lnTo>
                <a:lnTo>
                  <a:pt x="1517254" y="323056"/>
                </a:lnTo>
                <a:lnTo>
                  <a:pt x="1519635" y="324644"/>
                </a:lnTo>
                <a:lnTo>
                  <a:pt x="1521619" y="325834"/>
                </a:lnTo>
                <a:lnTo>
                  <a:pt x="1524001" y="327819"/>
                </a:lnTo>
                <a:lnTo>
                  <a:pt x="1525588" y="329803"/>
                </a:lnTo>
                <a:lnTo>
                  <a:pt x="1527176" y="331787"/>
                </a:lnTo>
                <a:lnTo>
                  <a:pt x="1528366" y="334169"/>
                </a:lnTo>
                <a:lnTo>
                  <a:pt x="1529160" y="336550"/>
                </a:lnTo>
                <a:lnTo>
                  <a:pt x="1530351" y="339328"/>
                </a:lnTo>
                <a:lnTo>
                  <a:pt x="1530748" y="342503"/>
                </a:lnTo>
                <a:lnTo>
                  <a:pt x="1530748" y="345281"/>
                </a:lnTo>
                <a:lnTo>
                  <a:pt x="1530351" y="350441"/>
                </a:lnTo>
                <a:lnTo>
                  <a:pt x="1529954" y="354806"/>
                </a:lnTo>
                <a:lnTo>
                  <a:pt x="1528366" y="358378"/>
                </a:lnTo>
                <a:lnTo>
                  <a:pt x="1526779" y="361950"/>
                </a:lnTo>
                <a:lnTo>
                  <a:pt x="1524794" y="365125"/>
                </a:lnTo>
                <a:lnTo>
                  <a:pt x="1522413" y="368300"/>
                </a:lnTo>
                <a:lnTo>
                  <a:pt x="1519635" y="371475"/>
                </a:lnTo>
                <a:lnTo>
                  <a:pt x="1516857" y="374650"/>
                </a:lnTo>
                <a:lnTo>
                  <a:pt x="1513285" y="377031"/>
                </a:lnTo>
                <a:lnTo>
                  <a:pt x="1510110" y="379413"/>
                </a:lnTo>
                <a:lnTo>
                  <a:pt x="1502569" y="384572"/>
                </a:lnTo>
                <a:lnTo>
                  <a:pt x="1485901" y="393700"/>
                </a:lnTo>
                <a:lnTo>
                  <a:pt x="1485901" y="429419"/>
                </a:lnTo>
                <a:lnTo>
                  <a:pt x="1506538" y="429419"/>
                </a:lnTo>
                <a:lnTo>
                  <a:pt x="1506538" y="403225"/>
                </a:lnTo>
                <a:lnTo>
                  <a:pt x="1515666" y="397669"/>
                </a:lnTo>
                <a:lnTo>
                  <a:pt x="1524794" y="392113"/>
                </a:lnTo>
                <a:lnTo>
                  <a:pt x="1532732" y="386159"/>
                </a:lnTo>
                <a:lnTo>
                  <a:pt x="1539479" y="379413"/>
                </a:lnTo>
                <a:lnTo>
                  <a:pt x="1542654" y="376238"/>
                </a:lnTo>
                <a:lnTo>
                  <a:pt x="1545432" y="372269"/>
                </a:lnTo>
                <a:lnTo>
                  <a:pt x="1547813" y="368300"/>
                </a:lnTo>
                <a:lnTo>
                  <a:pt x="1550194" y="363934"/>
                </a:lnTo>
                <a:lnTo>
                  <a:pt x="1552179" y="359172"/>
                </a:lnTo>
                <a:lnTo>
                  <a:pt x="1553369" y="354806"/>
                </a:lnTo>
                <a:lnTo>
                  <a:pt x="1553766" y="349250"/>
                </a:lnTo>
                <a:lnTo>
                  <a:pt x="1554163" y="343694"/>
                </a:lnTo>
                <a:lnTo>
                  <a:pt x="1553766" y="338931"/>
                </a:lnTo>
                <a:lnTo>
                  <a:pt x="1553369" y="334566"/>
                </a:lnTo>
                <a:lnTo>
                  <a:pt x="1552179" y="330200"/>
                </a:lnTo>
                <a:lnTo>
                  <a:pt x="1550591" y="325834"/>
                </a:lnTo>
                <a:lnTo>
                  <a:pt x="1548607" y="322262"/>
                </a:lnTo>
                <a:lnTo>
                  <a:pt x="1546226" y="318294"/>
                </a:lnTo>
                <a:lnTo>
                  <a:pt x="1543448" y="315119"/>
                </a:lnTo>
                <a:lnTo>
                  <a:pt x="1539876" y="311944"/>
                </a:lnTo>
                <a:lnTo>
                  <a:pt x="1535907" y="309166"/>
                </a:lnTo>
                <a:lnTo>
                  <a:pt x="1531938" y="306784"/>
                </a:lnTo>
                <a:lnTo>
                  <a:pt x="1527573" y="304403"/>
                </a:lnTo>
                <a:lnTo>
                  <a:pt x="1522413" y="302816"/>
                </a:lnTo>
                <a:lnTo>
                  <a:pt x="1517651" y="301625"/>
                </a:lnTo>
                <a:lnTo>
                  <a:pt x="1512491" y="300831"/>
                </a:lnTo>
                <a:lnTo>
                  <a:pt x="1506538" y="300037"/>
                </a:lnTo>
                <a:lnTo>
                  <a:pt x="1500585" y="300037"/>
                </a:lnTo>
                <a:lnTo>
                  <a:pt x="1494632" y="300037"/>
                </a:lnTo>
                <a:close/>
                <a:moveTo>
                  <a:pt x="342698" y="286941"/>
                </a:moveTo>
                <a:lnTo>
                  <a:pt x="337545" y="287337"/>
                </a:lnTo>
                <a:lnTo>
                  <a:pt x="332393" y="287734"/>
                </a:lnTo>
                <a:lnTo>
                  <a:pt x="321295" y="289322"/>
                </a:lnTo>
                <a:lnTo>
                  <a:pt x="310593" y="291703"/>
                </a:lnTo>
                <a:lnTo>
                  <a:pt x="302270" y="294481"/>
                </a:lnTo>
                <a:lnTo>
                  <a:pt x="302270" y="316309"/>
                </a:lnTo>
                <a:lnTo>
                  <a:pt x="303063" y="316309"/>
                </a:lnTo>
                <a:lnTo>
                  <a:pt x="306630" y="314325"/>
                </a:lnTo>
                <a:lnTo>
                  <a:pt x="310197" y="312341"/>
                </a:lnTo>
                <a:lnTo>
                  <a:pt x="319709" y="308769"/>
                </a:lnTo>
                <a:lnTo>
                  <a:pt x="324862" y="307181"/>
                </a:lnTo>
                <a:lnTo>
                  <a:pt x="330015" y="305991"/>
                </a:lnTo>
                <a:lnTo>
                  <a:pt x="335564" y="305197"/>
                </a:lnTo>
                <a:lnTo>
                  <a:pt x="341509" y="305197"/>
                </a:lnTo>
                <a:lnTo>
                  <a:pt x="347454" y="305197"/>
                </a:lnTo>
                <a:lnTo>
                  <a:pt x="353003" y="306784"/>
                </a:lnTo>
                <a:lnTo>
                  <a:pt x="357759" y="308372"/>
                </a:lnTo>
                <a:lnTo>
                  <a:pt x="362516" y="311150"/>
                </a:lnTo>
                <a:lnTo>
                  <a:pt x="364101" y="312341"/>
                </a:lnTo>
                <a:lnTo>
                  <a:pt x="366083" y="314722"/>
                </a:lnTo>
                <a:lnTo>
                  <a:pt x="367272" y="316309"/>
                </a:lnTo>
                <a:lnTo>
                  <a:pt x="368461" y="318294"/>
                </a:lnTo>
                <a:lnTo>
                  <a:pt x="369254" y="321072"/>
                </a:lnTo>
                <a:lnTo>
                  <a:pt x="370046" y="323453"/>
                </a:lnTo>
                <a:lnTo>
                  <a:pt x="370443" y="325834"/>
                </a:lnTo>
                <a:lnTo>
                  <a:pt x="370443" y="329009"/>
                </a:lnTo>
                <a:lnTo>
                  <a:pt x="370046" y="333772"/>
                </a:lnTo>
                <a:lnTo>
                  <a:pt x="369650" y="337344"/>
                </a:lnTo>
                <a:lnTo>
                  <a:pt x="368461" y="341312"/>
                </a:lnTo>
                <a:lnTo>
                  <a:pt x="367272" y="344091"/>
                </a:lnTo>
                <a:lnTo>
                  <a:pt x="365290" y="347266"/>
                </a:lnTo>
                <a:lnTo>
                  <a:pt x="362912" y="350044"/>
                </a:lnTo>
                <a:lnTo>
                  <a:pt x="360534" y="352822"/>
                </a:lnTo>
                <a:lnTo>
                  <a:pt x="357363" y="355600"/>
                </a:lnTo>
                <a:lnTo>
                  <a:pt x="351814" y="360759"/>
                </a:lnTo>
                <a:lnTo>
                  <a:pt x="344283" y="365125"/>
                </a:lnTo>
                <a:lnTo>
                  <a:pt x="329222" y="373459"/>
                </a:lnTo>
                <a:lnTo>
                  <a:pt x="329222" y="406400"/>
                </a:lnTo>
                <a:lnTo>
                  <a:pt x="348643" y="406400"/>
                </a:lnTo>
                <a:lnTo>
                  <a:pt x="348643" y="382588"/>
                </a:lnTo>
                <a:lnTo>
                  <a:pt x="356967" y="377428"/>
                </a:lnTo>
                <a:lnTo>
                  <a:pt x="365290" y="371872"/>
                </a:lnTo>
                <a:lnTo>
                  <a:pt x="372424" y="366316"/>
                </a:lnTo>
                <a:lnTo>
                  <a:pt x="378370" y="360759"/>
                </a:lnTo>
                <a:lnTo>
                  <a:pt x="381541" y="357188"/>
                </a:lnTo>
                <a:lnTo>
                  <a:pt x="384315" y="354013"/>
                </a:lnTo>
                <a:lnTo>
                  <a:pt x="386693" y="350044"/>
                </a:lnTo>
                <a:lnTo>
                  <a:pt x="388675" y="346075"/>
                </a:lnTo>
                <a:lnTo>
                  <a:pt x="390260" y="342106"/>
                </a:lnTo>
                <a:lnTo>
                  <a:pt x="391053" y="337344"/>
                </a:lnTo>
                <a:lnTo>
                  <a:pt x="391846" y="332581"/>
                </a:lnTo>
                <a:lnTo>
                  <a:pt x="392638" y="327819"/>
                </a:lnTo>
                <a:lnTo>
                  <a:pt x="391846" y="323056"/>
                </a:lnTo>
                <a:lnTo>
                  <a:pt x="391449" y="318691"/>
                </a:lnTo>
                <a:lnTo>
                  <a:pt x="390260" y="314722"/>
                </a:lnTo>
                <a:lnTo>
                  <a:pt x="389071" y="310753"/>
                </a:lnTo>
                <a:lnTo>
                  <a:pt x="387089" y="307578"/>
                </a:lnTo>
                <a:lnTo>
                  <a:pt x="384711" y="304006"/>
                </a:lnTo>
                <a:lnTo>
                  <a:pt x="381937" y="301228"/>
                </a:lnTo>
                <a:lnTo>
                  <a:pt x="379162" y="298053"/>
                </a:lnTo>
                <a:lnTo>
                  <a:pt x="375595" y="295672"/>
                </a:lnTo>
                <a:lnTo>
                  <a:pt x="372028" y="293291"/>
                </a:lnTo>
                <a:lnTo>
                  <a:pt x="367668" y="291306"/>
                </a:lnTo>
                <a:lnTo>
                  <a:pt x="363308" y="289719"/>
                </a:lnTo>
                <a:lnTo>
                  <a:pt x="358948" y="288528"/>
                </a:lnTo>
                <a:lnTo>
                  <a:pt x="353796" y="287734"/>
                </a:lnTo>
                <a:lnTo>
                  <a:pt x="348247" y="287337"/>
                </a:lnTo>
                <a:lnTo>
                  <a:pt x="342698" y="286941"/>
                </a:lnTo>
                <a:close/>
                <a:moveTo>
                  <a:pt x="1500585" y="158750"/>
                </a:moveTo>
                <a:lnTo>
                  <a:pt x="1511301" y="159147"/>
                </a:lnTo>
                <a:lnTo>
                  <a:pt x="1521223" y="159940"/>
                </a:lnTo>
                <a:lnTo>
                  <a:pt x="1531541" y="161528"/>
                </a:lnTo>
                <a:lnTo>
                  <a:pt x="1540669" y="163115"/>
                </a:lnTo>
                <a:lnTo>
                  <a:pt x="1550194" y="165894"/>
                </a:lnTo>
                <a:lnTo>
                  <a:pt x="1558529" y="168275"/>
                </a:lnTo>
                <a:lnTo>
                  <a:pt x="1566863" y="171450"/>
                </a:lnTo>
                <a:lnTo>
                  <a:pt x="1574404" y="174228"/>
                </a:lnTo>
                <a:lnTo>
                  <a:pt x="1581548" y="177403"/>
                </a:lnTo>
                <a:lnTo>
                  <a:pt x="1588294" y="180975"/>
                </a:lnTo>
                <a:lnTo>
                  <a:pt x="1595041" y="184150"/>
                </a:lnTo>
                <a:lnTo>
                  <a:pt x="1606154" y="191690"/>
                </a:lnTo>
                <a:lnTo>
                  <a:pt x="1615679" y="198437"/>
                </a:lnTo>
                <a:lnTo>
                  <a:pt x="1622823" y="203994"/>
                </a:lnTo>
                <a:lnTo>
                  <a:pt x="1628379" y="208756"/>
                </a:lnTo>
                <a:lnTo>
                  <a:pt x="1632744" y="213122"/>
                </a:lnTo>
                <a:lnTo>
                  <a:pt x="1631554" y="216297"/>
                </a:lnTo>
                <a:lnTo>
                  <a:pt x="1629173" y="219869"/>
                </a:lnTo>
                <a:lnTo>
                  <a:pt x="1626791" y="224234"/>
                </a:lnTo>
                <a:lnTo>
                  <a:pt x="1623219" y="229394"/>
                </a:lnTo>
                <a:lnTo>
                  <a:pt x="1619251" y="234950"/>
                </a:lnTo>
                <a:lnTo>
                  <a:pt x="1614091" y="240903"/>
                </a:lnTo>
                <a:lnTo>
                  <a:pt x="1607741" y="246459"/>
                </a:lnTo>
                <a:lnTo>
                  <a:pt x="1604566" y="248840"/>
                </a:lnTo>
                <a:lnTo>
                  <a:pt x="1600994" y="251222"/>
                </a:lnTo>
                <a:lnTo>
                  <a:pt x="1597423" y="253603"/>
                </a:lnTo>
                <a:lnTo>
                  <a:pt x="1593057" y="255587"/>
                </a:lnTo>
                <a:lnTo>
                  <a:pt x="1588691" y="257175"/>
                </a:lnTo>
                <a:lnTo>
                  <a:pt x="1584723" y="258762"/>
                </a:lnTo>
                <a:lnTo>
                  <a:pt x="1579563" y="259953"/>
                </a:lnTo>
                <a:lnTo>
                  <a:pt x="1574801" y="260747"/>
                </a:lnTo>
                <a:lnTo>
                  <a:pt x="1569244" y="261144"/>
                </a:lnTo>
                <a:lnTo>
                  <a:pt x="1564085" y="261144"/>
                </a:lnTo>
                <a:lnTo>
                  <a:pt x="1558529" y="260747"/>
                </a:lnTo>
                <a:lnTo>
                  <a:pt x="1552179" y="259953"/>
                </a:lnTo>
                <a:lnTo>
                  <a:pt x="1545829" y="257969"/>
                </a:lnTo>
                <a:lnTo>
                  <a:pt x="1539479" y="255984"/>
                </a:lnTo>
                <a:lnTo>
                  <a:pt x="1532732" y="253603"/>
                </a:lnTo>
                <a:lnTo>
                  <a:pt x="1525588" y="250031"/>
                </a:lnTo>
                <a:lnTo>
                  <a:pt x="1517651" y="246062"/>
                </a:lnTo>
                <a:lnTo>
                  <a:pt x="1509316" y="242490"/>
                </a:lnTo>
                <a:lnTo>
                  <a:pt x="1542654" y="258762"/>
                </a:lnTo>
                <a:lnTo>
                  <a:pt x="1558926" y="266303"/>
                </a:lnTo>
                <a:lnTo>
                  <a:pt x="1566069" y="269081"/>
                </a:lnTo>
                <a:lnTo>
                  <a:pt x="1573610" y="271462"/>
                </a:lnTo>
                <a:lnTo>
                  <a:pt x="1580754" y="273844"/>
                </a:lnTo>
                <a:lnTo>
                  <a:pt x="1587501" y="275431"/>
                </a:lnTo>
                <a:lnTo>
                  <a:pt x="1593851" y="276622"/>
                </a:lnTo>
                <a:lnTo>
                  <a:pt x="1599804" y="277019"/>
                </a:lnTo>
                <a:lnTo>
                  <a:pt x="1605757" y="276622"/>
                </a:lnTo>
                <a:lnTo>
                  <a:pt x="1611313" y="275431"/>
                </a:lnTo>
                <a:lnTo>
                  <a:pt x="1615679" y="273844"/>
                </a:lnTo>
                <a:lnTo>
                  <a:pt x="1618457" y="271859"/>
                </a:lnTo>
                <a:lnTo>
                  <a:pt x="1620441" y="270669"/>
                </a:lnTo>
                <a:lnTo>
                  <a:pt x="1621632" y="282178"/>
                </a:lnTo>
                <a:lnTo>
                  <a:pt x="1622029" y="292497"/>
                </a:lnTo>
                <a:lnTo>
                  <a:pt x="1621632" y="302419"/>
                </a:lnTo>
                <a:lnTo>
                  <a:pt x="1621235" y="311944"/>
                </a:lnTo>
                <a:lnTo>
                  <a:pt x="1622823" y="310356"/>
                </a:lnTo>
                <a:lnTo>
                  <a:pt x="1623616" y="309959"/>
                </a:lnTo>
                <a:lnTo>
                  <a:pt x="1625204" y="309562"/>
                </a:lnTo>
                <a:lnTo>
                  <a:pt x="1626394" y="309959"/>
                </a:lnTo>
                <a:lnTo>
                  <a:pt x="1627188" y="310753"/>
                </a:lnTo>
                <a:lnTo>
                  <a:pt x="1628379" y="311944"/>
                </a:lnTo>
                <a:lnTo>
                  <a:pt x="1629569" y="313928"/>
                </a:lnTo>
                <a:lnTo>
                  <a:pt x="1631951" y="317897"/>
                </a:lnTo>
                <a:lnTo>
                  <a:pt x="1633538" y="323850"/>
                </a:lnTo>
                <a:lnTo>
                  <a:pt x="1634729" y="331391"/>
                </a:lnTo>
                <a:lnTo>
                  <a:pt x="1635919" y="339328"/>
                </a:lnTo>
                <a:lnTo>
                  <a:pt x="1636316" y="348853"/>
                </a:lnTo>
                <a:lnTo>
                  <a:pt x="1636713" y="358775"/>
                </a:lnTo>
                <a:lnTo>
                  <a:pt x="1636316" y="368697"/>
                </a:lnTo>
                <a:lnTo>
                  <a:pt x="1635919" y="377825"/>
                </a:lnTo>
                <a:lnTo>
                  <a:pt x="1634729" y="385763"/>
                </a:lnTo>
                <a:lnTo>
                  <a:pt x="1633538" y="393303"/>
                </a:lnTo>
                <a:lnTo>
                  <a:pt x="1631951" y="399256"/>
                </a:lnTo>
                <a:lnTo>
                  <a:pt x="1629569" y="404019"/>
                </a:lnTo>
                <a:lnTo>
                  <a:pt x="1628379" y="405209"/>
                </a:lnTo>
                <a:lnTo>
                  <a:pt x="1627188" y="406400"/>
                </a:lnTo>
                <a:lnTo>
                  <a:pt x="1626394" y="407194"/>
                </a:lnTo>
                <a:lnTo>
                  <a:pt x="1625204" y="407591"/>
                </a:lnTo>
                <a:lnTo>
                  <a:pt x="1623616" y="407194"/>
                </a:lnTo>
                <a:lnTo>
                  <a:pt x="1622426" y="406400"/>
                </a:lnTo>
                <a:lnTo>
                  <a:pt x="1621235" y="405209"/>
                </a:lnTo>
                <a:lnTo>
                  <a:pt x="1620044" y="403622"/>
                </a:lnTo>
                <a:lnTo>
                  <a:pt x="1618060" y="398463"/>
                </a:lnTo>
                <a:lnTo>
                  <a:pt x="1616076" y="392113"/>
                </a:lnTo>
                <a:lnTo>
                  <a:pt x="1614885" y="400447"/>
                </a:lnTo>
                <a:lnTo>
                  <a:pt x="1613694" y="409178"/>
                </a:lnTo>
                <a:lnTo>
                  <a:pt x="1612107" y="417116"/>
                </a:lnTo>
                <a:lnTo>
                  <a:pt x="1609726" y="425053"/>
                </a:lnTo>
                <a:lnTo>
                  <a:pt x="1607344" y="432594"/>
                </a:lnTo>
                <a:lnTo>
                  <a:pt x="1604963" y="440135"/>
                </a:lnTo>
                <a:lnTo>
                  <a:pt x="1601788" y="447278"/>
                </a:lnTo>
                <a:lnTo>
                  <a:pt x="1599010" y="454025"/>
                </a:lnTo>
                <a:lnTo>
                  <a:pt x="1595438" y="460772"/>
                </a:lnTo>
                <a:lnTo>
                  <a:pt x="1592263" y="467519"/>
                </a:lnTo>
                <a:lnTo>
                  <a:pt x="1588294" y="473869"/>
                </a:lnTo>
                <a:lnTo>
                  <a:pt x="1584326" y="479822"/>
                </a:lnTo>
                <a:lnTo>
                  <a:pt x="1579960" y="485775"/>
                </a:lnTo>
                <a:lnTo>
                  <a:pt x="1575594" y="491331"/>
                </a:lnTo>
                <a:lnTo>
                  <a:pt x="1571626" y="496491"/>
                </a:lnTo>
                <a:lnTo>
                  <a:pt x="1566863" y="501253"/>
                </a:lnTo>
                <a:lnTo>
                  <a:pt x="1562101" y="506016"/>
                </a:lnTo>
                <a:lnTo>
                  <a:pt x="1557735" y="510778"/>
                </a:lnTo>
                <a:lnTo>
                  <a:pt x="1552576" y="514747"/>
                </a:lnTo>
                <a:lnTo>
                  <a:pt x="1547416" y="518716"/>
                </a:lnTo>
                <a:lnTo>
                  <a:pt x="1542257" y="521891"/>
                </a:lnTo>
                <a:lnTo>
                  <a:pt x="1537494" y="525463"/>
                </a:lnTo>
                <a:lnTo>
                  <a:pt x="1532335" y="528241"/>
                </a:lnTo>
                <a:lnTo>
                  <a:pt x="1527176" y="531416"/>
                </a:lnTo>
                <a:lnTo>
                  <a:pt x="1522016" y="533400"/>
                </a:lnTo>
                <a:lnTo>
                  <a:pt x="1517254" y="535385"/>
                </a:lnTo>
                <a:lnTo>
                  <a:pt x="1512094" y="537766"/>
                </a:lnTo>
                <a:lnTo>
                  <a:pt x="1506935" y="538957"/>
                </a:lnTo>
                <a:lnTo>
                  <a:pt x="1502569" y="540147"/>
                </a:lnTo>
                <a:lnTo>
                  <a:pt x="1497410" y="540941"/>
                </a:lnTo>
                <a:lnTo>
                  <a:pt x="1492648" y="541338"/>
                </a:lnTo>
                <a:lnTo>
                  <a:pt x="1487488" y="541338"/>
                </a:lnTo>
                <a:lnTo>
                  <a:pt x="1483916" y="541338"/>
                </a:lnTo>
                <a:lnTo>
                  <a:pt x="1479948" y="540941"/>
                </a:lnTo>
                <a:lnTo>
                  <a:pt x="1475979" y="540147"/>
                </a:lnTo>
                <a:lnTo>
                  <a:pt x="1471613" y="538957"/>
                </a:lnTo>
                <a:lnTo>
                  <a:pt x="1466851" y="537369"/>
                </a:lnTo>
                <a:lnTo>
                  <a:pt x="1462485" y="535385"/>
                </a:lnTo>
                <a:lnTo>
                  <a:pt x="1452960" y="531019"/>
                </a:lnTo>
                <a:lnTo>
                  <a:pt x="1443435" y="525066"/>
                </a:lnTo>
                <a:lnTo>
                  <a:pt x="1433513" y="517922"/>
                </a:lnTo>
                <a:lnTo>
                  <a:pt x="1423988" y="509985"/>
                </a:lnTo>
                <a:lnTo>
                  <a:pt x="1414066" y="500460"/>
                </a:lnTo>
                <a:lnTo>
                  <a:pt x="1404938" y="490538"/>
                </a:lnTo>
                <a:lnTo>
                  <a:pt x="1395810" y="479425"/>
                </a:lnTo>
                <a:lnTo>
                  <a:pt x="1386682" y="467519"/>
                </a:lnTo>
                <a:lnTo>
                  <a:pt x="1378744" y="454819"/>
                </a:lnTo>
                <a:lnTo>
                  <a:pt x="1375173" y="448072"/>
                </a:lnTo>
                <a:lnTo>
                  <a:pt x="1371601" y="441325"/>
                </a:lnTo>
                <a:lnTo>
                  <a:pt x="1368426" y="434578"/>
                </a:lnTo>
                <a:lnTo>
                  <a:pt x="1364854" y="427434"/>
                </a:lnTo>
                <a:lnTo>
                  <a:pt x="1362076" y="420291"/>
                </a:lnTo>
                <a:lnTo>
                  <a:pt x="1359298" y="412750"/>
                </a:lnTo>
                <a:lnTo>
                  <a:pt x="1356916" y="405209"/>
                </a:lnTo>
                <a:lnTo>
                  <a:pt x="1354932" y="397669"/>
                </a:lnTo>
                <a:lnTo>
                  <a:pt x="1352948" y="402828"/>
                </a:lnTo>
                <a:lnTo>
                  <a:pt x="1350963" y="406400"/>
                </a:lnTo>
                <a:lnTo>
                  <a:pt x="1350169" y="408384"/>
                </a:lnTo>
                <a:lnTo>
                  <a:pt x="1349376" y="409178"/>
                </a:lnTo>
                <a:lnTo>
                  <a:pt x="1348185" y="409972"/>
                </a:lnTo>
                <a:lnTo>
                  <a:pt x="1346994" y="409972"/>
                </a:lnTo>
                <a:lnTo>
                  <a:pt x="1345407" y="409972"/>
                </a:lnTo>
                <a:lnTo>
                  <a:pt x="1344613" y="409178"/>
                </a:lnTo>
                <a:lnTo>
                  <a:pt x="1343423" y="407591"/>
                </a:lnTo>
                <a:lnTo>
                  <a:pt x="1342232" y="406003"/>
                </a:lnTo>
                <a:lnTo>
                  <a:pt x="1340248" y="401638"/>
                </a:lnTo>
                <a:lnTo>
                  <a:pt x="1338263" y="395684"/>
                </a:lnTo>
                <a:lnTo>
                  <a:pt x="1337073" y="388541"/>
                </a:lnTo>
                <a:lnTo>
                  <a:pt x="1335882" y="379809"/>
                </a:lnTo>
                <a:lnTo>
                  <a:pt x="1335088" y="371078"/>
                </a:lnTo>
                <a:lnTo>
                  <a:pt x="1335088" y="361156"/>
                </a:lnTo>
                <a:lnTo>
                  <a:pt x="1335088" y="351234"/>
                </a:lnTo>
                <a:lnTo>
                  <a:pt x="1335882" y="342106"/>
                </a:lnTo>
                <a:lnTo>
                  <a:pt x="1337073" y="333772"/>
                </a:lnTo>
                <a:lnTo>
                  <a:pt x="1338263" y="326231"/>
                </a:lnTo>
                <a:lnTo>
                  <a:pt x="1340248" y="320675"/>
                </a:lnTo>
                <a:lnTo>
                  <a:pt x="1342232" y="315912"/>
                </a:lnTo>
                <a:lnTo>
                  <a:pt x="1343423" y="314325"/>
                </a:lnTo>
                <a:lnTo>
                  <a:pt x="1344613" y="312737"/>
                </a:lnTo>
                <a:lnTo>
                  <a:pt x="1345407" y="312341"/>
                </a:lnTo>
                <a:lnTo>
                  <a:pt x="1346994" y="311944"/>
                </a:lnTo>
                <a:lnTo>
                  <a:pt x="1347788" y="311944"/>
                </a:lnTo>
                <a:lnTo>
                  <a:pt x="1348582" y="312341"/>
                </a:lnTo>
                <a:lnTo>
                  <a:pt x="1348979" y="300037"/>
                </a:lnTo>
                <a:lnTo>
                  <a:pt x="1349773" y="294084"/>
                </a:lnTo>
                <a:lnTo>
                  <a:pt x="1350566" y="288528"/>
                </a:lnTo>
                <a:lnTo>
                  <a:pt x="1350169" y="281781"/>
                </a:lnTo>
                <a:lnTo>
                  <a:pt x="1349773" y="275431"/>
                </a:lnTo>
                <a:lnTo>
                  <a:pt x="1349773" y="269081"/>
                </a:lnTo>
                <a:lnTo>
                  <a:pt x="1350169" y="263525"/>
                </a:lnTo>
                <a:lnTo>
                  <a:pt x="1350566" y="257969"/>
                </a:lnTo>
                <a:lnTo>
                  <a:pt x="1351360" y="253206"/>
                </a:lnTo>
                <a:lnTo>
                  <a:pt x="1352154" y="248444"/>
                </a:lnTo>
                <a:lnTo>
                  <a:pt x="1353741" y="243681"/>
                </a:lnTo>
                <a:lnTo>
                  <a:pt x="1355329" y="240109"/>
                </a:lnTo>
                <a:lnTo>
                  <a:pt x="1356916" y="236140"/>
                </a:lnTo>
                <a:lnTo>
                  <a:pt x="1358901" y="232569"/>
                </a:lnTo>
                <a:lnTo>
                  <a:pt x="1361282" y="229394"/>
                </a:lnTo>
                <a:lnTo>
                  <a:pt x="1363663" y="226615"/>
                </a:lnTo>
                <a:lnTo>
                  <a:pt x="1366044" y="223837"/>
                </a:lnTo>
                <a:lnTo>
                  <a:pt x="1369219" y="221456"/>
                </a:lnTo>
                <a:lnTo>
                  <a:pt x="1371998" y="219472"/>
                </a:lnTo>
                <a:lnTo>
                  <a:pt x="1358504" y="219869"/>
                </a:lnTo>
                <a:lnTo>
                  <a:pt x="1348582" y="219869"/>
                </a:lnTo>
                <a:lnTo>
                  <a:pt x="1339454" y="220662"/>
                </a:lnTo>
                <a:lnTo>
                  <a:pt x="1345407" y="217090"/>
                </a:lnTo>
                <a:lnTo>
                  <a:pt x="1351757" y="213122"/>
                </a:lnTo>
                <a:lnTo>
                  <a:pt x="1358107" y="208756"/>
                </a:lnTo>
                <a:lnTo>
                  <a:pt x="1364457" y="203597"/>
                </a:lnTo>
                <a:lnTo>
                  <a:pt x="1376760" y="194865"/>
                </a:lnTo>
                <a:lnTo>
                  <a:pt x="1382316" y="190897"/>
                </a:lnTo>
                <a:lnTo>
                  <a:pt x="1387476" y="187722"/>
                </a:lnTo>
                <a:lnTo>
                  <a:pt x="1401763" y="180975"/>
                </a:lnTo>
                <a:lnTo>
                  <a:pt x="1415257" y="175022"/>
                </a:lnTo>
                <a:lnTo>
                  <a:pt x="1428751" y="170259"/>
                </a:lnTo>
                <a:lnTo>
                  <a:pt x="1441054" y="166687"/>
                </a:lnTo>
                <a:lnTo>
                  <a:pt x="1453754" y="163115"/>
                </a:lnTo>
                <a:lnTo>
                  <a:pt x="1466057" y="161131"/>
                </a:lnTo>
                <a:lnTo>
                  <a:pt x="1477963" y="159544"/>
                </a:lnTo>
                <a:lnTo>
                  <a:pt x="1489473" y="159147"/>
                </a:lnTo>
                <a:lnTo>
                  <a:pt x="1500585" y="158750"/>
                </a:lnTo>
                <a:close/>
                <a:moveTo>
                  <a:pt x="354192" y="158750"/>
                </a:moveTo>
                <a:lnTo>
                  <a:pt x="365290" y="159147"/>
                </a:lnTo>
                <a:lnTo>
                  <a:pt x="375199" y="159940"/>
                </a:lnTo>
                <a:lnTo>
                  <a:pt x="385108" y="161528"/>
                </a:lnTo>
                <a:lnTo>
                  <a:pt x="394620" y="163115"/>
                </a:lnTo>
                <a:lnTo>
                  <a:pt x="403340" y="165894"/>
                </a:lnTo>
                <a:lnTo>
                  <a:pt x="412060" y="168275"/>
                </a:lnTo>
                <a:lnTo>
                  <a:pt x="420383" y="171450"/>
                </a:lnTo>
                <a:lnTo>
                  <a:pt x="428310" y="174228"/>
                </a:lnTo>
                <a:lnTo>
                  <a:pt x="435445" y="177403"/>
                </a:lnTo>
                <a:lnTo>
                  <a:pt x="442183" y="180975"/>
                </a:lnTo>
                <a:lnTo>
                  <a:pt x="448524" y="184150"/>
                </a:lnTo>
                <a:lnTo>
                  <a:pt x="460019" y="191690"/>
                </a:lnTo>
                <a:lnTo>
                  <a:pt x="469135" y="198437"/>
                </a:lnTo>
                <a:lnTo>
                  <a:pt x="476665" y="203994"/>
                </a:lnTo>
                <a:lnTo>
                  <a:pt x="482214" y="208756"/>
                </a:lnTo>
                <a:lnTo>
                  <a:pt x="486178" y="213122"/>
                </a:lnTo>
                <a:lnTo>
                  <a:pt x="484592" y="216297"/>
                </a:lnTo>
                <a:lnTo>
                  <a:pt x="483007" y="219869"/>
                </a:lnTo>
                <a:lnTo>
                  <a:pt x="480629" y="224234"/>
                </a:lnTo>
                <a:lnTo>
                  <a:pt x="477062" y="229394"/>
                </a:lnTo>
                <a:lnTo>
                  <a:pt x="472306" y="234950"/>
                </a:lnTo>
                <a:lnTo>
                  <a:pt x="467549" y="240903"/>
                </a:lnTo>
                <a:lnTo>
                  <a:pt x="461604" y="246459"/>
                </a:lnTo>
                <a:lnTo>
                  <a:pt x="458037" y="248840"/>
                </a:lnTo>
                <a:lnTo>
                  <a:pt x="454866" y="251222"/>
                </a:lnTo>
                <a:lnTo>
                  <a:pt x="450902" y="253603"/>
                </a:lnTo>
                <a:lnTo>
                  <a:pt x="446939" y="255587"/>
                </a:lnTo>
                <a:lnTo>
                  <a:pt x="442579" y="257175"/>
                </a:lnTo>
                <a:lnTo>
                  <a:pt x="437823" y="258762"/>
                </a:lnTo>
                <a:lnTo>
                  <a:pt x="433463" y="259953"/>
                </a:lnTo>
                <a:lnTo>
                  <a:pt x="428310" y="260747"/>
                </a:lnTo>
                <a:lnTo>
                  <a:pt x="423158" y="261144"/>
                </a:lnTo>
                <a:lnTo>
                  <a:pt x="417609" y="261144"/>
                </a:lnTo>
                <a:lnTo>
                  <a:pt x="411663" y="260747"/>
                </a:lnTo>
                <a:lnTo>
                  <a:pt x="406114" y="259953"/>
                </a:lnTo>
                <a:lnTo>
                  <a:pt x="399773" y="257969"/>
                </a:lnTo>
                <a:lnTo>
                  <a:pt x="393431" y="255984"/>
                </a:lnTo>
                <a:lnTo>
                  <a:pt x="386693" y="253603"/>
                </a:lnTo>
                <a:lnTo>
                  <a:pt x="379559" y="250031"/>
                </a:lnTo>
                <a:lnTo>
                  <a:pt x="371235" y="246062"/>
                </a:lnTo>
                <a:lnTo>
                  <a:pt x="362912" y="242490"/>
                </a:lnTo>
                <a:lnTo>
                  <a:pt x="396602" y="258762"/>
                </a:lnTo>
                <a:lnTo>
                  <a:pt x="412060" y="266303"/>
                </a:lnTo>
                <a:lnTo>
                  <a:pt x="419987" y="269081"/>
                </a:lnTo>
                <a:lnTo>
                  <a:pt x="427518" y="271462"/>
                </a:lnTo>
                <a:lnTo>
                  <a:pt x="434256" y="273844"/>
                </a:lnTo>
                <a:lnTo>
                  <a:pt x="440994" y="275431"/>
                </a:lnTo>
                <a:lnTo>
                  <a:pt x="447732" y="276622"/>
                </a:lnTo>
                <a:lnTo>
                  <a:pt x="453677" y="277019"/>
                </a:lnTo>
                <a:lnTo>
                  <a:pt x="459226" y="276622"/>
                </a:lnTo>
                <a:lnTo>
                  <a:pt x="464378" y="275431"/>
                </a:lnTo>
                <a:lnTo>
                  <a:pt x="469531" y="273844"/>
                </a:lnTo>
                <a:lnTo>
                  <a:pt x="471513" y="271859"/>
                </a:lnTo>
                <a:lnTo>
                  <a:pt x="473891" y="270669"/>
                </a:lnTo>
                <a:lnTo>
                  <a:pt x="475080" y="282178"/>
                </a:lnTo>
                <a:lnTo>
                  <a:pt x="475476" y="292497"/>
                </a:lnTo>
                <a:lnTo>
                  <a:pt x="475476" y="302419"/>
                </a:lnTo>
                <a:lnTo>
                  <a:pt x="475080" y="311944"/>
                </a:lnTo>
                <a:lnTo>
                  <a:pt x="476665" y="310356"/>
                </a:lnTo>
                <a:lnTo>
                  <a:pt x="477458" y="309959"/>
                </a:lnTo>
                <a:lnTo>
                  <a:pt x="478251" y="309562"/>
                </a:lnTo>
                <a:lnTo>
                  <a:pt x="479440" y="309959"/>
                </a:lnTo>
                <a:lnTo>
                  <a:pt x="481025" y="310753"/>
                </a:lnTo>
                <a:lnTo>
                  <a:pt x="482214" y="311944"/>
                </a:lnTo>
                <a:lnTo>
                  <a:pt x="483007" y="313928"/>
                </a:lnTo>
                <a:lnTo>
                  <a:pt x="484989" y="317897"/>
                </a:lnTo>
                <a:lnTo>
                  <a:pt x="486574" y="323850"/>
                </a:lnTo>
                <a:lnTo>
                  <a:pt x="488556" y="331391"/>
                </a:lnTo>
                <a:lnTo>
                  <a:pt x="489349" y="339328"/>
                </a:lnTo>
                <a:lnTo>
                  <a:pt x="490141" y="348853"/>
                </a:lnTo>
                <a:lnTo>
                  <a:pt x="490538" y="358775"/>
                </a:lnTo>
                <a:lnTo>
                  <a:pt x="490141" y="368697"/>
                </a:lnTo>
                <a:lnTo>
                  <a:pt x="489349" y="377825"/>
                </a:lnTo>
                <a:lnTo>
                  <a:pt x="488556" y="385763"/>
                </a:lnTo>
                <a:lnTo>
                  <a:pt x="486574" y="393303"/>
                </a:lnTo>
                <a:lnTo>
                  <a:pt x="484989" y="399256"/>
                </a:lnTo>
                <a:lnTo>
                  <a:pt x="483007" y="404019"/>
                </a:lnTo>
                <a:lnTo>
                  <a:pt x="482214" y="405209"/>
                </a:lnTo>
                <a:lnTo>
                  <a:pt x="481025" y="406400"/>
                </a:lnTo>
                <a:lnTo>
                  <a:pt x="479440" y="407194"/>
                </a:lnTo>
                <a:lnTo>
                  <a:pt x="478251" y="407591"/>
                </a:lnTo>
                <a:lnTo>
                  <a:pt x="477062" y="407194"/>
                </a:lnTo>
                <a:lnTo>
                  <a:pt x="475873" y="406400"/>
                </a:lnTo>
                <a:lnTo>
                  <a:pt x="475080" y="405209"/>
                </a:lnTo>
                <a:lnTo>
                  <a:pt x="473891" y="403622"/>
                </a:lnTo>
                <a:lnTo>
                  <a:pt x="471513" y="398463"/>
                </a:lnTo>
                <a:lnTo>
                  <a:pt x="469927" y="392113"/>
                </a:lnTo>
                <a:lnTo>
                  <a:pt x="468738" y="400447"/>
                </a:lnTo>
                <a:lnTo>
                  <a:pt x="467549" y="409178"/>
                </a:lnTo>
                <a:lnTo>
                  <a:pt x="465171" y="417116"/>
                </a:lnTo>
                <a:lnTo>
                  <a:pt x="463586" y="425053"/>
                </a:lnTo>
                <a:lnTo>
                  <a:pt x="461208" y="432594"/>
                </a:lnTo>
                <a:lnTo>
                  <a:pt x="458433" y="440135"/>
                </a:lnTo>
                <a:lnTo>
                  <a:pt x="455659" y="447278"/>
                </a:lnTo>
                <a:lnTo>
                  <a:pt x="452488" y="454025"/>
                </a:lnTo>
                <a:lnTo>
                  <a:pt x="449317" y="460772"/>
                </a:lnTo>
                <a:lnTo>
                  <a:pt x="445353" y="467519"/>
                </a:lnTo>
                <a:lnTo>
                  <a:pt x="441786" y="473869"/>
                </a:lnTo>
                <a:lnTo>
                  <a:pt x="437823" y="479822"/>
                </a:lnTo>
                <a:lnTo>
                  <a:pt x="433859" y="485775"/>
                </a:lnTo>
                <a:lnTo>
                  <a:pt x="429499" y="491331"/>
                </a:lnTo>
                <a:lnTo>
                  <a:pt x="424743" y="496491"/>
                </a:lnTo>
                <a:lnTo>
                  <a:pt x="420780" y="501253"/>
                </a:lnTo>
                <a:lnTo>
                  <a:pt x="416023" y="506016"/>
                </a:lnTo>
                <a:lnTo>
                  <a:pt x="410871" y="510778"/>
                </a:lnTo>
                <a:lnTo>
                  <a:pt x="406511" y="514747"/>
                </a:lnTo>
                <a:lnTo>
                  <a:pt x="401358" y="518716"/>
                </a:lnTo>
                <a:lnTo>
                  <a:pt x="396206" y="521891"/>
                </a:lnTo>
                <a:lnTo>
                  <a:pt x="391053" y="525463"/>
                </a:lnTo>
                <a:lnTo>
                  <a:pt x="386297" y="528241"/>
                </a:lnTo>
                <a:lnTo>
                  <a:pt x="381144" y="531416"/>
                </a:lnTo>
                <a:lnTo>
                  <a:pt x="375992" y="533400"/>
                </a:lnTo>
                <a:lnTo>
                  <a:pt x="370839" y="535385"/>
                </a:lnTo>
                <a:lnTo>
                  <a:pt x="366083" y="537766"/>
                </a:lnTo>
                <a:lnTo>
                  <a:pt x="360930" y="538957"/>
                </a:lnTo>
                <a:lnTo>
                  <a:pt x="355778" y="540147"/>
                </a:lnTo>
                <a:lnTo>
                  <a:pt x="351021" y="540941"/>
                </a:lnTo>
                <a:lnTo>
                  <a:pt x="346265" y="541338"/>
                </a:lnTo>
                <a:lnTo>
                  <a:pt x="341509" y="541338"/>
                </a:lnTo>
                <a:lnTo>
                  <a:pt x="337545" y="541338"/>
                </a:lnTo>
                <a:lnTo>
                  <a:pt x="333582" y="540941"/>
                </a:lnTo>
                <a:lnTo>
                  <a:pt x="329222" y="540147"/>
                </a:lnTo>
                <a:lnTo>
                  <a:pt x="325258" y="538957"/>
                </a:lnTo>
                <a:lnTo>
                  <a:pt x="320898" y="537369"/>
                </a:lnTo>
                <a:lnTo>
                  <a:pt x="316142" y="535385"/>
                </a:lnTo>
                <a:lnTo>
                  <a:pt x="307026" y="531019"/>
                </a:lnTo>
                <a:lnTo>
                  <a:pt x="297117" y="525066"/>
                </a:lnTo>
                <a:lnTo>
                  <a:pt x="287605" y="517922"/>
                </a:lnTo>
                <a:lnTo>
                  <a:pt x="278092" y="509985"/>
                </a:lnTo>
                <a:lnTo>
                  <a:pt x="268183" y="500460"/>
                </a:lnTo>
                <a:lnTo>
                  <a:pt x="258671" y="490538"/>
                </a:lnTo>
                <a:lnTo>
                  <a:pt x="249555" y="479425"/>
                </a:lnTo>
                <a:lnTo>
                  <a:pt x="240835" y="467519"/>
                </a:lnTo>
                <a:lnTo>
                  <a:pt x="232908" y="454819"/>
                </a:lnTo>
                <a:lnTo>
                  <a:pt x="228944" y="448072"/>
                </a:lnTo>
                <a:lnTo>
                  <a:pt x="225377" y="441325"/>
                </a:lnTo>
                <a:lnTo>
                  <a:pt x="221810" y="434578"/>
                </a:lnTo>
                <a:lnTo>
                  <a:pt x="219036" y="427434"/>
                </a:lnTo>
                <a:lnTo>
                  <a:pt x="215865" y="420291"/>
                </a:lnTo>
                <a:lnTo>
                  <a:pt x="213090" y="412750"/>
                </a:lnTo>
                <a:lnTo>
                  <a:pt x="211109" y="405209"/>
                </a:lnTo>
                <a:lnTo>
                  <a:pt x="208730" y="397669"/>
                </a:lnTo>
                <a:lnTo>
                  <a:pt x="207145" y="402828"/>
                </a:lnTo>
                <a:lnTo>
                  <a:pt x="205163" y="406400"/>
                </a:lnTo>
                <a:lnTo>
                  <a:pt x="204371" y="408384"/>
                </a:lnTo>
                <a:lnTo>
                  <a:pt x="203181" y="409178"/>
                </a:lnTo>
                <a:lnTo>
                  <a:pt x="201992" y="409972"/>
                </a:lnTo>
                <a:lnTo>
                  <a:pt x="200803" y="409972"/>
                </a:lnTo>
                <a:lnTo>
                  <a:pt x="199614" y="409972"/>
                </a:lnTo>
                <a:lnTo>
                  <a:pt x="198425" y="409178"/>
                </a:lnTo>
                <a:lnTo>
                  <a:pt x="197236" y="407591"/>
                </a:lnTo>
                <a:lnTo>
                  <a:pt x="196443" y="406003"/>
                </a:lnTo>
                <a:lnTo>
                  <a:pt x="194065" y="401638"/>
                </a:lnTo>
                <a:lnTo>
                  <a:pt x="192480" y="395684"/>
                </a:lnTo>
                <a:lnTo>
                  <a:pt x="190895" y="388541"/>
                </a:lnTo>
                <a:lnTo>
                  <a:pt x="190102" y="379809"/>
                </a:lnTo>
                <a:lnTo>
                  <a:pt x="188913" y="371078"/>
                </a:lnTo>
                <a:lnTo>
                  <a:pt x="188913" y="361156"/>
                </a:lnTo>
                <a:lnTo>
                  <a:pt x="188913" y="351234"/>
                </a:lnTo>
                <a:lnTo>
                  <a:pt x="190102" y="342106"/>
                </a:lnTo>
                <a:lnTo>
                  <a:pt x="190895" y="333772"/>
                </a:lnTo>
                <a:lnTo>
                  <a:pt x="192480" y="326231"/>
                </a:lnTo>
                <a:lnTo>
                  <a:pt x="194065" y="320675"/>
                </a:lnTo>
                <a:lnTo>
                  <a:pt x="196443" y="315912"/>
                </a:lnTo>
                <a:lnTo>
                  <a:pt x="197236" y="314325"/>
                </a:lnTo>
                <a:lnTo>
                  <a:pt x="198425" y="312737"/>
                </a:lnTo>
                <a:lnTo>
                  <a:pt x="199614" y="312341"/>
                </a:lnTo>
                <a:lnTo>
                  <a:pt x="200803" y="311944"/>
                </a:lnTo>
                <a:lnTo>
                  <a:pt x="201596" y="311944"/>
                </a:lnTo>
                <a:lnTo>
                  <a:pt x="201992" y="312341"/>
                </a:lnTo>
                <a:lnTo>
                  <a:pt x="203181" y="300037"/>
                </a:lnTo>
                <a:lnTo>
                  <a:pt x="203974" y="294084"/>
                </a:lnTo>
                <a:lnTo>
                  <a:pt x="204767" y="288528"/>
                </a:lnTo>
                <a:lnTo>
                  <a:pt x="204371" y="281781"/>
                </a:lnTo>
                <a:lnTo>
                  <a:pt x="203974" y="275431"/>
                </a:lnTo>
                <a:lnTo>
                  <a:pt x="203974" y="269081"/>
                </a:lnTo>
                <a:lnTo>
                  <a:pt x="203974" y="263525"/>
                </a:lnTo>
                <a:lnTo>
                  <a:pt x="204767" y="257969"/>
                </a:lnTo>
                <a:lnTo>
                  <a:pt x="205560" y="253206"/>
                </a:lnTo>
                <a:lnTo>
                  <a:pt x="206352" y="248444"/>
                </a:lnTo>
                <a:lnTo>
                  <a:pt x="207541" y="243681"/>
                </a:lnTo>
                <a:lnTo>
                  <a:pt x="209127" y="240109"/>
                </a:lnTo>
                <a:lnTo>
                  <a:pt x="211109" y="236140"/>
                </a:lnTo>
                <a:lnTo>
                  <a:pt x="213090" y="232569"/>
                </a:lnTo>
                <a:lnTo>
                  <a:pt x="215072" y="229394"/>
                </a:lnTo>
                <a:lnTo>
                  <a:pt x="217847" y="226615"/>
                </a:lnTo>
                <a:lnTo>
                  <a:pt x="220225" y="223837"/>
                </a:lnTo>
                <a:lnTo>
                  <a:pt x="222603" y="221456"/>
                </a:lnTo>
                <a:lnTo>
                  <a:pt x="225774" y="219472"/>
                </a:lnTo>
                <a:lnTo>
                  <a:pt x="212694" y="219869"/>
                </a:lnTo>
                <a:lnTo>
                  <a:pt x="201992" y="219869"/>
                </a:lnTo>
                <a:lnTo>
                  <a:pt x="193273" y="220662"/>
                </a:lnTo>
                <a:lnTo>
                  <a:pt x="199614" y="217090"/>
                </a:lnTo>
                <a:lnTo>
                  <a:pt x="205956" y="213122"/>
                </a:lnTo>
                <a:lnTo>
                  <a:pt x="212298" y="208756"/>
                </a:lnTo>
                <a:lnTo>
                  <a:pt x="218639" y="203597"/>
                </a:lnTo>
                <a:lnTo>
                  <a:pt x="230926" y="194865"/>
                </a:lnTo>
                <a:lnTo>
                  <a:pt x="236079" y="190897"/>
                </a:lnTo>
                <a:lnTo>
                  <a:pt x="241231" y="187722"/>
                </a:lnTo>
                <a:lnTo>
                  <a:pt x="255104" y="180975"/>
                </a:lnTo>
                <a:lnTo>
                  <a:pt x="268976" y="175022"/>
                </a:lnTo>
                <a:lnTo>
                  <a:pt x="282056" y="170259"/>
                </a:lnTo>
                <a:lnTo>
                  <a:pt x="295135" y="166687"/>
                </a:lnTo>
                <a:lnTo>
                  <a:pt x="307819" y="163115"/>
                </a:lnTo>
                <a:lnTo>
                  <a:pt x="320106" y="161131"/>
                </a:lnTo>
                <a:lnTo>
                  <a:pt x="331996" y="159544"/>
                </a:lnTo>
                <a:lnTo>
                  <a:pt x="343094" y="159147"/>
                </a:lnTo>
                <a:lnTo>
                  <a:pt x="354192" y="158750"/>
                </a:lnTo>
                <a:close/>
                <a:moveTo>
                  <a:pt x="923918" y="157956"/>
                </a:moveTo>
                <a:lnTo>
                  <a:pt x="917185" y="158353"/>
                </a:lnTo>
                <a:lnTo>
                  <a:pt x="910056" y="158750"/>
                </a:lnTo>
                <a:lnTo>
                  <a:pt x="902928" y="159544"/>
                </a:lnTo>
                <a:lnTo>
                  <a:pt x="895403" y="161131"/>
                </a:lnTo>
                <a:lnTo>
                  <a:pt x="881937" y="164306"/>
                </a:lnTo>
                <a:lnTo>
                  <a:pt x="875996" y="165894"/>
                </a:lnTo>
                <a:lnTo>
                  <a:pt x="870451" y="167878"/>
                </a:lnTo>
                <a:lnTo>
                  <a:pt x="870451" y="196453"/>
                </a:lnTo>
                <a:lnTo>
                  <a:pt x="871640" y="196453"/>
                </a:lnTo>
                <a:lnTo>
                  <a:pt x="876392" y="194072"/>
                </a:lnTo>
                <a:lnTo>
                  <a:pt x="881145" y="191691"/>
                </a:lnTo>
                <a:lnTo>
                  <a:pt x="887086" y="189309"/>
                </a:lnTo>
                <a:lnTo>
                  <a:pt x="893422" y="186928"/>
                </a:lnTo>
                <a:lnTo>
                  <a:pt x="900551" y="184944"/>
                </a:lnTo>
                <a:lnTo>
                  <a:pt x="907680" y="182959"/>
                </a:lnTo>
                <a:lnTo>
                  <a:pt x="914809" y="182166"/>
                </a:lnTo>
                <a:lnTo>
                  <a:pt x="922334" y="182166"/>
                </a:lnTo>
                <a:lnTo>
                  <a:pt x="926294" y="182166"/>
                </a:lnTo>
                <a:lnTo>
                  <a:pt x="930255" y="182562"/>
                </a:lnTo>
                <a:lnTo>
                  <a:pt x="934215" y="182959"/>
                </a:lnTo>
                <a:lnTo>
                  <a:pt x="937384" y="183753"/>
                </a:lnTo>
                <a:lnTo>
                  <a:pt x="940948" y="185341"/>
                </a:lnTo>
                <a:lnTo>
                  <a:pt x="944117" y="186531"/>
                </a:lnTo>
                <a:lnTo>
                  <a:pt x="947285" y="188119"/>
                </a:lnTo>
                <a:lnTo>
                  <a:pt x="950057" y="189706"/>
                </a:lnTo>
                <a:lnTo>
                  <a:pt x="952434" y="192087"/>
                </a:lnTo>
                <a:lnTo>
                  <a:pt x="954810" y="194072"/>
                </a:lnTo>
                <a:lnTo>
                  <a:pt x="956394" y="196850"/>
                </a:lnTo>
                <a:lnTo>
                  <a:pt x="957978" y="199628"/>
                </a:lnTo>
                <a:lnTo>
                  <a:pt x="959167" y="202803"/>
                </a:lnTo>
                <a:lnTo>
                  <a:pt x="959959" y="206375"/>
                </a:lnTo>
                <a:lnTo>
                  <a:pt x="960751" y="209550"/>
                </a:lnTo>
                <a:lnTo>
                  <a:pt x="960751" y="213519"/>
                </a:lnTo>
                <a:lnTo>
                  <a:pt x="959959" y="219472"/>
                </a:lnTo>
                <a:lnTo>
                  <a:pt x="959167" y="224234"/>
                </a:lnTo>
                <a:lnTo>
                  <a:pt x="957978" y="229394"/>
                </a:lnTo>
                <a:lnTo>
                  <a:pt x="955998" y="233759"/>
                </a:lnTo>
                <a:lnTo>
                  <a:pt x="954018" y="237331"/>
                </a:lnTo>
                <a:lnTo>
                  <a:pt x="950850" y="241300"/>
                </a:lnTo>
                <a:lnTo>
                  <a:pt x="947681" y="245269"/>
                </a:lnTo>
                <a:lnTo>
                  <a:pt x="943325" y="248444"/>
                </a:lnTo>
                <a:lnTo>
                  <a:pt x="939760" y="252016"/>
                </a:lnTo>
                <a:lnTo>
                  <a:pt x="935800" y="254794"/>
                </a:lnTo>
                <a:lnTo>
                  <a:pt x="931047" y="257969"/>
                </a:lnTo>
                <a:lnTo>
                  <a:pt x="925898" y="261144"/>
                </a:lnTo>
                <a:lnTo>
                  <a:pt x="906096" y="272653"/>
                </a:lnTo>
                <a:lnTo>
                  <a:pt x="906096" y="315516"/>
                </a:lnTo>
                <a:lnTo>
                  <a:pt x="931443" y="315516"/>
                </a:lnTo>
                <a:lnTo>
                  <a:pt x="931443" y="283766"/>
                </a:lnTo>
                <a:lnTo>
                  <a:pt x="942929" y="277019"/>
                </a:lnTo>
                <a:lnTo>
                  <a:pt x="953226" y="270272"/>
                </a:lnTo>
                <a:lnTo>
                  <a:pt x="958374" y="266700"/>
                </a:lnTo>
                <a:lnTo>
                  <a:pt x="963127" y="262731"/>
                </a:lnTo>
                <a:lnTo>
                  <a:pt x="967484" y="259159"/>
                </a:lnTo>
                <a:lnTo>
                  <a:pt x="971444" y="255191"/>
                </a:lnTo>
                <a:lnTo>
                  <a:pt x="975405" y="250825"/>
                </a:lnTo>
                <a:lnTo>
                  <a:pt x="978573" y="246459"/>
                </a:lnTo>
                <a:lnTo>
                  <a:pt x="981741" y="241300"/>
                </a:lnTo>
                <a:lnTo>
                  <a:pt x="984514" y="236141"/>
                </a:lnTo>
                <a:lnTo>
                  <a:pt x="986494" y="230187"/>
                </a:lnTo>
                <a:lnTo>
                  <a:pt x="988079" y="224234"/>
                </a:lnTo>
                <a:lnTo>
                  <a:pt x="989267" y="218281"/>
                </a:lnTo>
                <a:lnTo>
                  <a:pt x="989267" y="211534"/>
                </a:lnTo>
                <a:lnTo>
                  <a:pt x="989267" y="205581"/>
                </a:lnTo>
                <a:lnTo>
                  <a:pt x="988475" y="200025"/>
                </a:lnTo>
                <a:lnTo>
                  <a:pt x="986494" y="194866"/>
                </a:lnTo>
                <a:lnTo>
                  <a:pt x="984910" y="189706"/>
                </a:lnTo>
                <a:lnTo>
                  <a:pt x="982534" y="185341"/>
                </a:lnTo>
                <a:lnTo>
                  <a:pt x="979365" y="180578"/>
                </a:lnTo>
                <a:lnTo>
                  <a:pt x="975801" y="176212"/>
                </a:lnTo>
                <a:lnTo>
                  <a:pt x="971840" y="172641"/>
                </a:lnTo>
                <a:lnTo>
                  <a:pt x="967484" y="169069"/>
                </a:lnTo>
                <a:lnTo>
                  <a:pt x="962335" y="166291"/>
                </a:lnTo>
                <a:lnTo>
                  <a:pt x="956790" y="163512"/>
                </a:lnTo>
                <a:lnTo>
                  <a:pt x="951246" y="161528"/>
                </a:lnTo>
                <a:lnTo>
                  <a:pt x="944909" y="159941"/>
                </a:lnTo>
                <a:lnTo>
                  <a:pt x="938176" y="159147"/>
                </a:lnTo>
                <a:lnTo>
                  <a:pt x="931443" y="158353"/>
                </a:lnTo>
                <a:lnTo>
                  <a:pt x="923918" y="157956"/>
                </a:lnTo>
                <a:close/>
                <a:moveTo>
                  <a:pt x="925106" y="0"/>
                </a:moveTo>
                <a:lnTo>
                  <a:pt x="938968" y="0"/>
                </a:lnTo>
                <a:lnTo>
                  <a:pt x="952434" y="397"/>
                </a:lnTo>
                <a:lnTo>
                  <a:pt x="965503" y="1984"/>
                </a:lnTo>
                <a:lnTo>
                  <a:pt x="978177" y="3572"/>
                </a:lnTo>
                <a:lnTo>
                  <a:pt x="990059" y="5953"/>
                </a:lnTo>
                <a:lnTo>
                  <a:pt x="1001544" y="9128"/>
                </a:lnTo>
                <a:lnTo>
                  <a:pt x="1012238" y="12303"/>
                </a:lnTo>
                <a:lnTo>
                  <a:pt x="1022931" y="15875"/>
                </a:lnTo>
                <a:lnTo>
                  <a:pt x="1032436" y="19844"/>
                </a:lnTo>
                <a:lnTo>
                  <a:pt x="1041942" y="24209"/>
                </a:lnTo>
                <a:lnTo>
                  <a:pt x="1050259" y="28178"/>
                </a:lnTo>
                <a:lnTo>
                  <a:pt x="1058180" y="32544"/>
                </a:lnTo>
                <a:lnTo>
                  <a:pt x="1065704" y="37306"/>
                </a:lnTo>
                <a:lnTo>
                  <a:pt x="1072437" y="41275"/>
                </a:lnTo>
                <a:lnTo>
                  <a:pt x="1084715" y="50006"/>
                </a:lnTo>
                <a:lnTo>
                  <a:pt x="1093824" y="57547"/>
                </a:lnTo>
                <a:lnTo>
                  <a:pt x="1100557" y="63500"/>
                </a:lnTo>
                <a:lnTo>
                  <a:pt x="1106102" y="68659"/>
                </a:lnTo>
                <a:lnTo>
                  <a:pt x="1104121" y="73025"/>
                </a:lnTo>
                <a:lnTo>
                  <a:pt x="1101745" y="77390"/>
                </a:lnTo>
                <a:lnTo>
                  <a:pt x="1098577" y="83344"/>
                </a:lnTo>
                <a:lnTo>
                  <a:pt x="1094220" y="89694"/>
                </a:lnTo>
                <a:lnTo>
                  <a:pt x="1089071" y="96837"/>
                </a:lnTo>
                <a:lnTo>
                  <a:pt x="1082339" y="103981"/>
                </a:lnTo>
                <a:lnTo>
                  <a:pt x="1078774" y="107156"/>
                </a:lnTo>
                <a:lnTo>
                  <a:pt x="1074418" y="111125"/>
                </a:lnTo>
                <a:lnTo>
                  <a:pt x="1070457" y="113903"/>
                </a:lnTo>
                <a:lnTo>
                  <a:pt x="1066101" y="117475"/>
                </a:lnTo>
                <a:lnTo>
                  <a:pt x="1060952" y="119856"/>
                </a:lnTo>
                <a:lnTo>
                  <a:pt x="1056199" y="122237"/>
                </a:lnTo>
                <a:lnTo>
                  <a:pt x="1050655" y="125016"/>
                </a:lnTo>
                <a:lnTo>
                  <a:pt x="1045110" y="126603"/>
                </a:lnTo>
                <a:lnTo>
                  <a:pt x="1039169" y="128191"/>
                </a:lnTo>
                <a:lnTo>
                  <a:pt x="1032832" y="128984"/>
                </a:lnTo>
                <a:lnTo>
                  <a:pt x="1026100" y="129381"/>
                </a:lnTo>
                <a:lnTo>
                  <a:pt x="1018971" y="129381"/>
                </a:lnTo>
                <a:lnTo>
                  <a:pt x="1011842" y="128984"/>
                </a:lnTo>
                <a:lnTo>
                  <a:pt x="1004317" y="127794"/>
                </a:lnTo>
                <a:lnTo>
                  <a:pt x="996792" y="125809"/>
                </a:lnTo>
                <a:lnTo>
                  <a:pt x="988475" y="123428"/>
                </a:lnTo>
                <a:lnTo>
                  <a:pt x="979761" y="119856"/>
                </a:lnTo>
                <a:lnTo>
                  <a:pt x="971048" y="115490"/>
                </a:lnTo>
                <a:lnTo>
                  <a:pt x="960751" y="110728"/>
                </a:lnTo>
                <a:lnTo>
                  <a:pt x="950057" y="105965"/>
                </a:lnTo>
                <a:lnTo>
                  <a:pt x="992435" y="126603"/>
                </a:lnTo>
                <a:lnTo>
                  <a:pt x="1012634" y="135334"/>
                </a:lnTo>
                <a:lnTo>
                  <a:pt x="1022139" y="139700"/>
                </a:lnTo>
                <a:lnTo>
                  <a:pt x="1031248" y="142875"/>
                </a:lnTo>
                <a:lnTo>
                  <a:pt x="1039961" y="145653"/>
                </a:lnTo>
                <a:lnTo>
                  <a:pt x="1049070" y="147637"/>
                </a:lnTo>
                <a:lnTo>
                  <a:pt x="1056991" y="149225"/>
                </a:lnTo>
                <a:lnTo>
                  <a:pt x="1064516" y="149622"/>
                </a:lnTo>
                <a:lnTo>
                  <a:pt x="1068081" y="149622"/>
                </a:lnTo>
                <a:lnTo>
                  <a:pt x="1071645" y="149225"/>
                </a:lnTo>
                <a:lnTo>
                  <a:pt x="1075606" y="148431"/>
                </a:lnTo>
                <a:lnTo>
                  <a:pt x="1078378" y="147637"/>
                </a:lnTo>
                <a:lnTo>
                  <a:pt x="1081546" y="146844"/>
                </a:lnTo>
                <a:lnTo>
                  <a:pt x="1084715" y="145256"/>
                </a:lnTo>
                <a:lnTo>
                  <a:pt x="1087487" y="143272"/>
                </a:lnTo>
                <a:lnTo>
                  <a:pt x="1090260" y="141287"/>
                </a:lnTo>
                <a:lnTo>
                  <a:pt x="1091844" y="155972"/>
                </a:lnTo>
                <a:lnTo>
                  <a:pt x="1092240" y="169069"/>
                </a:lnTo>
                <a:lnTo>
                  <a:pt x="1092240" y="181769"/>
                </a:lnTo>
                <a:lnTo>
                  <a:pt x="1091448" y="194072"/>
                </a:lnTo>
                <a:lnTo>
                  <a:pt x="1093824" y="192087"/>
                </a:lnTo>
                <a:lnTo>
                  <a:pt x="1094616" y="191294"/>
                </a:lnTo>
                <a:lnTo>
                  <a:pt x="1096200" y="191294"/>
                </a:lnTo>
                <a:lnTo>
                  <a:pt x="1097785" y="191691"/>
                </a:lnTo>
                <a:lnTo>
                  <a:pt x="1098973" y="192484"/>
                </a:lnTo>
                <a:lnTo>
                  <a:pt x="1100557" y="194072"/>
                </a:lnTo>
                <a:lnTo>
                  <a:pt x="1101745" y="195659"/>
                </a:lnTo>
                <a:lnTo>
                  <a:pt x="1103329" y="198834"/>
                </a:lnTo>
                <a:lnTo>
                  <a:pt x="1104517" y="201612"/>
                </a:lnTo>
                <a:lnTo>
                  <a:pt x="1106894" y="209153"/>
                </a:lnTo>
                <a:lnTo>
                  <a:pt x="1108478" y="218678"/>
                </a:lnTo>
                <a:lnTo>
                  <a:pt x="1110062" y="228997"/>
                </a:lnTo>
                <a:lnTo>
                  <a:pt x="1110854" y="240506"/>
                </a:lnTo>
                <a:lnTo>
                  <a:pt x="1111250" y="253206"/>
                </a:lnTo>
                <a:lnTo>
                  <a:pt x="1110854" y="265113"/>
                </a:lnTo>
                <a:lnTo>
                  <a:pt x="1110062" y="277019"/>
                </a:lnTo>
                <a:lnTo>
                  <a:pt x="1108478" y="287734"/>
                </a:lnTo>
                <a:lnTo>
                  <a:pt x="1106894" y="296466"/>
                </a:lnTo>
                <a:lnTo>
                  <a:pt x="1104517" y="304006"/>
                </a:lnTo>
                <a:lnTo>
                  <a:pt x="1103329" y="307578"/>
                </a:lnTo>
                <a:lnTo>
                  <a:pt x="1101745" y="309959"/>
                </a:lnTo>
                <a:lnTo>
                  <a:pt x="1100557" y="311944"/>
                </a:lnTo>
                <a:lnTo>
                  <a:pt x="1098973" y="313531"/>
                </a:lnTo>
                <a:lnTo>
                  <a:pt x="1097785" y="314722"/>
                </a:lnTo>
                <a:lnTo>
                  <a:pt x="1096200" y="314722"/>
                </a:lnTo>
                <a:lnTo>
                  <a:pt x="1094220" y="314722"/>
                </a:lnTo>
                <a:lnTo>
                  <a:pt x="1093032" y="313531"/>
                </a:lnTo>
                <a:lnTo>
                  <a:pt x="1091448" y="311547"/>
                </a:lnTo>
                <a:lnTo>
                  <a:pt x="1090260" y="309563"/>
                </a:lnTo>
                <a:lnTo>
                  <a:pt x="1088279" y="306784"/>
                </a:lnTo>
                <a:lnTo>
                  <a:pt x="1087091" y="303213"/>
                </a:lnTo>
                <a:lnTo>
                  <a:pt x="1085111" y="295275"/>
                </a:lnTo>
                <a:lnTo>
                  <a:pt x="1083923" y="305594"/>
                </a:lnTo>
                <a:lnTo>
                  <a:pt x="1081546" y="316309"/>
                </a:lnTo>
                <a:lnTo>
                  <a:pt x="1079566" y="327025"/>
                </a:lnTo>
                <a:lnTo>
                  <a:pt x="1077190" y="336550"/>
                </a:lnTo>
                <a:lnTo>
                  <a:pt x="1074022" y="346075"/>
                </a:lnTo>
                <a:lnTo>
                  <a:pt x="1070853" y="355997"/>
                </a:lnTo>
                <a:lnTo>
                  <a:pt x="1067289" y="364728"/>
                </a:lnTo>
                <a:lnTo>
                  <a:pt x="1063328" y="373460"/>
                </a:lnTo>
                <a:lnTo>
                  <a:pt x="1058972" y="382588"/>
                </a:lnTo>
                <a:lnTo>
                  <a:pt x="1054219" y="390525"/>
                </a:lnTo>
                <a:lnTo>
                  <a:pt x="1049863" y="398463"/>
                </a:lnTo>
                <a:lnTo>
                  <a:pt x="1044714" y="406003"/>
                </a:lnTo>
                <a:lnTo>
                  <a:pt x="1039565" y="413147"/>
                </a:lnTo>
                <a:lnTo>
                  <a:pt x="1034021" y="420291"/>
                </a:lnTo>
                <a:lnTo>
                  <a:pt x="1028872" y="427038"/>
                </a:lnTo>
                <a:lnTo>
                  <a:pt x="1022931" y="433388"/>
                </a:lnTo>
                <a:lnTo>
                  <a:pt x="1016990" y="439341"/>
                </a:lnTo>
                <a:lnTo>
                  <a:pt x="1011050" y="444897"/>
                </a:lnTo>
                <a:lnTo>
                  <a:pt x="1004713" y="450453"/>
                </a:lnTo>
                <a:lnTo>
                  <a:pt x="998376" y="455216"/>
                </a:lnTo>
                <a:lnTo>
                  <a:pt x="992039" y="459581"/>
                </a:lnTo>
                <a:lnTo>
                  <a:pt x="985702" y="463947"/>
                </a:lnTo>
                <a:lnTo>
                  <a:pt x="979365" y="467519"/>
                </a:lnTo>
                <a:lnTo>
                  <a:pt x="973028" y="471091"/>
                </a:lnTo>
                <a:lnTo>
                  <a:pt x="966692" y="473869"/>
                </a:lnTo>
                <a:lnTo>
                  <a:pt x="959959" y="477044"/>
                </a:lnTo>
                <a:lnTo>
                  <a:pt x="954018" y="479028"/>
                </a:lnTo>
                <a:lnTo>
                  <a:pt x="947681" y="480616"/>
                </a:lnTo>
                <a:lnTo>
                  <a:pt x="941344" y="482600"/>
                </a:lnTo>
                <a:lnTo>
                  <a:pt x="935404" y="483394"/>
                </a:lnTo>
                <a:lnTo>
                  <a:pt x="929067" y="484188"/>
                </a:lnTo>
                <a:lnTo>
                  <a:pt x="923126" y="484188"/>
                </a:lnTo>
                <a:lnTo>
                  <a:pt x="917977" y="484188"/>
                </a:lnTo>
                <a:lnTo>
                  <a:pt x="912829" y="483394"/>
                </a:lnTo>
                <a:lnTo>
                  <a:pt x="908076" y="482203"/>
                </a:lnTo>
                <a:lnTo>
                  <a:pt x="902531" y="480616"/>
                </a:lnTo>
                <a:lnTo>
                  <a:pt x="896987" y="478632"/>
                </a:lnTo>
                <a:lnTo>
                  <a:pt x="891046" y="476647"/>
                </a:lnTo>
                <a:lnTo>
                  <a:pt x="885105" y="473472"/>
                </a:lnTo>
                <a:lnTo>
                  <a:pt x="879561" y="470694"/>
                </a:lnTo>
                <a:lnTo>
                  <a:pt x="873620" y="466725"/>
                </a:lnTo>
                <a:lnTo>
                  <a:pt x="867283" y="463153"/>
                </a:lnTo>
                <a:lnTo>
                  <a:pt x="861342" y="458788"/>
                </a:lnTo>
                <a:lnTo>
                  <a:pt x="855005" y="454025"/>
                </a:lnTo>
                <a:lnTo>
                  <a:pt x="848669" y="449263"/>
                </a:lnTo>
                <a:lnTo>
                  <a:pt x="842728" y="444103"/>
                </a:lnTo>
                <a:lnTo>
                  <a:pt x="836391" y="438150"/>
                </a:lnTo>
                <a:lnTo>
                  <a:pt x="830450" y="432197"/>
                </a:lnTo>
                <a:lnTo>
                  <a:pt x="824114" y="425847"/>
                </a:lnTo>
                <a:lnTo>
                  <a:pt x="818173" y="419497"/>
                </a:lnTo>
                <a:lnTo>
                  <a:pt x="812628" y="412750"/>
                </a:lnTo>
                <a:lnTo>
                  <a:pt x="807083" y="405606"/>
                </a:lnTo>
                <a:lnTo>
                  <a:pt x="801539" y="398463"/>
                </a:lnTo>
                <a:lnTo>
                  <a:pt x="795994" y="390525"/>
                </a:lnTo>
                <a:lnTo>
                  <a:pt x="790845" y="382985"/>
                </a:lnTo>
                <a:lnTo>
                  <a:pt x="786093" y="374650"/>
                </a:lnTo>
                <a:lnTo>
                  <a:pt x="780944" y="366316"/>
                </a:lnTo>
                <a:lnTo>
                  <a:pt x="776588" y="357585"/>
                </a:lnTo>
                <a:lnTo>
                  <a:pt x="772231" y="349250"/>
                </a:lnTo>
                <a:lnTo>
                  <a:pt x="768271" y="340122"/>
                </a:lnTo>
                <a:lnTo>
                  <a:pt x="764706" y="330597"/>
                </a:lnTo>
                <a:lnTo>
                  <a:pt x="761142" y="321469"/>
                </a:lnTo>
                <a:lnTo>
                  <a:pt x="758369" y="311944"/>
                </a:lnTo>
                <a:lnTo>
                  <a:pt x="755201" y="302419"/>
                </a:lnTo>
                <a:lnTo>
                  <a:pt x="753221" y="308769"/>
                </a:lnTo>
                <a:lnTo>
                  <a:pt x="750448" y="313531"/>
                </a:lnTo>
                <a:lnTo>
                  <a:pt x="749260" y="315516"/>
                </a:lnTo>
                <a:lnTo>
                  <a:pt x="748072" y="316706"/>
                </a:lnTo>
                <a:lnTo>
                  <a:pt x="746884" y="317500"/>
                </a:lnTo>
                <a:lnTo>
                  <a:pt x="745696" y="317500"/>
                </a:lnTo>
                <a:lnTo>
                  <a:pt x="743715" y="317500"/>
                </a:lnTo>
                <a:lnTo>
                  <a:pt x="742131" y="316309"/>
                </a:lnTo>
                <a:lnTo>
                  <a:pt x="740943" y="315119"/>
                </a:lnTo>
                <a:lnTo>
                  <a:pt x="739755" y="313134"/>
                </a:lnTo>
                <a:lnTo>
                  <a:pt x="738567" y="310356"/>
                </a:lnTo>
                <a:lnTo>
                  <a:pt x="736983" y="307181"/>
                </a:lnTo>
                <a:lnTo>
                  <a:pt x="734606" y="299641"/>
                </a:lnTo>
                <a:lnTo>
                  <a:pt x="733022" y="290513"/>
                </a:lnTo>
                <a:lnTo>
                  <a:pt x="731834" y="280194"/>
                </a:lnTo>
                <a:lnTo>
                  <a:pt x="730250" y="268288"/>
                </a:lnTo>
                <a:lnTo>
                  <a:pt x="730250" y="255984"/>
                </a:lnTo>
                <a:lnTo>
                  <a:pt x="730250" y="243284"/>
                </a:lnTo>
                <a:lnTo>
                  <a:pt x="731834" y="231775"/>
                </a:lnTo>
                <a:lnTo>
                  <a:pt x="733022" y="221456"/>
                </a:lnTo>
                <a:lnTo>
                  <a:pt x="734606" y="212328"/>
                </a:lnTo>
                <a:lnTo>
                  <a:pt x="736983" y="204787"/>
                </a:lnTo>
                <a:lnTo>
                  <a:pt x="738567" y="201612"/>
                </a:lnTo>
                <a:lnTo>
                  <a:pt x="739755" y="198834"/>
                </a:lnTo>
                <a:lnTo>
                  <a:pt x="740943" y="196453"/>
                </a:lnTo>
                <a:lnTo>
                  <a:pt x="742131" y="195262"/>
                </a:lnTo>
                <a:lnTo>
                  <a:pt x="743715" y="194469"/>
                </a:lnTo>
                <a:lnTo>
                  <a:pt x="745696" y="194072"/>
                </a:lnTo>
                <a:lnTo>
                  <a:pt x="746488" y="194072"/>
                </a:lnTo>
                <a:lnTo>
                  <a:pt x="747280" y="194866"/>
                </a:lnTo>
                <a:lnTo>
                  <a:pt x="747676" y="186531"/>
                </a:lnTo>
                <a:lnTo>
                  <a:pt x="748072" y="178594"/>
                </a:lnTo>
                <a:lnTo>
                  <a:pt x="748864" y="171450"/>
                </a:lnTo>
                <a:lnTo>
                  <a:pt x="750052" y="164306"/>
                </a:lnTo>
                <a:lnTo>
                  <a:pt x="749260" y="155575"/>
                </a:lnTo>
                <a:lnTo>
                  <a:pt x="748864" y="147637"/>
                </a:lnTo>
                <a:lnTo>
                  <a:pt x="748864" y="139700"/>
                </a:lnTo>
                <a:lnTo>
                  <a:pt x="749260" y="132556"/>
                </a:lnTo>
                <a:lnTo>
                  <a:pt x="750052" y="125809"/>
                </a:lnTo>
                <a:lnTo>
                  <a:pt x="751240" y="119459"/>
                </a:lnTo>
                <a:lnTo>
                  <a:pt x="752429" y="113506"/>
                </a:lnTo>
                <a:lnTo>
                  <a:pt x="754013" y="107553"/>
                </a:lnTo>
                <a:lnTo>
                  <a:pt x="755993" y="102394"/>
                </a:lnTo>
                <a:lnTo>
                  <a:pt x="758369" y="98028"/>
                </a:lnTo>
                <a:lnTo>
                  <a:pt x="760746" y="93265"/>
                </a:lnTo>
                <a:lnTo>
                  <a:pt x="763122" y="89694"/>
                </a:lnTo>
                <a:lnTo>
                  <a:pt x="766686" y="85725"/>
                </a:lnTo>
                <a:lnTo>
                  <a:pt x="769459" y="82153"/>
                </a:lnTo>
                <a:lnTo>
                  <a:pt x="773419" y="79375"/>
                </a:lnTo>
                <a:lnTo>
                  <a:pt x="776984" y="76994"/>
                </a:lnTo>
                <a:lnTo>
                  <a:pt x="760350" y="76994"/>
                </a:lnTo>
                <a:lnTo>
                  <a:pt x="747280" y="77390"/>
                </a:lnTo>
                <a:lnTo>
                  <a:pt x="735794" y="78184"/>
                </a:lnTo>
                <a:lnTo>
                  <a:pt x="743715" y="73819"/>
                </a:lnTo>
                <a:lnTo>
                  <a:pt x="752032" y="68659"/>
                </a:lnTo>
                <a:lnTo>
                  <a:pt x="759953" y="63500"/>
                </a:lnTo>
                <a:lnTo>
                  <a:pt x="767874" y="57150"/>
                </a:lnTo>
                <a:lnTo>
                  <a:pt x="782924" y="45640"/>
                </a:lnTo>
                <a:lnTo>
                  <a:pt x="790053" y="40878"/>
                </a:lnTo>
                <a:lnTo>
                  <a:pt x="796390" y="36909"/>
                </a:lnTo>
                <a:lnTo>
                  <a:pt x="814212" y="28178"/>
                </a:lnTo>
                <a:lnTo>
                  <a:pt x="831242" y="21034"/>
                </a:lnTo>
                <a:lnTo>
                  <a:pt x="848273" y="15081"/>
                </a:lnTo>
                <a:lnTo>
                  <a:pt x="864511" y="9922"/>
                </a:lnTo>
                <a:lnTo>
                  <a:pt x="880749" y="5953"/>
                </a:lnTo>
                <a:lnTo>
                  <a:pt x="895799" y="3175"/>
                </a:lnTo>
                <a:lnTo>
                  <a:pt x="910849" y="1587"/>
                </a:lnTo>
                <a:lnTo>
                  <a:pt x="925106" y="0"/>
                </a:lnTo>
                <a:close/>
              </a:path>
            </a:pathLst>
          </a:custGeom>
          <a:solidFill>
            <a:schemeClr val="accent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59" name=" 159"/>
          <p:cNvSpPr/>
          <p:nvPr/>
        </p:nvSpPr>
        <p:spPr>
          <a:xfrm rot="900000">
            <a:off x="4784725" y="1108075"/>
            <a:ext cx="799465" cy="314325"/>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5" name=" 159"/>
          <p:cNvSpPr/>
          <p:nvPr/>
        </p:nvSpPr>
        <p:spPr>
          <a:xfrm rot="9600000">
            <a:off x="8075295" y="1080135"/>
            <a:ext cx="816610" cy="310515"/>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800" decel="100000"/>
                                        <p:tgtEl>
                                          <p:spTgt spid="3">
                                            <p:txEl>
                                              <p:pRg st="3" end="3"/>
                                            </p:txEl>
                                          </p:spTgt>
                                        </p:tgtEl>
                                      </p:cBhvr>
                                    </p:animEffect>
                                    <p:anim calcmode="lin" valueType="num">
                                      <p:cBhvr>
                                        <p:cTn id="23"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4"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25"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800" decel="100000"/>
                                        <p:tgtEl>
                                          <p:spTgt spid="3">
                                            <p:txEl>
                                              <p:pRg st="4" end="4"/>
                                            </p:txEl>
                                          </p:spTgt>
                                        </p:tgtEl>
                                      </p:cBhvr>
                                    </p:animEffect>
                                    <p:anim calcmode="lin" valueType="num">
                                      <p:cBhvr>
                                        <p:cTn id="33"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34"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35"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0"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800" decel="100000"/>
                                        <p:tgtEl>
                                          <p:spTgt spid="3">
                                            <p:txEl>
                                              <p:pRg st="5" end="5"/>
                                            </p:txEl>
                                          </p:spTgt>
                                        </p:tgtEl>
                                      </p:cBhvr>
                                    </p:animEffect>
                                    <p:anim calcmode="lin" valueType="num">
                                      <p:cBhvr>
                                        <p:cTn id="43" dur="800" decel="100000" fill="hold"/>
                                        <p:tgtEl>
                                          <p:spTgt spid="3">
                                            <p:txEl>
                                              <p:pRg st="5" end="5"/>
                                            </p:txEl>
                                          </p:spTgt>
                                        </p:tgtEl>
                                        <p:attrNameLst>
                                          <p:attrName>style.rotation</p:attrName>
                                        </p:attrNameLst>
                                      </p:cBhvr>
                                      <p:tavLst>
                                        <p:tav tm="0">
                                          <p:val>
                                            <p:fltVal val="-90"/>
                                          </p:val>
                                        </p:tav>
                                        <p:tav tm="100000">
                                          <p:val>
                                            <p:fltVal val="0"/>
                                          </p:val>
                                        </p:tav>
                                      </p:tavLst>
                                    </p:anim>
                                    <p:anim calcmode="lin" valueType="num">
                                      <p:cBhvr>
                                        <p:cTn id="44" dur="800" decel="100000" fill="hold"/>
                                        <p:tgtEl>
                                          <p:spTgt spid="3">
                                            <p:txEl>
                                              <p:pRg st="5" end="5"/>
                                            </p:txEl>
                                          </p:spTgt>
                                        </p:tgtEl>
                                        <p:attrNameLst>
                                          <p:attrName>ppt_x</p:attrName>
                                        </p:attrNameLst>
                                      </p:cBhvr>
                                      <p:tavLst>
                                        <p:tav tm="0">
                                          <p:val>
                                            <p:strVal val="#ppt_x+0.4"/>
                                          </p:val>
                                        </p:tav>
                                        <p:tav tm="100000">
                                          <p:val>
                                            <p:strVal val="#ppt_x-0.05"/>
                                          </p:val>
                                        </p:tav>
                                      </p:tavLst>
                                    </p:anim>
                                    <p:anim calcmode="lin" valueType="num">
                                      <p:cBhvr>
                                        <p:cTn id="45" dur="800" decel="100000" fill="hold"/>
                                        <p:tgtEl>
                                          <p:spTgt spid="3">
                                            <p:txEl>
                                              <p:pRg st="5" end="5"/>
                                            </p:txEl>
                                          </p:spTgt>
                                        </p:tgtEl>
                                        <p:attrNameLst>
                                          <p:attrName>ppt_y</p:attrName>
                                        </p:attrNameLst>
                                      </p:cBhvr>
                                      <p:tavLst>
                                        <p:tav tm="0">
                                          <p:val>
                                            <p:strVal val="#ppt_y-0.4"/>
                                          </p:val>
                                        </p:tav>
                                        <p:tav tm="100000">
                                          <p:val>
                                            <p:strVal val="#ppt_y+0.1"/>
                                          </p:val>
                                        </p:tav>
                                      </p:tavLst>
                                    </p:anim>
                                    <p:anim calcmode="lin" valueType="num">
                                      <p:cBhvr>
                                        <p:cTn id="46" dur="200" accel="100000" fill="hold">
                                          <p:stCondLst>
                                            <p:cond delay="800"/>
                                          </p:stCondLst>
                                        </p:cTn>
                                        <p:tgtEl>
                                          <p:spTgt spid="3">
                                            <p:txEl>
                                              <p:pRg st="5" end="5"/>
                                            </p:txEl>
                                          </p:spTgt>
                                        </p:tgtEl>
                                        <p:attrNameLst>
                                          <p:attrName>ppt_x</p:attrName>
                                        </p:attrNameLst>
                                      </p:cBhvr>
                                      <p:tavLst>
                                        <p:tav tm="0">
                                          <p:val>
                                            <p:strVal val="#ppt_x-0.05"/>
                                          </p:val>
                                        </p:tav>
                                        <p:tav tm="100000">
                                          <p:val>
                                            <p:strVal val="#ppt_x"/>
                                          </p:val>
                                        </p:tav>
                                      </p:tavLst>
                                    </p:anim>
                                    <p:anim calcmode="lin" valueType="num">
                                      <p:cBhvr>
                                        <p:cTn id="47" dur="200" accel="100000" fill="hold">
                                          <p:stCondLst>
                                            <p:cond delay="800"/>
                                          </p:stCondLst>
                                        </p:cTn>
                                        <p:tgtEl>
                                          <p:spTgt spid="3">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p:txBody>
          <a:bodyPr/>
          <a:p>
            <a:pPr algn="ctr" eaLnBrk="1" hangingPunct="1">
              <a:lnSpc>
                <a:spcPct val="100000"/>
              </a:lnSpc>
              <a:spcBef>
                <a:spcPct val="0"/>
              </a:spcBef>
              <a:buClrTx/>
              <a:buSzTx/>
              <a:buFont typeface="Arial" panose="020B0604020202020204" pitchFamily="34" charset="0"/>
              <a:buNone/>
            </a:pPr>
            <a:endParaRPr lang="zh-CN" altLang="en-US" dirty="0">
              <a:solidFill>
                <a:srgbClr val="FF0000"/>
              </a:solidFill>
              <a:ea typeface="微软雅黑" panose="020B0503020204020204" pitchFamily="34" charset="-122"/>
              <a:sym typeface="Calibri" panose="020F0502020204030204" pitchFamily="34" charset="0"/>
            </a:endParaRPr>
          </a:p>
          <a:p>
            <a:endParaRPr lang="zh-CN" altLang="en-US"/>
          </a:p>
        </p:txBody>
      </p:sp>
      <p:sp>
        <p:nvSpPr>
          <p:cNvPr id="4" name="流程图: 过程 3"/>
          <p:cNvSpPr/>
          <p:nvPr>
            <p:custDataLst>
              <p:tags r:id="rId1"/>
            </p:custDataLst>
          </p:nvPr>
        </p:nvSpPr>
        <p:spPr>
          <a:xfrm>
            <a:off x="305435" y="1809750"/>
            <a:ext cx="4624705" cy="4372610"/>
          </a:xfrm>
          <a:prstGeom prst="flowChartProcess">
            <a:avLst/>
          </a:prstGeom>
          <a:solidFill>
            <a:srgbClr val="F97B50">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6" name="流程图: 过程 5"/>
          <p:cNvSpPr/>
          <p:nvPr>
            <p:custDataLst>
              <p:tags r:id="rId2"/>
            </p:custDataLst>
          </p:nvPr>
        </p:nvSpPr>
        <p:spPr>
          <a:xfrm>
            <a:off x="5081270" y="1809750"/>
            <a:ext cx="3336925" cy="4372610"/>
          </a:xfrm>
          <a:prstGeom prst="flowChartProcess">
            <a:avLst/>
          </a:prstGeom>
          <a:solidFill>
            <a:srgbClr val="41BFA5">
              <a:alpha val="7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endParaRPr>
          </a:p>
        </p:txBody>
      </p:sp>
      <p:sp>
        <p:nvSpPr>
          <p:cNvPr id="19" name="文本框 18"/>
          <p:cNvSpPr txBox="1"/>
          <p:nvPr>
            <p:custDataLst>
              <p:tags r:id="rId3"/>
            </p:custDataLst>
          </p:nvPr>
        </p:nvSpPr>
        <p:spPr>
          <a:xfrm>
            <a:off x="609321" y="2218862"/>
            <a:ext cx="3145519" cy="610259"/>
          </a:xfrm>
          <a:prstGeom prst="rect">
            <a:avLst/>
          </a:prstGeom>
          <a:noFill/>
          <a:ln>
            <a:noFill/>
          </a:ln>
        </p:spPr>
        <p:txBody>
          <a:bodyPr wrap="square" anchor="b" anchorCtr="0">
            <a:noAutofit/>
          </a:bodyPr>
          <a:lstStyle>
            <a:defPPr>
              <a:defRPr lang="zh-CN"/>
            </a:defPPr>
            <a:lvl1pPr marR="0" lvl="0" indent="0" algn="ctr" fontAlgn="base">
              <a:lnSpc>
                <a:spcPct val="100000"/>
              </a:lnSpc>
              <a:spcBef>
                <a:spcPct val="0"/>
              </a:spcBef>
              <a:spcAft>
                <a:spcPct val="0"/>
              </a:spcAft>
              <a:buClrTx/>
              <a:buSzTx/>
              <a:buFontTx/>
              <a:buNone/>
              <a:defRPr kumimoji="0" sz="2000" b="0" i="0" u="none" strike="noStrike" kern="0" cap="none" spc="0" normalizeH="0" baseline="0">
                <a:ln>
                  <a:noFill/>
                </a:ln>
                <a:solidFill>
                  <a:sysClr val="window" lastClr="FFFFFF"/>
                </a:solidFill>
                <a:effectLst/>
                <a:uLnTx/>
                <a:uFillTx/>
                <a:latin typeface="Arial" panose="020B0604020202020204" pitchFamily="34" charset="0"/>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r>
              <a:rPr lang="zh-CN" altLang="en-US" sz="4000" dirty="0">
                <a:solidFill>
                  <a:schemeClr val="tx1"/>
                </a:solidFill>
                <a:latin typeface="微软雅黑" panose="020B0503020204020204" pitchFamily="34" charset="-122"/>
                <a:cs typeface="+mn-ea"/>
              </a:rPr>
              <a:t>选题</a:t>
            </a:r>
            <a:endParaRPr lang="zh-CN" altLang="en-US" sz="4000" dirty="0">
              <a:solidFill>
                <a:schemeClr val="tx1"/>
              </a:solidFill>
              <a:latin typeface="微软雅黑" panose="020B0503020204020204" pitchFamily="34" charset="-122"/>
              <a:cs typeface="+mn-ea"/>
            </a:endParaRPr>
          </a:p>
        </p:txBody>
      </p:sp>
      <p:sp>
        <p:nvSpPr>
          <p:cNvPr id="10" name="云形标注 9"/>
          <p:cNvSpPr/>
          <p:nvPr/>
        </p:nvSpPr>
        <p:spPr>
          <a:xfrm>
            <a:off x="8671560" y="1248410"/>
            <a:ext cx="3475355" cy="2551430"/>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8923655" y="1647825"/>
            <a:ext cx="2971165" cy="1753235"/>
          </a:xfrm>
          <a:prstGeom prst="rect">
            <a:avLst/>
          </a:prstGeom>
          <a:noFill/>
        </p:spPr>
        <p:txBody>
          <a:bodyPr wrap="square" rtlCol="0">
            <a:spAutoFit/>
          </a:bodyPr>
          <a:p>
            <a:pPr algn="l"/>
            <a:r>
              <a:rPr lang="zh-CN" altLang="en-US">
                <a:solidFill>
                  <a:schemeClr val="accent5">
                    <a:lumMod val="50000"/>
                  </a:schemeClr>
                </a:solidFill>
              </a:rPr>
              <a:t>通过总库平台一站式检索资源，选择合适的检索方式，再经分组、排序功能进一步细分需求，分析挖掘热点趋势、学科交叉点，准确定位高质量、最新文献</a:t>
            </a:r>
            <a:r>
              <a:rPr lang="zh-CN" altLang="en-US"/>
              <a:t>。</a:t>
            </a:r>
            <a:endParaRPr lang="zh-CN" altLang="en-US"/>
          </a:p>
        </p:txBody>
      </p:sp>
      <p:sp>
        <p:nvSpPr>
          <p:cNvPr id="7" name="标题 1"/>
          <p:cNvSpPr>
            <a:spLocks noGrp="1" noChangeArrowheads="1"/>
          </p:cNvSpPr>
          <p:nvPr/>
        </p:nvSpPr>
        <p:spPr bwMode="auto">
          <a:xfrm>
            <a:off x="275590" y="387985"/>
            <a:ext cx="1099947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200" b="1" dirty="0">
                <a:solidFill>
                  <a:srgbClr val="4F81BD"/>
                </a:solidFill>
                <a:latin typeface="微软雅黑" panose="020B0503020204020204" pitchFamily="34" charset="-122"/>
                <a:ea typeface="微软雅黑" panose="020B0503020204020204" pitchFamily="34" charset="-122"/>
                <a:sym typeface="微软雅黑" panose="020B0503020204020204" pitchFamily="34" charset="-122"/>
              </a:rPr>
              <a:t>科研选题调研小结</a:t>
            </a:r>
            <a:endParaRPr lang="en-US" altLang="zh-CN" sz="3200" b="1" dirty="0">
              <a:solidFill>
                <a:srgbClr val="4F81BD"/>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TextBox 2"/>
          <p:cNvSpPr txBox="1"/>
          <p:nvPr/>
        </p:nvSpPr>
        <p:spPr>
          <a:xfrm>
            <a:off x="305435" y="3164205"/>
            <a:ext cx="4521835" cy="2522855"/>
          </a:xfrm>
          <a:prstGeom prst="rect">
            <a:avLst/>
          </a:prstGeom>
          <a:noFill/>
        </p:spPr>
        <p:txBody>
          <a:bodyPr wrap="square">
            <a:spAutoFit/>
          </a:bodyPr>
          <a:p>
            <a:pPr>
              <a:defRPr/>
            </a:pPr>
            <a:endParaRPr lang="zh-CN" altLang="en-US" sz="2800" dirty="0" smtClean="0">
              <a:solidFill>
                <a:schemeClr val="tx1"/>
              </a:solidFill>
              <a:latin typeface="微软雅黑" panose="020B0503020204020204" pitchFamily="34" charset="-122"/>
              <a:ea typeface="微软雅黑" panose="020B0503020204020204" pitchFamily="34" charset="-122"/>
            </a:endParaRPr>
          </a:p>
          <a:p>
            <a:pPr>
              <a:defRPr/>
            </a:pPr>
            <a:r>
              <a:rPr lang="zh-CN" altLang="en-US" sz="2800" dirty="0" smtClean="0">
                <a:solidFill>
                  <a:schemeClr val="tx1"/>
                </a:solidFill>
                <a:latin typeface="微软雅黑" panose="020B0503020204020204" pitchFamily="34" charset="-122"/>
                <a:ea typeface="微软雅黑" panose="020B0503020204020204" pitchFamily="34" charset="-122"/>
              </a:rPr>
              <a:t>从文献检索空白点选题</a:t>
            </a:r>
            <a:endParaRPr lang="en-US" altLang="zh-CN" sz="2800" dirty="0" smtClean="0">
              <a:solidFill>
                <a:schemeClr val="tx1"/>
              </a:solidFill>
              <a:latin typeface="微软雅黑" panose="020B0503020204020204" pitchFamily="34" charset="-122"/>
              <a:ea typeface="微软雅黑" panose="020B0503020204020204" pitchFamily="34" charset="-122"/>
            </a:endParaRPr>
          </a:p>
          <a:p>
            <a:pPr>
              <a:defRPr/>
            </a:pPr>
            <a:r>
              <a:rPr lang="zh-CN" altLang="en-US" sz="2800" dirty="0" smtClean="0">
                <a:solidFill>
                  <a:schemeClr val="tx1"/>
                </a:solidFill>
                <a:latin typeface="微软雅黑" panose="020B0503020204020204" pitchFamily="34" charset="-122"/>
                <a:ea typeface="微软雅黑" panose="020B0503020204020204" pitchFamily="34" charset="-122"/>
              </a:rPr>
              <a:t>从学术争论中选题</a:t>
            </a:r>
            <a:endParaRPr lang="en-US" altLang="zh-CN" sz="2800" dirty="0" smtClean="0">
              <a:solidFill>
                <a:schemeClr val="tx1"/>
              </a:solidFill>
              <a:latin typeface="微软雅黑" panose="020B0503020204020204" pitchFamily="34" charset="-122"/>
              <a:ea typeface="微软雅黑" panose="020B0503020204020204" pitchFamily="34" charset="-122"/>
            </a:endParaRPr>
          </a:p>
          <a:p>
            <a:pPr>
              <a:defRPr/>
            </a:pPr>
            <a:r>
              <a:rPr lang="zh-CN" altLang="en-US" sz="2800" dirty="0" smtClean="0">
                <a:solidFill>
                  <a:schemeClr val="tx1"/>
                </a:solidFill>
                <a:latin typeface="微软雅黑" panose="020B0503020204020204" pitchFamily="34" charset="-122"/>
                <a:ea typeface="微软雅黑" panose="020B0503020204020204" pitchFamily="34" charset="-122"/>
              </a:rPr>
              <a:t>从书本上记载的难题中选题</a:t>
            </a:r>
            <a:endParaRPr lang="en-US" altLang="zh-CN" sz="2800" dirty="0" smtClean="0">
              <a:solidFill>
                <a:schemeClr val="tx1"/>
              </a:solidFill>
              <a:latin typeface="微软雅黑" panose="020B0503020204020204" pitchFamily="34" charset="-122"/>
              <a:ea typeface="微软雅黑" panose="020B0503020204020204" pitchFamily="34" charset="-122"/>
            </a:endParaRPr>
          </a:p>
          <a:p>
            <a:pPr>
              <a:defRPr/>
            </a:pPr>
            <a:endParaRPr lang="en-US" altLang="zh-CN" sz="2800" dirty="0" smtClean="0">
              <a:solidFill>
                <a:schemeClr val="accent1">
                  <a:lumMod val="75000"/>
                </a:schemeClr>
              </a:solidFill>
              <a:latin typeface="楷体" panose="02010609060101010101" pitchFamily="49" charset="-122"/>
              <a:ea typeface="楷体" panose="02010609060101010101" pitchFamily="49" charset="-122"/>
            </a:endParaRPr>
          </a:p>
          <a:p>
            <a:pPr>
              <a:defRPr/>
            </a:pPr>
            <a:endParaRPr lang="zh-CN" altLang="en-US" dirty="0"/>
          </a:p>
        </p:txBody>
      </p:sp>
      <p:sp>
        <p:nvSpPr>
          <p:cNvPr id="8" name="文本框 7"/>
          <p:cNvSpPr txBox="1"/>
          <p:nvPr>
            <p:custDataLst>
              <p:tags r:id="rId4"/>
            </p:custDataLst>
          </p:nvPr>
        </p:nvSpPr>
        <p:spPr>
          <a:xfrm>
            <a:off x="5123536" y="2218862"/>
            <a:ext cx="3145519" cy="610259"/>
          </a:xfrm>
          <a:prstGeom prst="rect">
            <a:avLst/>
          </a:prstGeom>
          <a:noFill/>
          <a:ln>
            <a:noFill/>
          </a:ln>
        </p:spPr>
        <p:txBody>
          <a:bodyPr wrap="square" anchor="b" anchorCtr="0">
            <a:noAutofit/>
          </a:bodyPr>
          <a:lstStyle>
            <a:defPPr>
              <a:defRPr lang="zh-CN"/>
            </a:defPPr>
            <a:lvl1pPr marR="0" lvl="0" indent="0" algn="ctr" fontAlgn="base">
              <a:lnSpc>
                <a:spcPct val="100000"/>
              </a:lnSpc>
              <a:spcBef>
                <a:spcPct val="0"/>
              </a:spcBef>
              <a:spcAft>
                <a:spcPct val="0"/>
              </a:spcAft>
              <a:buClrTx/>
              <a:buSzTx/>
              <a:buFontTx/>
              <a:buNone/>
              <a:defRPr kumimoji="0" sz="2000" b="0" i="0" u="none" strike="noStrike" kern="0" cap="none" spc="0" normalizeH="0" baseline="0">
                <a:ln>
                  <a:noFill/>
                </a:ln>
                <a:solidFill>
                  <a:sysClr val="window" lastClr="FFFFFF"/>
                </a:solidFill>
                <a:effectLst/>
                <a:uLnTx/>
                <a:uFillTx/>
                <a:latin typeface="Arial" panose="020B0604020202020204" pitchFamily="34" charset="0"/>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r>
              <a:rPr lang="zh-CN" altLang="en-US" sz="4000" dirty="0">
                <a:solidFill>
                  <a:schemeClr val="tx1"/>
                </a:solidFill>
                <a:latin typeface="微软雅黑" panose="020B0503020204020204" pitchFamily="34" charset="-122"/>
                <a:cs typeface="+mn-ea"/>
              </a:rPr>
              <a:t>关注</a:t>
            </a:r>
            <a:endParaRPr lang="zh-CN" altLang="en-US" sz="4000" dirty="0">
              <a:solidFill>
                <a:schemeClr val="tx1"/>
              </a:solidFill>
              <a:latin typeface="微软雅黑" panose="020B0503020204020204" pitchFamily="34" charset="-122"/>
              <a:cs typeface="+mn-ea"/>
            </a:endParaRPr>
          </a:p>
        </p:txBody>
      </p:sp>
      <p:sp>
        <p:nvSpPr>
          <p:cNvPr id="9" name="文本框 8"/>
          <p:cNvSpPr txBox="1"/>
          <p:nvPr>
            <p:custDataLst>
              <p:tags r:id="rId5"/>
            </p:custDataLst>
          </p:nvPr>
        </p:nvSpPr>
        <p:spPr>
          <a:xfrm>
            <a:off x="5230495" y="3164205"/>
            <a:ext cx="3039110" cy="1744980"/>
          </a:xfrm>
          <a:prstGeom prst="rect">
            <a:avLst/>
          </a:prstGeom>
          <a:noFill/>
          <a:ln>
            <a:noFill/>
          </a:ln>
        </p:spPr>
        <p:txBody>
          <a:bodyPr wrap="square" anchor="b" anchorCtr="0">
            <a:noAutofit/>
          </a:bodyPr>
          <a:lstStyle>
            <a:defPPr>
              <a:defRPr lang="zh-CN"/>
            </a:defPPr>
            <a:lvl1pPr marR="0" lvl="0" indent="0" algn="ctr" fontAlgn="base">
              <a:lnSpc>
                <a:spcPct val="100000"/>
              </a:lnSpc>
              <a:spcBef>
                <a:spcPct val="0"/>
              </a:spcBef>
              <a:spcAft>
                <a:spcPct val="0"/>
              </a:spcAft>
              <a:buClrTx/>
              <a:buSzTx/>
              <a:buFontTx/>
              <a:buNone/>
              <a:defRPr kumimoji="0" sz="2000" b="0" i="0" u="none" strike="noStrike" kern="0" cap="none" spc="0" normalizeH="0" baseline="0">
                <a:ln>
                  <a:noFill/>
                </a:ln>
                <a:solidFill>
                  <a:sysClr val="window" lastClr="FFFFFF"/>
                </a:solidFill>
                <a:effectLst/>
                <a:uLnTx/>
                <a:uFillTx/>
                <a:latin typeface="Arial" panose="020B0604020202020204" pitchFamily="34" charset="0"/>
                <a:ea typeface="微软雅黑" panose="020B0503020204020204" pitchFamily="34" charset="-122"/>
              </a:defRPr>
            </a:lvl1pPr>
            <a:lvl2pPr marL="742950" indent="-285750">
              <a:defRPr>
                <a:latin typeface="Calibri" panose="020F0502020204030204" pitchFamily="34" charset="0"/>
                <a:ea typeface="微软雅黑" panose="020B0503020204020204" pitchFamily="34" charset="-122"/>
              </a:defRPr>
            </a:lvl2pPr>
            <a:lvl3pPr marL="1143000" indent="-228600">
              <a:defRPr>
                <a:latin typeface="Calibri" panose="020F0502020204030204" pitchFamily="34" charset="0"/>
                <a:ea typeface="微软雅黑" panose="020B0503020204020204" pitchFamily="34" charset="-122"/>
              </a:defRPr>
            </a:lvl3pPr>
            <a:lvl4pPr marL="1600200" indent="-228600">
              <a:defRPr>
                <a:latin typeface="Calibri" panose="020F0502020204030204" pitchFamily="34" charset="0"/>
                <a:ea typeface="微软雅黑" panose="020B0503020204020204" pitchFamily="34" charset="-122"/>
              </a:defRPr>
            </a:lvl4pPr>
            <a:lvl5pPr marL="2057400" indent="-228600">
              <a:defRPr>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latin typeface="Calibri" panose="020F0502020204030204" pitchFamily="34" charset="0"/>
                <a:ea typeface="微软雅黑" panose="020B0503020204020204" pitchFamily="34" charset="-122"/>
              </a:defRPr>
            </a:lvl9pPr>
          </a:lstStyle>
          <a:p>
            <a:r>
              <a:rPr lang="zh-CN" altLang="en-US" sz="2800" dirty="0">
                <a:solidFill>
                  <a:schemeClr val="tx1"/>
                </a:solidFill>
                <a:latin typeface="微软雅黑" panose="020B0503020204020204" pitchFamily="34" charset="-122"/>
                <a:cs typeface="+mn-ea"/>
              </a:rPr>
              <a:t>最新文献</a:t>
            </a:r>
            <a:endParaRPr lang="zh-CN" altLang="en-US" sz="2800" dirty="0">
              <a:solidFill>
                <a:schemeClr val="tx1"/>
              </a:solidFill>
              <a:latin typeface="微软雅黑" panose="020B0503020204020204" pitchFamily="34" charset="-122"/>
              <a:cs typeface="+mn-ea"/>
            </a:endParaRPr>
          </a:p>
          <a:p>
            <a:r>
              <a:rPr lang="zh-CN" altLang="en-US" sz="2800" dirty="0">
                <a:solidFill>
                  <a:schemeClr val="tx1"/>
                </a:solidFill>
                <a:latin typeface="微软雅黑" panose="020B0503020204020204" pitchFamily="34" charset="-122"/>
                <a:cs typeface="+mn-ea"/>
              </a:rPr>
              <a:t>高被引用文献</a:t>
            </a:r>
            <a:endParaRPr lang="zh-CN" altLang="en-US" sz="2800" dirty="0">
              <a:solidFill>
                <a:schemeClr val="tx1"/>
              </a:solidFill>
              <a:latin typeface="微软雅黑" panose="020B0503020204020204" pitchFamily="34" charset="-122"/>
              <a:cs typeface="+mn-ea"/>
            </a:endParaRPr>
          </a:p>
          <a:p>
            <a:r>
              <a:rPr lang="zh-CN" altLang="en-US" sz="2800" dirty="0">
                <a:solidFill>
                  <a:schemeClr val="tx1"/>
                </a:solidFill>
                <a:latin typeface="微软雅黑" panose="020B0503020204020204" pitchFamily="34" charset="-122"/>
                <a:cs typeface="+mn-ea"/>
              </a:rPr>
              <a:t>知网节</a:t>
            </a:r>
            <a:endParaRPr lang="zh-CN" altLang="en-US" sz="2800" dirty="0">
              <a:solidFill>
                <a:schemeClr val="tx1"/>
              </a:solidFill>
              <a:latin typeface="微软雅黑" panose="020B0503020204020204" pitchFamily="34" charset="-122"/>
              <a:cs typeface="+mn-ea"/>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内容占位符 6"/>
          <p:cNvSpPr txBox="1"/>
          <p:nvPr/>
        </p:nvSpPr>
        <p:spPr>
          <a:xfrm>
            <a:off x="616585" y="1835150"/>
            <a:ext cx="10515600" cy="1337310"/>
          </a:xfrm>
          <a:prstGeom prst="rect">
            <a:avLst/>
          </a:prstGeom>
          <a:solidFill>
            <a:schemeClr val="accent1"/>
          </a:solidFill>
          <a:ln w="9525">
            <a:noFill/>
            <a:miter/>
          </a:ln>
        </p:spPr>
        <p:txBody>
          <a:bodyPr/>
          <a:p>
            <a:pPr algn="just">
              <a:lnSpc>
                <a:spcPct val="90000"/>
              </a:lnSpc>
              <a:spcBef>
                <a:spcPts val="800"/>
              </a:spcBef>
              <a:buClr>
                <a:schemeClr val="accent1"/>
              </a:buClr>
              <a:buSzPct val="60000"/>
              <a:defRPr/>
            </a:pPr>
            <a:r>
              <a:rPr lang="zh-CN" altLang="en-US" sz="4000" b="1" noProof="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写论文的过程中需要用到哪些资源呢？</a:t>
            </a:r>
            <a:endParaRPr lang="en-US" altLang="x-none" sz="4000" b="1"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90000"/>
              </a:lnSpc>
              <a:spcBef>
                <a:spcPts val="800"/>
              </a:spcBef>
              <a:buClr>
                <a:schemeClr val="accent1"/>
              </a:buClr>
              <a:buSzPct val="60000"/>
              <a:defRPr/>
            </a:pPr>
            <a:r>
              <a:rPr lang="en-US" altLang="x-none" sz="4000"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x-none" sz="4000" noProof="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457200" indent="-457200" algn="just">
              <a:lnSpc>
                <a:spcPct val="90000"/>
              </a:lnSpc>
              <a:spcBef>
                <a:spcPts val="800"/>
              </a:spcBef>
              <a:buClr>
                <a:schemeClr val="accent1"/>
              </a:buClr>
              <a:buSzPct val="60000"/>
              <a:defRPr/>
            </a:pPr>
            <a:endParaRPr lang="zh-CN" altLang="en-US" sz="2935" noProof="1">
              <a:solidFill>
                <a:srgbClr val="09886D"/>
              </a:solidFill>
              <a:latin typeface="Arial" panose="020B0604020202020204" pitchFamily="34" charset="0"/>
              <a:ea typeface="宋体" panose="02010600030101010101" pitchFamily="2" charset="-122"/>
              <a:cs typeface="+mn-ea"/>
            </a:endParaRPr>
          </a:p>
          <a:p>
            <a:pPr marL="457200" indent="-457200" algn="just">
              <a:lnSpc>
                <a:spcPct val="90000"/>
              </a:lnSpc>
              <a:spcBef>
                <a:spcPts val="800"/>
              </a:spcBef>
              <a:buClr>
                <a:schemeClr val="accent1"/>
              </a:buClr>
              <a:buSzPct val="60000"/>
              <a:defRPr/>
            </a:pPr>
            <a:endParaRPr lang="en-US" altLang="x-none" sz="4000" b="1" noProof="1">
              <a:solidFill>
                <a:srgbClr val="E98517"/>
              </a:solidFill>
              <a:latin typeface="Arial" panose="020B0604020202020204" pitchFamily="34" charset="0"/>
              <a:ea typeface="宋体" panose="02010600030101010101" pitchFamily="2" charset="-122"/>
            </a:endParaRPr>
          </a:p>
          <a:p>
            <a:pPr algn="just">
              <a:lnSpc>
                <a:spcPct val="90000"/>
              </a:lnSpc>
              <a:spcBef>
                <a:spcPts val="800"/>
              </a:spcBef>
              <a:buClr>
                <a:schemeClr val="accent1"/>
              </a:buClr>
              <a:buSzPct val="60000"/>
              <a:defRPr/>
            </a:pPr>
            <a:endParaRPr lang="zh-CN" altLang="en-US" sz="4000" noProof="1">
              <a:solidFill>
                <a:srgbClr val="09886D"/>
              </a:solidFill>
              <a:latin typeface="Arial" panose="020B0604020202020204" pitchFamily="34" charset="0"/>
              <a:ea typeface="宋体" panose="02010600030101010101" pitchFamily="2" charset="-122"/>
            </a:endParaRPr>
          </a:p>
        </p:txBody>
      </p:sp>
      <p:sp>
        <p:nvSpPr>
          <p:cNvPr id="7" name=" 7"/>
          <p:cNvSpPr/>
          <p:nvPr/>
        </p:nvSpPr>
        <p:spPr>
          <a:xfrm rot="5100000">
            <a:off x="4330700" y="3274060"/>
            <a:ext cx="993140" cy="86169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9" name="文本框 8"/>
          <p:cNvSpPr txBox="1"/>
          <p:nvPr/>
        </p:nvSpPr>
        <p:spPr>
          <a:xfrm>
            <a:off x="617220" y="4387215"/>
            <a:ext cx="10514965" cy="953135"/>
          </a:xfrm>
          <a:prstGeom prst="rect">
            <a:avLst/>
          </a:prstGeom>
          <a:solidFill>
            <a:schemeClr val="accent1"/>
          </a:solidFill>
        </p:spPr>
        <p:txBody>
          <a:bodyPr wrap="square" rtlCol="0">
            <a:spAutoFit/>
          </a:bodyPr>
          <a:p>
            <a:r>
              <a:rPr lang="zh-CN" altLang="en-US" sz="2800">
                <a:solidFill>
                  <a:schemeClr val="bg1"/>
                </a:solidFill>
                <a:latin typeface="微软雅黑" panose="020B0503020204020204" pitchFamily="34" charset="-122"/>
                <a:ea typeface="微软雅黑" panose="020B0503020204020204" pitchFamily="34" charset="-122"/>
              </a:rPr>
              <a:t>一篇完整的论文不仅需要期刊、博硕、会议的支撑</a:t>
            </a:r>
            <a:endParaRPr lang="zh-CN" altLang="en-US" sz="2800">
              <a:solidFill>
                <a:schemeClr val="bg1"/>
              </a:solidFill>
              <a:latin typeface="微软雅黑" panose="020B0503020204020204" pitchFamily="34" charset="-122"/>
              <a:ea typeface="微软雅黑" panose="020B0503020204020204" pitchFamily="34" charset="-122"/>
            </a:endParaRPr>
          </a:p>
          <a:p>
            <a:r>
              <a:rPr lang="zh-CN" altLang="en-US" sz="2800">
                <a:solidFill>
                  <a:schemeClr val="bg1"/>
                </a:solidFill>
                <a:latin typeface="微软雅黑" panose="020B0503020204020204" pitchFamily="34" charset="-122"/>
                <a:ea typeface="微软雅黑" panose="020B0503020204020204" pitchFamily="34" charset="-122"/>
              </a:rPr>
              <a:t>也需要事实数据、图片库、统计数据、标准、专利等素材</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12" name=" 7"/>
          <p:cNvSpPr/>
          <p:nvPr/>
        </p:nvSpPr>
        <p:spPr>
          <a:xfrm rot="15720000">
            <a:off x="5052695" y="3432810"/>
            <a:ext cx="976630" cy="82677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3" name="标题 1"/>
          <p:cNvSpPr>
            <a:spLocks noGrp="1" noChangeArrowheads="1"/>
          </p:cNvSpPr>
          <p:nvPr/>
        </p:nvSpPr>
        <p:spPr bwMode="auto">
          <a:xfrm>
            <a:off x="616585" y="501650"/>
            <a:ext cx="79070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6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2.2 </a:t>
            </a:r>
            <a:r>
              <a:rPr lang="zh-CN" altLang="en-US" sz="36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论文撰写</a:t>
            </a:r>
            <a:endParaRPr lang="en-US" altLang="zh-CN" sz="36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7" grpId="0" bldLvl="0" animBg="1"/>
      <p:bldP spid="9"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322" name="Group 2"/>
          <p:cNvGraphicFramePr>
            <a:graphicFrameLocks noGrp="1"/>
          </p:cNvGraphicFramePr>
          <p:nvPr/>
        </p:nvGraphicFramePr>
        <p:xfrm>
          <a:off x="831851" y="381000"/>
          <a:ext cx="10033000" cy="6409267"/>
        </p:xfrm>
        <a:graphic>
          <a:graphicData uri="http://schemas.openxmlformats.org/drawingml/2006/table">
            <a:tbl>
              <a:tblPr/>
              <a:tblGrid>
                <a:gridCol w="5958416"/>
                <a:gridCol w="4074584"/>
              </a:tblGrid>
              <a:tr h="1181100">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1" i="0" u="none" strike="noStrike" cap="none" normalizeH="0" baseline="0" smtClean="0">
                        <a:ln>
                          <a:noFill/>
                        </a:ln>
                        <a:solidFill>
                          <a:srgbClr val="FFFFFF"/>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79646"/>
                    </a:solidFill>
                  </a:tcPr>
                </a:tc>
              </a:tr>
              <a:tr h="5228167">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lvl1pPr algn="just">
                        <a:lnSpc>
                          <a:spcPct val="110000"/>
                        </a:lnSpc>
                        <a:spcBef>
                          <a:spcPts val="600"/>
                        </a:spcBef>
                        <a:buClr>
                          <a:schemeClr val="accent1"/>
                        </a:buClr>
                        <a:buSzPct val="60000"/>
                        <a:buFont typeface="Wingdings 3" panose="05040102010807070707" pitchFamily="18" charset="2"/>
                        <a:defRPr sz="2000">
                          <a:solidFill>
                            <a:srgbClr val="09886D"/>
                          </a:solidFill>
                          <a:latin typeface="Arial" panose="020B0604020202020204" pitchFamily="34" charset="0"/>
                          <a:ea typeface="宋体" panose="02010600030101010101" pitchFamily="2" charset="-122"/>
                        </a:defRPr>
                      </a:lvl1pPr>
                      <a:lvl2pPr marL="742950" indent="-742950">
                        <a:lnSpc>
                          <a:spcPct val="120000"/>
                        </a:lnSpc>
                        <a:spcAft>
                          <a:spcPts val="600"/>
                        </a:spcAft>
                        <a:buClr>
                          <a:srgbClr val="83BBDD"/>
                        </a:buClr>
                        <a:buFont typeface="幼圆" panose="02010509060101010101" pitchFamily="49" charset="-122"/>
                        <a:defRPr sz="16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defRPr>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defRPr sz="1600">
                          <a:solidFill>
                            <a:schemeClr val="tx1"/>
                          </a:solidFill>
                          <a:latin typeface="Arial" panose="020B060402020202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Arial" panose="020B0604020202020204" pitchFamily="34" charset="0"/>
                          <a:ea typeface="宋体" panose="02010600030101010101" pitchFamily="2" charset="-122"/>
                        </a:defRPr>
                      </a:lvl9pPr>
                    </a:lstStyle>
                    <a:p>
                      <a:pPr marL="0" marR="0" lvl="0" indent="0" algn="just" defTabSz="914400" rtl="0" eaLnBrk="1" fontAlgn="base" latinLnBrk="0" hangingPunct="1">
                        <a:lnSpc>
                          <a:spcPct val="110000"/>
                        </a:lnSpc>
                        <a:spcBef>
                          <a:spcPct val="0"/>
                        </a:spcBef>
                        <a:spcAft>
                          <a:spcPct val="0"/>
                        </a:spcAft>
                        <a:buClr>
                          <a:schemeClr val="accent1"/>
                        </a:buClr>
                        <a:buSzPct val="60000"/>
                        <a:buFont typeface="Arial" panose="020B0604020202020204" pitchFamily="34" charset="0"/>
                        <a:buNone/>
                      </a:pPr>
                      <a:endParaRPr kumimoji="0" lang="zh-CN" altLang="zh-CN" sz="2400" b="0" i="0" u="none" strike="noStrike" cap="none" normalizeH="0" baseline="0" smtClean="0">
                        <a:ln>
                          <a:noFill/>
                        </a:ln>
                        <a:solidFill>
                          <a:srgbClr val="000000"/>
                        </a:solidFill>
                        <a:effectLst/>
                        <a:latin typeface="Calibri" panose="020F0502020204030204" pitchFamily="34" charset="0"/>
                        <a:ea typeface="宋体" panose="02010600030101010101" pitchFamily="2" charset="-122"/>
                      </a:endParaRPr>
                    </a:p>
                  </a:txBody>
                  <a:tcPr marL="121912" marR="121912" marT="60960" marB="6096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bl>
          </a:graphicData>
        </a:graphic>
      </p:graphicFrame>
      <p:sp>
        <p:nvSpPr>
          <p:cNvPr id="69645" name="TextBox 5"/>
          <p:cNvSpPr txBox="1">
            <a:spLocks noChangeArrowheads="1"/>
          </p:cNvSpPr>
          <p:nvPr/>
        </p:nvSpPr>
        <p:spPr bwMode="auto">
          <a:xfrm>
            <a:off x="1192655" y="381001"/>
            <a:ext cx="5456943"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zh-CN" altLang="en-US" sz="3735"/>
              <a:t>科研过程中需要查什么？</a:t>
            </a:r>
            <a:endParaRPr lang="zh-CN" altLang="en-US" sz="3735"/>
          </a:p>
        </p:txBody>
      </p:sp>
      <p:sp>
        <p:nvSpPr>
          <p:cNvPr id="56334" name="TextBox 6"/>
          <p:cNvSpPr txBox="1">
            <a:spLocks noChangeArrowheads="1"/>
          </p:cNvSpPr>
          <p:nvPr/>
        </p:nvSpPr>
        <p:spPr bwMode="auto">
          <a:xfrm>
            <a:off x="6987528" y="381001"/>
            <a:ext cx="4204997" cy="7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 typeface="Wingdings 3" panose="05040102010807070707" pitchFamily="18" charset="2"/>
              <a:buNone/>
            </a:pPr>
            <a:r>
              <a:rPr lang="en-US" altLang="zh-CN" sz="3735"/>
              <a:t>CNKI</a:t>
            </a:r>
            <a:r>
              <a:rPr lang="zh-CN" altLang="en-US" sz="3735"/>
              <a:t>可以告诉你！</a:t>
            </a:r>
            <a:endParaRPr lang="zh-CN" altLang="en-US" sz="3735"/>
          </a:p>
        </p:txBody>
      </p:sp>
      <p:sp>
        <p:nvSpPr>
          <p:cNvPr id="69647" name="内容占位符 2"/>
          <p:cNvSpPr txBox="1">
            <a:spLocks noChangeArrowheads="1"/>
          </p:cNvSpPr>
          <p:nvPr/>
        </p:nvSpPr>
        <p:spPr bwMode="auto">
          <a:xfrm>
            <a:off x="1073152" y="1477433"/>
            <a:ext cx="5327649"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研究成果最新进展</a:t>
            </a:r>
            <a:endParaRPr lang="en-US" sz="3200"/>
          </a:p>
          <a:p>
            <a:pPr eaLnBrk="1" hangingPunct="1"/>
            <a:r>
              <a:rPr lang="zh-CN" altLang="en-US" sz="3200"/>
              <a:t>学科领域内经典文献</a:t>
            </a:r>
            <a:endParaRPr lang="en-US" sz="3200"/>
          </a:p>
          <a:p>
            <a:pPr eaLnBrk="1" hangingPunct="1"/>
            <a:r>
              <a:rPr lang="zh-CN" altLang="en-US" sz="3200"/>
              <a:t>某项先进技术的成果转化</a:t>
            </a:r>
            <a:endParaRPr lang="en-US" sz="3200"/>
          </a:p>
          <a:p>
            <a:pPr eaLnBrk="1" hangingPunct="1"/>
            <a:r>
              <a:rPr lang="zh-CN" altLang="en-US" sz="3200"/>
              <a:t>申请专利时防止重复申请</a:t>
            </a:r>
            <a:endParaRPr lang="en-US" sz="3200"/>
          </a:p>
          <a:p>
            <a:pPr eaLnBrk="1" hangingPunct="1"/>
            <a:r>
              <a:rPr lang="zh-CN" altLang="en-US" sz="3200"/>
              <a:t>实证研究需要大量数据</a:t>
            </a:r>
            <a:endParaRPr lang="en-US" sz="3200"/>
          </a:p>
          <a:p>
            <a:pPr eaLnBrk="1" hangingPunct="1"/>
            <a:r>
              <a:rPr lang="zh-CN" altLang="en-US" sz="3200"/>
              <a:t>偶然遇到的生僻概念</a:t>
            </a:r>
            <a:endParaRPr lang="en-US" sz="3200"/>
          </a:p>
          <a:p>
            <a:pPr eaLnBrk="1" hangingPunct="1"/>
            <a:r>
              <a:rPr lang="zh-CN" altLang="en-US" sz="3200"/>
              <a:t>绘制学术图片时寻找参照</a:t>
            </a:r>
            <a:endParaRPr lang="en-US" sz="3200"/>
          </a:p>
          <a:p>
            <a:pPr eaLnBrk="1" hangingPunct="1"/>
            <a:r>
              <a:rPr lang="zh-CN" altLang="en-US" sz="3200"/>
              <a:t>大量的外文资料扩充视野</a:t>
            </a:r>
            <a:endParaRPr lang="zh-CN" altLang="en-US" sz="3200"/>
          </a:p>
        </p:txBody>
      </p:sp>
      <p:sp>
        <p:nvSpPr>
          <p:cNvPr id="56336" name="内容占位符 2"/>
          <p:cNvSpPr txBox="1">
            <a:spLocks noChangeArrowheads="1"/>
          </p:cNvSpPr>
          <p:nvPr/>
        </p:nvSpPr>
        <p:spPr bwMode="auto">
          <a:xfrm>
            <a:off x="6959601" y="1477433"/>
            <a:ext cx="4129617" cy="3818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eaLnBrk="1" hangingPunct="1"/>
            <a:r>
              <a:rPr lang="zh-CN" altLang="en-US" sz="3200"/>
              <a:t>期刊、博硕、会议</a:t>
            </a:r>
            <a:endParaRPr lang="en-US" sz="3200"/>
          </a:p>
          <a:p>
            <a:pPr eaLnBrk="1" hangingPunct="1"/>
            <a:r>
              <a:rPr lang="zh-CN" altLang="en-US" sz="3200"/>
              <a:t>高被引文献</a:t>
            </a:r>
            <a:endParaRPr lang="en-US" sz="3200"/>
          </a:p>
          <a:p>
            <a:pPr eaLnBrk="1" hangingPunct="1"/>
            <a:r>
              <a:rPr lang="zh-CN" altLang="en-US" sz="3200"/>
              <a:t>科技成果</a:t>
            </a:r>
            <a:endParaRPr lang="en-US" sz="3200"/>
          </a:p>
          <a:p>
            <a:pPr eaLnBrk="1" hangingPunct="1"/>
            <a:r>
              <a:rPr lang="zh-CN" altLang="en-US" sz="3200"/>
              <a:t>专利</a:t>
            </a:r>
            <a:endParaRPr lang="en-US" sz="3200"/>
          </a:p>
          <a:p>
            <a:pPr eaLnBrk="1" hangingPunct="1"/>
            <a:r>
              <a:rPr lang="zh-CN" altLang="en-US" sz="3200"/>
              <a:t>统计数据</a:t>
            </a:r>
            <a:endParaRPr lang="en-US" sz="3200"/>
          </a:p>
          <a:p>
            <a:pPr eaLnBrk="1" hangingPunct="1"/>
            <a:r>
              <a:rPr lang="zh-CN" altLang="en-US" sz="3200"/>
              <a:t>工具书概念</a:t>
            </a:r>
            <a:endParaRPr lang="en-US" sz="3200"/>
          </a:p>
          <a:p>
            <a:pPr eaLnBrk="1" hangingPunct="1"/>
            <a:r>
              <a:rPr lang="zh-CN" altLang="en-US" sz="3200"/>
              <a:t>学术图片</a:t>
            </a:r>
            <a:endParaRPr lang="en-US" sz="3200"/>
          </a:p>
          <a:p>
            <a:pPr eaLnBrk="1" hangingPunct="1"/>
            <a:r>
              <a:rPr lang="zh-CN" altLang="en-US" sz="3200"/>
              <a:t>外文资源</a:t>
            </a:r>
            <a:endParaRPr lang="zh-CN" altLang="en-US" sz="320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334"/>
                                        </p:tgtEl>
                                        <p:attrNameLst>
                                          <p:attrName>style.visibility</p:attrName>
                                        </p:attrNameLst>
                                      </p:cBhvr>
                                      <p:to>
                                        <p:strVal val="visible"/>
                                      </p:to>
                                    </p:set>
                                    <p:anim calcmode="lin" valueType="num">
                                      <p:cBhvr>
                                        <p:cTn id="7" dur="500" fill="hold"/>
                                        <p:tgtEl>
                                          <p:spTgt spid="56334"/>
                                        </p:tgtEl>
                                        <p:attrNameLst>
                                          <p:attrName>ppt_x</p:attrName>
                                        </p:attrNameLst>
                                      </p:cBhvr>
                                      <p:tavLst>
                                        <p:tav tm="0">
                                          <p:val>
                                            <p:strVal val="1+#ppt_w/2"/>
                                          </p:val>
                                        </p:tav>
                                        <p:tav tm="100000">
                                          <p:val>
                                            <p:strVal val="#ppt_x"/>
                                          </p:val>
                                        </p:tav>
                                      </p:tavLst>
                                    </p:anim>
                                    <p:anim calcmode="lin" valueType="num">
                                      <p:cBhvr>
                                        <p:cTn id="8" dur="500" fill="hold"/>
                                        <p:tgtEl>
                                          <p:spTgt spid="563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6336"/>
                                        </p:tgtEl>
                                        <p:attrNameLst>
                                          <p:attrName>style.visibility</p:attrName>
                                        </p:attrNameLst>
                                      </p:cBhvr>
                                      <p:to>
                                        <p:strVal val="visible"/>
                                      </p:to>
                                    </p:set>
                                    <p:anim calcmode="lin" valueType="num">
                                      <p:cBhvr>
                                        <p:cTn id="13" dur="500" fill="hold"/>
                                        <p:tgtEl>
                                          <p:spTgt spid="56336"/>
                                        </p:tgtEl>
                                        <p:attrNameLst>
                                          <p:attrName>ppt_x</p:attrName>
                                        </p:attrNameLst>
                                      </p:cBhvr>
                                      <p:tavLst>
                                        <p:tav tm="0">
                                          <p:val>
                                            <p:strVal val="1+#ppt_w/2"/>
                                          </p:val>
                                        </p:tav>
                                        <p:tav tm="100000">
                                          <p:val>
                                            <p:strVal val="#ppt_x"/>
                                          </p:val>
                                        </p:tav>
                                      </p:tavLst>
                                    </p:anim>
                                    <p:anim calcmode="lin" valueType="num">
                                      <p:cBhvr>
                                        <p:cTn id="14" dur="500" fill="hold"/>
                                        <p:tgtEl>
                                          <p:spTgt spid="563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4" grpId="0"/>
      <p:bldP spid="563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Text Box 6"/>
          <p:cNvSpPr txBox="1">
            <a:spLocks noChangeArrowheads="1"/>
          </p:cNvSpPr>
          <p:nvPr/>
        </p:nvSpPr>
        <p:spPr bwMode="auto">
          <a:xfrm>
            <a:off x="-319617" y="133351"/>
            <a:ext cx="11521017"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a:t>2.2.1</a:t>
            </a:r>
            <a:r>
              <a:rPr lang="zh-CN" altLang="en-US" sz="3200" b="1"/>
              <a:t>写引文时，需要介绍各种</a:t>
            </a:r>
            <a:r>
              <a:rPr lang="zh-CN" altLang="en-US" sz="3200" b="1">
                <a:solidFill>
                  <a:srgbClr val="FF0000"/>
                </a:solidFill>
              </a:rPr>
              <a:t>概念</a:t>
            </a:r>
            <a:endParaRPr lang="zh-CN" altLang="en-US" sz="3200" b="1">
              <a:solidFill>
                <a:srgbClr val="FF0000"/>
              </a:solidFill>
            </a:endParaRPr>
          </a:p>
          <a:p>
            <a:pPr algn="ctr" eaLnBrk="1" hangingPunct="1">
              <a:spcBef>
                <a:spcPct val="0"/>
              </a:spcBef>
              <a:buFont typeface="Wingdings 3" panose="05040102010807070707" pitchFamily="18" charset="2"/>
              <a:buNone/>
            </a:pPr>
            <a:r>
              <a:rPr lang="zh-CN" altLang="en-US" sz="3200" b="1">
                <a:solidFill>
                  <a:srgbClr val="F97C27"/>
                </a:solidFill>
              </a:rPr>
              <a:t>怎么办？</a:t>
            </a:r>
            <a:r>
              <a:rPr lang="zh-CN" altLang="zh-CN" sz="3200" b="1">
                <a:solidFill>
                  <a:srgbClr val="F97C27"/>
                </a:solidFill>
              </a:rPr>
              <a:t>——</a:t>
            </a:r>
            <a:r>
              <a:rPr lang="zh-CN" altLang="en-US" sz="3200" b="1">
                <a:solidFill>
                  <a:srgbClr val="F97C27"/>
                </a:solidFill>
              </a:rPr>
              <a:t>利用百科、词典等工具书资源</a:t>
            </a:r>
            <a:endParaRPr lang="zh-CN" altLang="en-US" sz="3200" b="1">
              <a:solidFill>
                <a:srgbClr val="F97C27"/>
              </a:solidFill>
            </a:endParaRPr>
          </a:p>
        </p:txBody>
      </p:sp>
      <p:pic>
        <p:nvPicPr>
          <p:cNvPr id="3" name="图片 2"/>
          <p:cNvPicPr>
            <a:picLocks noChangeAspect="1"/>
          </p:cNvPicPr>
          <p:nvPr/>
        </p:nvPicPr>
        <p:blipFill>
          <a:blip r:embed="rId1"/>
          <a:stretch>
            <a:fillRect/>
          </a:stretch>
        </p:blipFill>
        <p:spPr>
          <a:xfrm>
            <a:off x="470535" y="1421765"/>
            <a:ext cx="11010900" cy="5181600"/>
          </a:xfrm>
          <a:prstGeom prst="rect">
            <a:avLst/>
          </a:prstGeom>
        </p:spPr>
      </p:pic>
      <p:pic>
        <p:nvPicPr>
          <p:cNvPr id="5" name="图片 4"/>
          <p:cNvPicPr>
            <a:picLocks noChangeAspect="1"/>
          </p:cNvPicPr>
          <p:nvPr/>
        </p:nvPicPr>
        <p:blipFill>
          <a:blip r:embed="rId2"/>
          <a:stretch>
            <a:fillRect/>
          </a:stretch>
        </p:blipFill>
        <p:spPr>
          <a:xfrm>
            <a:off x="323850" y="1202690"/>
            <a:ext cx="11544300" cy="561975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33867" y="0"/>
            <a:ext cx="11025717"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a:t>2.2.2</a:t>
            </a:r>
            <a:r>
              <a:rPr lang="zh-CN" altLang="en-US" sz="3200" b="1"/>
              <a:t>论文写作中，想知道</a:t>
            </a:r>
            <a:r>
              <a:rPr lang="zh-CN" altLang="en-US" sz="3200" b="1">
                <a:solidFill>
                  <a:srgbClr val="FF0000"/>
                </a:solidFill>
              </a:rPr>
              <a:t>事实</a:t>
            </a:r>
            <a:r>
              <a:rPr lang="zh-CN" altLang="en-US" sz="3200" b="1"/>
              <a:t>类资源</a:t>
            </a:r>
            <a:endParaRPr lang="zh-CN" altLang="en-US" sz="3200" b="1"/>
          </a:p>
          <a:p>
            <a:pPr algn="ctr" eaLnBrk="1" hangingPunct="1">
              <a:spcBef>
                <a:spcPct val="0"/>
              </a:spcBef>
              <a:buFont typeface="Wingdings 3" panose="05040102010807070707" pitchFamily="18" charset="2"/>
              <a:buNone/>
            </a:pPr>
            <a:r>
              <a:rPr lang="zh-CN" altLang="en-US" sz="3200" b="1">
                <a:solidFill>
                  <a:srgbClr val="F97C27"/>
                </a:solidFill>
              </a:rPr>
              <a:t>怎么办？——年鉴</a:t>
            </a:r>
            <a:endParaRPr lang="zh-CN" altLang="en-US"/>
          </a:p>
        </p:txBody>
      </p:sp>
      <p:pic>
        <p:nvPicPr>
          <p:cNvPr id="3" name="图片 2"/>
          <p:cNvPicPr>
            <a:picLocks noChangeAspect="1"/>
          </p:cNvPicPr>
          <p:nvPr/>
        </p:nvPicPr>
        <p:blipFill>
          <a:blip r:embed="rId1"/>
          <a:stretch>
            <a:fillRect/>
          </a:stretch>
        </p:blipFill>
        <p:spPr>
          <a:xfrm>
            <a:off x="467360" y="1176020"/>
            <a:ext cx="11257280" cy="4952365"/>
          </a:xfrm>
          <a:prstGeom prst="rect">
            <a:avLst/>
          </a:prstGeom>
        </p:spPr>
      </p:pic>
      <p:sp>
        <p:nvSpPr>
          <p:cNvPr id="6" name="矩形 5"/>
          <p:cNvSpPr/>
          <p:nvPr/>
        </p:nvSpPr>
        <p:spPr>
          <a:xfrm>
            <a:off x="7115175" y="2899410"/>
            <a:ext cx="537210" cy="35242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91465" y="1176020"/>
            <a:ext cx="11609705" cy="5123815"/>
          </a:xfrm>
          <a:prstGeom prst="rect">
            <a:avLst/>
          </a:prstGeom>
        </p:spPr>
      </p:pic>
      <p:sp>
        <p:nvSpPr>
          <p:cNvPr id="8" name="矩形 7"/>
          <p:cNvSpPr/>
          <p:nvPr/>
        </p:nvSpPr>
        <p:spPr>
          <a:xfrm>
            <a:off x="4399915" y="2561590"/>
            <a:ext cx="951230" cy="36830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3"/>
          <a:stretch>
            <a:fillRect/>
          </a:stretch>
        </p:blipFill>
        <p:spPr>
          <a:xfrm>
            <a:off x="67310" y="1176020"/>
            <a:ext cx="11657330" cy="537146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linds(horizont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267335" y="1000125"/>
            <a:ext cx="11866880" cy="5245735"/>
          </a:xfrm>
          <a:prstGeom prst="rect">
            <a:avLst/>
          </a:prstGeom>
        </p:spPr>
      </p:pic>
      <p:sp>
        <p:nvSpPr>
          <p:cNvPr id="75779" name="Text Box 7"/>
          <p:cNvSpPr txBox="1">
            <a:spLocks noChangeArrowheads="1"/>
          </p:cNvSpPr>
          <p:nvPr/>
        </p:nvSpPr>
        <p:spPr bwMode="auto">
          <a:xfrm>
            <a:off x="-684741" y="149013"/>
            <a:ext cx="11713633" cy="63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a:t>2.2.3</a:t>
            </a:r>
            <a:r>
              <a:rPr lang="zh-CN" altLang="en-US" sz="3200" b="1"/>
              <a:t>论文撰写中，想找一些</a:t>
            </a:r>
            <a:r>
              <a:rPr lang="zh-CN" altLang="en-US" sz="3200" b="1">
                <a:solidFill>
                  <a:srgbClr val="FF0000"/>
                </a:solidFill>
              </a:rPr>
              <a:t>专业图片</a:t>
            </a:r>
            <a:r>
              <a:rPr lang="zh-CN" altLang="en-US" sz="3200" b="1"/>
              <a:t>？</a:t>
            </a:r>
            <a:r>
              <a:rPr lang="zh-CN" altLang="en-US" sz="3200" b="1">
                <a:solidFill>
                  <a:srgbClr val="F97C27"/>
                </a:solidFill>
              </a:rPr>
              <a:t>怎么办？——图片</a:t>
            </a:r>
            <a:endParaRPr lang="zh-CN" altLang="en-US"/>
          </a:p>
        </p:txBody>
      </p:sp>
      <p:sp>
        <p:nvSpPr>
          <p:cNvPr id="4" name="文本框 3"/>
          <p:cNvSpPr txBox="1"/>
          <p:nvPr/>
        </p:nvSpPr>
        <p:spPr>
          <a:xfrm>
            <a:off x="7454265" y="1000125"/>
            <a:ext cx="2587625" cy="460375"/>
          </a:xfrm>
          <a:prstGeom prst="rect">
            <a:avLst/>
          </a:prstGeom>
          <a:noFill/>
        </p:spPr>
        <p:txBody>
          <a:bodyPr wrap="square" rtlCol="0">
            <a:spAutoFit/>
          </a:bodyPr>
          <a:p>
            <a:r>
              <a:rPr lang="zh-CN" altLang="en-US" sz="2400" b="1">
                <a:solidFill>
                  <a:srgbClr val="FF0000"/>
                </a:solidFill>
              </a:rPr>
              <a:t>还在百度吗？？？</a:t>
            </a:r>
            <a:endParaRPr lang="zh-CN" altLang="en-US" sz="2400" b="1">
              <a:solidFill>
                <a:srgbClr val="FF0000"/>
              </a:solidFill>
            </a:endParaRPr>
          </a:p>
        </p:txBody>
      </p:sp>
      <p:pic>
        <p:nvPicPr>
          <p:cNvPr id="2" name="图片 1"/>
          <p:cNvPicPr>
            <a:picLocks noChangeAspect="1"/>
          </p:cNvPicPr>
          <p:nvPr/>
        </p:nvPicPr>
        <p:blipFill>
          <a:blip r:embed="rId2"/>
          <a:stretch>
            <a:fillRect/>
          </a:stretch>
        </p:blipFill>
        <p:spPr>
          <a:xfrm>
            <a:off x="446405" y="895350"/>
            <a:ext cx="11029950" cy="5734050"/>
          </a:xfrm>
          <a:prstGeom prst="rect">
            <a:avLst/>
          </a:prstGeom>
        </p:spPr>
      </p:pic>
      <p:pic>
        <p:nvPicPr>
          <p:cNvPr id="7" name="图片 6"/>
          <p:cNvPicPr>
            <a:picLocks noChangeAspect="1"/>
          </p:cNvPicPr>
          <p:nvPr/>
        </p:nvPicPr>
        <p:blipFill>
          <a:blip r:embed="rId3"/>
          <a:stretch>
            <a:fillRect/>
          </a:stretch>
        </p:blipFill>
        <p:spPr>
          <a:xfrm>
            <a:off x="304800" y="955675"/>
            <a:ext cx="11582400" cy="53340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2"/>
          <p:cNvSpPr txBox="1">
            <a:spLocks noChangeArrowheads="1"/>
          </p:cNvSpPr>
          <p:nvPr/>
        </p:nvSpPr>
        <p:spPr bwMode="auto">
          <a:xfrm>
            <a:off x="143934" y="118533"/>
            <a:ext cx="11713633"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a:t>2.2.4</a:t>
            </a:r>
            <a:r>
              <a:rPr lang="zh-CN" altLang="en-US" sz="3200" b="1"/>
              <a:t>论文撰写中，想查阅</a:t>
            </a:r>
            <a:r>
              <a:rPr lang="zh-CN" altLang="en-US" sz="3200" b="1">
                <a:solidFill>
                  <a:srgbClr val="FF0000"/>
                </a:solidFill>
              </a:rPr>
              <a:t>标准或专利</a:t>
            </a:r>
            <a:r>
              <a:rPr lang="zh-CN" altLang="en-US" sz="3200" b="1"/>
              <a:t>类资料</a:t>
            </a:r>
            <a:endParaRPr lang="zh-CN" altLang="en-US" sz="3200" b="1"/>
          </a:p>
          <a:p>
            <a:pPr algn="ctr" eaLnBrk="1" hangingPunct="1">
              <a:spcBef>
                <a:spcPct val="0"/>
              </a:spcBef>
              <a:buFont typeface="Wingdings 3" panose="05040102010807070707" pitchFamily="18" charset="2"/>
              <a:buNone/>
            </a:pPr>
            <a:r>
              <a:rPr lang="zh-CN" altLang="en-US" sz="3200" b="1">
                <a:solidFill>
                  <a:srgbClr val="F97C27"/>
                </a:solidFill>
              </a:rPr>
              <a:t>怎么办？</a:t>
            </a:r>
            <a:endParaRPr lang="zh-CN" altLang="en-US" sz="3200"/>
          </a:p>
        </p:txBody>
      </p:sp>
      <p:sp>
        <p:nvSpPr>
          <p:cNvPr id="107527" name="AutoShape 3"/>
          <p:cNvSpPr>
            <a:spLocks noChangeArrowheads="1"/>
          </p:cNvSpPr>
          <p:nvPr/>
        </p:nvSpPr>
        <p:spPr bwMode="auto">
          <a:xfrm>
            <a:off x="6769100" y="5698067"/>
            <a:ext cx="4853517" cy="759884"/>
          </a:xfrm>
          <a:prstGeom prst="wedgeRoundRectCallout">
            <a:avLst>
              <a:gd name="adj1" fmla="val -62000"/>
              <a:gd name="adj2" fmla="val 4431"/>
              <a:gd name="adj3" fmla="val 16667"/>
            </a:avLst>
          </a:prstGeom>
          <a:solidFill>
            <a:schemeClr val="accent1"/>
          </a:solidFill>
          <a:ln w="9525">
            <a:solidFill>
              <a:schemeClr val="tx1"/>
            </a:solidFill>
            <a:miter lim="800000"/>
          </a:ln>
        </p:spPr>
        <p:txBody>
          <a:bodyPr wrap="none" lIns="48260" tIns="95673" rIns="48260" bIns="95673" anchor="ct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lnSpc>
                <a:spcPct val="120000"/>
              </a:lnSpc>
              <a:spcBef>
                <a:spcPct val="0"/>
              </a:spcBef>
              <a:buFont typeface="Wingdings 3" panose="05040102010807070707" pitchFamily="18" charset="2"/>
              <a:buNone/>
            </a:pPr>
            <a:r>
              <a:rPr lang="zh-CN" altLang="en-US" b="1">
                <a:solidFill>
                  <a:schemeClr val="bg1"/>
                </a:solidFill>
              </a:rPr>
              <a:t>科技资料必查库</a:t>
            </a:r>
            <a:endParaRPr lang="zh-CN" altLang="en-US" b="1">
              <a:solidFill>
                <a:schemeClr val="bg1"/>
              </a:solidFill>
            </a:endParaRPr>
          </a:p>
          <a:p>
            <a:pPr algn="ctr" eaLnBrk="1" hangingPunct="1">
              <a:lnSpc>
                <a:spcPct val="120000"/>
              </a:lnSpc>
              <a:spcBef>
                <a:spcPct val="0"/>
              </a:spcBef>
              <a:buFont typeface="Wingdings 3" panose="05040102010807070707" pitchFamily="18" charset="2"/>
              <a:buNone/>
            </a:pPr>
            <a:r>
              <a:rPr lang="zh-CN" altLang="en-US" sz="2135" b="1">
                <a:solidFill>
                  <a:schemeClr val="bg1"/>
                </a:solidFill>
              </a:rPr>
              <a:t>  </a:t>
            </a:r>
            <a:r>
              <a:rPr lang="en-US" altLang="zh-CN" sz="2135" b="1">
                <a:solidFill>
                  <a:schemeClr val="bg1"/>
                </a:solidFill>
              </a:rPr>
              <a:t>—</a:t>
            </a:r>
            <a:r>
              <a:rPr lang="zh-CN" altLang="en-US" sz="2135" b="1">
                <a:solidFill>
                  <a:schemeClr val="bg1"/>
                </a:solidFill>
              </a:rPr>
              <a:t>查新、成果辨析必备资料支持</a:t>
            </a:r>
            <a:endParaRPr lang="zh-CN" altLang="en-US" sz="2135" b="1">
              <a:solidFill>
                <a:schemeClr val="bg1"/>
              </a:solidFill>
            </a:endParaRPr>
          </a:p>
        </p:txBody>
      </p:sp>
      <p:pic>
        <p:nvPicPr>
          <p:cNvPr id="3" name="图片 2"/>
          <p:cNvPicPr>
            <a:picLocks noChangeAspect="1"/>
          </p:cNvPicPr>
          <p:nvPr/>
        </p:nvPicPr>
        <p:blipFill>
          <a:blip r:embed="rId1"/>
          <a:stretch>
            <a:fillRect/>
          </a:stretch>
        </p:blipFill>
        <p:spPr>
          <a:xfrm>
            <a:off x="457835" y="1405255"/>
            <a:ext cx="11276330" cy="3771265"/>
          </a:xfrm>
          <a:prstGeom prst="rect">
            <a:avLst/>
          </a:prstGeom>
        </p:spPr>
      </p:pic>
      <p:sp>
        <p:nvSpPr>
          <p:cNvPr id="4" name="矩形 3"/>
          <p:cNvSpPr/>
          <p:nvPr/>
        </p:nvSpPr>
        <p:spPr>
          <a:xfrm>
            <a:off x="7839075" y="3114040"/>
            <a:ext cx="1580515" cy="56769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7"/>
                                        </p:tgtEl>
                                        <p:attrNameLst>
                                          <p:attrName>style.visibility</p:attrName>
                                        </p:attrNameLst>
                                      </p:cBhvr>
                                      <p:to>
                                        <p:strVal val="visible"/>
                                      </p:to>
                                    </p:set>
                                    <p:anim calcmode="lin" valueType="num">
                                      <p:cBhvr additive="base">
                                        <p:cTn id="7" dur="500" fill="hold"/>
                                        <p:tgtEl>
                                          <p:spTgt spid="107527"/>
                                        </p:tgtEl>
                                        <p:attrNameLst>
                                          <p:attrName>ppt_x</p:attrName>
                                        </p:attrNameLst>
                                      </p:cBhvr>
                                      <p:tavLst>
                                        <p:tav tm="0">
                                          <p:val>
                                            <p:strVal val="#ppt_x"/>
                                          </p:val>
                                        </p:tav>
                                        <p:tav tm="100000">
                                          <p:val>
                                            <p:strVal val="#ppt_x"/>
                                          </p:val>
                                        </p:tav>
                                      </p:tavLst>
                                    </p:anim>
                                    <p:anim calcmode="lin" valueType="num">
                                      <p:cBhvr additive="base">
                                        <p:cTn id="8" dur="500" fill="hold"/>
                                        <p:tgtEl>
                                          <p:spTgt spid="1075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矩形 5"/>
          <p:cNvSpPr>
            <a:spLocks noChangeArrowheads="1"/>
          </p:cNvSpPr>
          <p:nvPr/>
        </p:nvSpPr>
        <p:spPr bwMode="auto">
          <a:xfrm>
            <a:off x="-219286" y="289560"/>
            <a:ext cx="12096749" cy="1173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a:lnSpc>
                <a:spcPct val="110000"/>
              </a:lnSpc>
              <a:spcBef>
                <a:spcPts val="600"/>
              </a:spcBef>
              <a:buClr>
                <a:schemeClr val="accent1"/>
              </a:buClr>
              <a:buSzPct val="60000"/>
              <a:buFont typeface="Wingdings 3" panose="05040102010807070707" pitchFamily="18" charset="2"/>
              <a:buChar char=""/>
              <a:defRPr sz="2400">
                <a:solidFill>
                  <a:srgbClr val="09886D"/>
                </a:solidFill>
                <a:latin typeface="Arial" panose="020B0604020202020204" pitchFamily="34" charset="0"/>
                <a:ea typeface="宋体" panose="02010600030101010101" pitchFamily="2" charset="-122"/>
              </a:defRPr>
            </a:lvl1pPr>
            <a:lvl2pPr marL="742950" indent="-285750">
              <a:lnSpc>
                <a:spcPct val="120000"/>
              </a:lnSpc>
              <a:spcAft>
                <a:spcPts val="600"/>
              </a:spcAft>
              <a:buClr>
                <a:srgbClr val="83BBDD"/>
              </a:buClr>
              <a:buFont typeface="幼圆" panose="02010509060101010101" pitchFamily="49" charset="-122"/>
              <a:buChar char=" "/>
              <a:defRPr sz="2400">
                <a:solidFill>
                  <a:schemeClr val="tx1"/>
                </a:solidFill>
                <a:latin typeface="Arial" panose="020B060402020202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 typeface="Wingdings 3" panose="05040102010807070707" pitchFamily="18" charset="2"/>
              <a:buNone/>
            </a:pPr>
            <a:r>
              <a:rPr lang="en-US" altLang="zh-CN" sz="3200" b="1">
                <a:latin typeface="楷体" panose="02010609060101010101" pitchFamily="49" charset="-122"/>
                <a:ea typeface="楷体" panose="02010609060101010101" pitchFamily="49" charset="-122"/>
              </a:rPr>
              <a:t>2.2.5</a:t>
            </a:r>
            <a:r>
              <a:rPr lang="zh-CN" altLang="en-US" sz="3200" b="1">
                <a:latin typeface="楷体" panose="02010609060101010101" pitchFamily="49" charset="-122"/>
                <a:ea typeface="楷体" panose="02010609060101010101" pitchFamily="49" charset="-122"/>
              </a:rPr>
              <a:t>想了解行业最新资源，通过</a:t>
            </a:r>
            <a:r>
              <a:rPr lang="zh-CN" altLang="en-US" sz="3200" b="1">
                <a:solidFill>
                  <a:srgbClr val="FF0000"/>
                </a:solidFill>
                <a:latin typeface="楷体" panose="02010609060101010101" pitchFamily="49" charset="-122"/>
                <a:ea typeface="楷体" panose="02010609060101010101" pitchFamily="49" charset="-122"/>
              </a:rPr>
              <a:t>会议</a:t>
            </a:r>
            <a:r>
              <a:rPr lang="zh-CN" altLang="en-US" sz="3200" b="1">
                <a:latin typeface="楷体" panose="02010609060101010101" pitchFamily="49" charset="-122"/>
                <a:ea typeface="楷体" panose="02010609060101010101" pitchFamily="49" charset="-122"/>
              </a:rPr>
              <a:t>数据库</a:t>
            </a:r>
            <a:endParaRPr lang="zh-CN" altLang="en-US" sz="3200" b="1">
              <a:latin typeface="楷体" panose="02010609060101010101" pitchFamily="49" charset="-122"/>
              <a:ea typeface="楷体" panose="02010609060101010101" pitchFamily="49" charset="-122"/>
            </a:endParaRPr>
          </a:p>
          <a:p>
            <a:pPr algn="ctr" eaLnBrk="1" hangingPunct="1">
              <a:spcBef>
                <a:spcPct val="0"/>
              </a:spcBef>
              <a:buFont typeface="Wingdings 3" panose="05040102010807070707" pitchFamily="18" charset="2"/>
              <a:buNone/>
            </a:pPr>
            <a:r>
              <a:rPr lang="zh-CN" altLang="en-US" sz="3200" b="1">
                <a:latin typeface="楷体" panose="02010609060101010101" pitchFamily="49" charset="-122"/>
                <a:ea typeface="楷体" panose="02010609060101010101" pitchFamily="49" charset="-122"/>
              </a:rPr>
              <a:t>了解学科发展动态</a:t>
            </a:r>
            <a:endParaRPr lang="zh-CN" altLang="en-US" sz="3200" b="1">
              <a:latin typeface="楷体" panose="02010609060101010101" pitchFamily="49" charset="-122"/>
              <a:ea typeface="楷体" panose="02010609060101010101" pitchFamily="49" charset="-122"/>
            </a:endParaRPr>
          </a:p>
        </p:txBody>
      </p:sp>
      <p:pic>
        <p:nvPicPr>
          <p:cNvPr id="3" name="图片 2"/>
          <p:cNvPicPr>
            <a:picLocks noChangeAspect="1"/>
          </p:cNvPicPr>
          <p:nvPr/>
        </p:nvPicPr>
        <p:blipFill>
          <a:blip r:embed="rId1"/>
          <a:stretch>
            <a:fillRect/>
          </a:stretch>
        </p:blipFill>
        <p:spPr>
          <a:xfrm>
            <a:off x="475615" y="1841500"/>
            <a:ext cx="11029950" cy="4295775"/>
          </a:xfrm>
          <a:prstGeom prst="rect">
            <a:avLst/>
          </a:prstGeom>
        </p:spPr>
      </p:pic>
      <p:pic>
        <p:nvPicPr>
          <p:cNvPr id="6" name="图片 5"/>
          <p:cNvPicPr>
            <a:picLocks noChangeAspect="1"/>
          </p:cNvPicPr>
          <p:nvPr/>
        </p:nvPicPr>
        <p:blipFill>
          <a:blip r:embed="rId2"/>
          <a:stretch>
            <a:fillRect/>
          </a:stretch>
        </p:blipFill>
        <p:spPr>
          <a:xfrm>
            <a:off x="314325" y="1660525"/>
            <a:ext cx="11563350" cy="4476750"/>
          </a:xfrm>
          <a:prstGeom prst="rect">
            <a:avLst/>
          </a:prstGeom>
        </p:spPr>
      </p:pic>
      <p:pic>
        <p:nvPicPr>
          <p:cNvPr id="7" name="图片 6"/>
          <p:cNvPicPr>
            <a:picLocks noChangeAspect="1"/>
          </p:cNvPicPr>
          <p:nvPr/>
        </p:nvPicPr>
        <p:blipFill>
          <a:blip r:embed="rId3"/>
          <a:stretch>
            <a:fillRect/>
          </a:stretch>
        </p:blipFill>
        <p:spPr>
          <a:xfrm>
            <a:off x="1527810" y="1463040"/>
            <a:ext cx="8924925" cy="531304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445217"/>
            <a:ext cx="12192000" cy="2275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1283815" y="3028927"/>
            <a:ext cx="14970786" cy="2306955"/>
          </a:xfrm>
          <a:prstGeom prst="rect">
            <a:avLst/>
          </a:prstGeom>
        </p:spPr>
        <p:txBody>
          <a:bodyPr wrap="square">
            <a:spAutoFit/>
          </a:bodyPr>
          <a:lstStyle/>
          <a:p>
            <a:pPr algn="ctr"/>
            <a:r>
              <a:rPr lang="en-US" altLang="zh-CN" sz="4800" b="1" dirty="0">
                <a:solidFill>
                  <a:prstClr val="white"/>
                </a:solidFill>
                <a:latin typeface="微软雅黑" panose="020B0503020204020204" pitchFamily="34" charset="-122"/>
                <a:ea typeface="微软雅黑" panose="020B0503020204020204" pitchFamily="34" charset="-122"/>
              </a:rPr>
              <a:t>3</a:t>
            </a:r>
            <a:r>
              <a:rPr lang="zh-CN" altLang="en-US" sz="4800" b="1" dirty="0" smtClean="0">
                <a:solidFill>
                  <a:prstClr val="white"/>
                </a:solidFill>
                <a:latin typeface="微软雅黑" panose="020B0503020204020204" pitchFamily="34" charset="-122"/>
                <a:ea typeface="微软雅黑" panose="020B0503020204020204" pitchFamily="34" charset="-122"/>
              </a:rPr>
              <a:t>、</a:t>
            </a:r>
            <a:r>
              <a:rPr lang="en-US" altLang="zh-CN" sz="4800" b="1" dirty="0" smtClean="0">
                <a:solidFill>
                  <a:prstClr val="white"/>
                </a:solidFill>
                <a:latin typeface="微软雅黑" panose="020B0503020204020204" pitchFamily="34" charset="-122"/>
                <a:ea typeface="微软雅黑" panose="020B0503020204020204" pitchFamily="34" charset="-122"/>
              </a:rPr>
              <a:t>CNKI</a:t>
            </a:r>
            <a:r>
              <a:rPr lang="zh-CN" altLang="en-US" sz="4800" b="1" dirty="0" smtClean="0">
                <a:solidFill>
                  <a:prstClr val="white"/>
                </a:solidFill>
                <a:latin typeface="微软雅黑" panose="020B0503020204020204" pitchFamily="34" charset="-122"/>
                <a:ea typeface="微软雅黑" panose="020B0503020204020204" pitchFamily="34" charset="-122"/>
              </a:rPr>
              <a:t>实用小工具</a:t>
            </a:r>
            <a:endParaRPr lang="en-US" altLang="zh-CN" sz="48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endParaRPr lang="en-US" altLang="zh-CN" sz="4800" b="1" dirty="0" smtClean="0">
              <a:solidFill>
                <a:prstClr val="white"/>
              </a:solidFill>
              <a:latin typeface="微软雅黑" panose="020B0503020204020204" pitchFamily="34" charset="-122"/>
              <a:ea typeface="微软雅黑" panose="020B0503020204020204" pitchFamily="34" charset="-122"/>
            </a:endParaRPr>
          </a:p>
          <a:p>
            <a:pPr algn="ctr"/>
            <a:r>
              <a:rPr lang="en-US" altLang="zh-CN" sz="4800" b="1" dirty="0">
                <a:solidFill>
                  <a:prstClr val="white"/>
                </a:solidFill>
                <a:latin typeface="微软雅黑" panose="020B0503020204020204" pitchFamily="34" charset="-122"/>
                <a:ea typeface="微软雅黑" panose="020B0503020204020204" pitchFamily="34" charset="-122"/>
              </a:rPr>
              <a:t> </a:t>
            </a:r>
            <a:r>
              <a:rPr lang="en-US" altLang="zh-CN" sz="4800" b="1" dirty="0" smtClean="0">
                <a:solidFill>
                  <a:prstClr val="white"/>
                </a:solidFill>
                <a:latin typeface="微软雅黑" panose="020B0503020204020204" pitchFamily="34" charset="-122"/>
                <a:ea typeface="微软雅黑" panose="020B0503020204020204" pitchFamily="34" charset="-122"/>
              </a:rPr>
              <a:t>                   </a:t>
            </a:r>
            <a:endParaRPr lang="zh-CN" altLang="en-US" sz="4800" b="1" dirty="0">
              <a:solidFill>
                <a:prstClr val="white"/>
              </a:solidFill>
              <a:latin typeface="微软雅黑" panose="020B0503020204020204" pitchFamily="34" charset="-122"/>
              <a:ea typeface="微软雅黑" panose="020B0503020204020204" pitchFamily="34" charset="-122"/>
            </a:endParaRPr>
          </a:p>
        </p:txBody>
      </p:sp>
    </p:spTree>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接连接符 5"/>
          <p:cNvCxnSpPr/>
          <p:nvPr/>
        </p:nvCxnSpPr>
        <p:spPr>
          <a:xfrm>
            <a:off x="123236" y="909283"/>
            <a:ext cx="6872650" cy="0"/>
          </a:xfrm>
          <a:prstGeom prst="line">
            <a:avLst/>
          </a:prstGeom>
        </p:spPr>
        <p:style>
          <a:lnRef idx="1">
            <a:schemeClr val="accent4"/>
          </a:lnRef>
          <a:fillRef idx="0">
            <a:schemeClr val="accent4"/>
          </a:fillRef>
          <a:effectRef idx="0">
            <a:schemeClr val="accent4"/>
          </a:effectRef>
          <a:fontRef idx="minor">
            <a:schemeClr val="tx1"/>
          </a:fontRef>
        </p:style>
      </p:cxnSp>
      <p:sp>
        <p:nvSpPr>
          <p:cNvPr id="7" name="标题 1"/>
          <p:cNvSpPr txBox="1"/>
          <p:nvPr/>
        </p:nvSpPr>
        <p:spPr bwMode="auto">
          <a:xfrm>
            <a:off x="123190" y="615950"/>
            <a:ext cx="12013565" cy="586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4000" b="1" kern="0" dirty="0" smtClean="0">
                <a:solidFill>
                  <a:srgbClr val="1B539D"/>
                </a:solidFill>
                <a:latin typeface="微软雅黑" panose="020B0503020204020204" pitchFamily="34" charset="-122"/>
                <a:ea typeface="微软雅黑" panose="020B0503020204020204" pitchFamily="34" charset="-122"/>
              </a:rPr>
              <a:t> </a:t>
            </a:r>
            <a:r>
              <a:rPr lang="zh-CN" altLang="en-US" sz="4000" b="1" kern="0" dirty="0" smtClean="0">
                <a:solidFill>
                  <a:srgbClr val="1B539D"/>
                </a:solidFill>
                <a:latin typeface="微软雅黑" panose="020B0503020204020204" pitchFamily="34" charset="-122"/>
                <a:ea typeface="微软雅黑" panose="020B0503020204020204" pitchFamily="34" charset="-122"/>
              </a:rPr>
              <a:t>中国知识基础设施工程</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a:p>
            <a:pPr algn="l" eaLnBrk="1" hangingPunct="1"/>
            <a:r>
              <a:rPr lang="zh-CN" altLang="en-US" sz="3735" b="1" kern="0" dirty="0" smtClean="0">
                <a:solidFill>
                  <a:srgbClr val="1B539D"/>
                </a:solidFill>
                <a:latin typeface="微软雅黑" panose="020B0503020204020204" pitchFamily="34" charset="-122"/>
                <a:ea typeface="微软雅黑" panose="020B0503020204020204" pitchFamily="34" charset="-122"/>
              </a:rPr>
              <a:t>（</a:t>
            </a:r>
            <a:r>
              <a:rPr lang="en-US" altLang="zh-CN" sz="2800" b="1" kern="0" dirty="0" smtClean="0">
                <a:solidFill>
                  <a:srgbClr val="FF0000"/>
                </a:solidFill>
                <a:latin typeface="微软雅黑" panose="020B0503020204020204" pitchFamily="34" charset="-122"/>
                <a:ea typeface="微软雅黑" panose="020B0503020204020204" pitchFamily="34" charset="-122"/>
              </a:rPr>
              <a:t>C</a:t>
            </a:r>
            <a:r>
              <a:rPr lang="en-US" altLang="zh-CN" sz="2800" b="1" kern="0" dirty="0" smtClean="0">
                <a:solidFill>
                  <a:srgbClr val="1B539D"/>
                </a:solidFill>
                <a:latin typeface="微软雅黑" panose="020B0503020204020204" pitchFamily="34" charset="-122"/>
                <a:ea typeface="微软雅黑" panose="020B0503020204020204" pitchFamily="34" charset="-122"/>
              </a:rPr>
              <a:t>hina </a:t>
            </a:r>
            <a:r>
              <a:rPr lang="en-US" altLang="zh-CN" sz="2800" b="1" kern="0" dirty="0" smtClean="0">
                <a:solidFill>
                  <a:srgbClr val="FF0000"/>
                </a:solidFill>
                <a:latin typeface="微软雅黑" panose="020B0503020204020204" pitchFamily="34" charset="-122"/>
                <a:ea typeface="微软雅黑" panose="020B0503020204020204" pitchFamily="34" charset="-122"/>
              </a:rPr>
              <a:t>N</a:t>
            </a:r>
            <a:r>
              <a:rPr lang="en-US" altLang="zh-CN" sz="2800" b="1" kern="0" dirty="0" smtClean="0">
                <a:solidFill>
                  <a:srgbClr val="1B539D"/>
                </a:solidFill>
                <a:latin typeface="微软雅黑" panose="020B0503020204020204" pitchFamily="34" charset="-122"/>
                <a:ea typeface="微软雅黑" panose="020B0503020204020204" pitchFamily="34" charset="-122"/>
              </a:rPr>
              <a:t>ational </a:t>
            </a:r>
            <a:r>
              <a:rPr lang="en-US" altLang="zh-CN" sz="2800" b="1" kern="0" dirty="0" smtClean="0">
                <a:solidFill>
                  <a:srgbClr val="FF0000"/>
                </a:solidFill>
                <a:latin typeface="微软雅黑" panose="020B0503020204020204" pitchFamily="34" charset="-122"/>
                <a:ea typeface="微软雅黑" panose="020B0503020204020204" pitchFamily="34" charset="-122"/>
              </a:rPr>
              <a:t>K</a:t>
            </a:r>
            <a:r>
              <a:rPr lang="en-US" altLang="zh-CN" sz="2800" b="1" kern="0" dirty="0" smtClean="0">
                <a:solidFill>
                  <a:srgbClr val="1B539D"/>
                </a:solidFill>
                <a:latin typeface="微软雅黑" panose="020B0503020204020204" pitchFamily="34" charset="-122"/>
                <a:ea typeface="微软雅黑" panose="020B0503020204020204" pitchFamily="34" charset="-122"/>
              </a:rPr>
              <a:t>nowledge </a:t>
            </a:r>
            <a:r>
              <a:rPr lang="en-US" altLang="zh-CN" sz="2800" b="1" kern="0" dirty="0" smtClean="0">
                <a:solidFill>
                  <a:srgbClr val="FF0000"/>
                </a:solidFill>
                <a:latin typeface="微软雅黑" panose="020B0503020204020204" pitchFamily="34" charset="-122"/>
                <a:ea typeface="微软雅黑" panose="020B0503020204020204" pitchFamily="34" charset="-122"/>
              </a:rPr>
              <a:t>I</a:t>
            </a:r>
            <a:r>
              <a:rPr lang="en-US" altLang="zh-CN" sz="2800" b="1" kern="0" dirty="0" smtClean="0">
                <a:solidFill>
                  <a:srgbClr val="1B539D"/>
                </a:solidFill>
                <a:latin typeface="微软雅黑" panose="020B0503020204020204" pitchFamily="34" charset="-122"/>
                <a:ea typeface="微软雅黑" panose="020B0503020204020204" pitchFamily="34" charset="-122"/>
              </a:rPr>
              <a:t>nfrastructure</a:t>
            </a:r>
            <a:r>
              <a:rPr lang="zh-CN" altLang="en-US" sz="3735" b="1" kern="0" dirty="0" smtClean="0">
                <a:solidFill>
                  <a:srgbClr val="1B539D"/>
                </a:solidFill>
                <a:latin typeface="微软雅黑" panose="020B0503020204020204" pitchFamily="34" charset="-122"/>
                <a:ea typeface="微软雅黑" panose="020B0503020204020204" pitchFamily="34" charset="-122"/>
              </a:rPr>
              <a:t>）</a:t>
            </a:r>
            <a:endParaRPr lang="zh-CN" altLang="en-US" sz="3735" b="1" kern="0" dirty="0">
              <a:solidFill>
                <a:srgbClr val="1B539D"/>
              </a:solidFill>
              <a:latin typeface="微软雅黑" panose="020B0503020204020204" pitchFamily="34" charset="-122"/>
              <a:ea typeface="微软雅黑" panose="020B0503020204020204" pitchFamily="34" charset="-122"/>
            </a:endParaRPr>
          </a:p>
        </p:txBody>
      </p:sp>
      <p:sp>
        <p:nvSpPr>
          <p:cNvPr id="8" name="文本占位符 5122"/>
          <p:cNvSpPr txBox="1">
            <a:spLocks noChangeArrowheads="1"/>
          </p:cNvSpPr>
          <p:nvPr/>
        </p:nvSpPr>
        <p:spPr>
          <a:xfrm>
            <a:off x="389025" y="1721574"/>
            <a:ext cx="10509775" cy="2423091"/>
          </a:xfrm>
          <a:prstGeom prst="rect">
            <a:avLst/>
          </a:prstGeom>
        </p:spPr>
        <p:txBody>
          <a:bodyPr/>
          <a:lst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a:lstStyle>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创始于</a:t>
            </a:r>
            <a:r>
              <a:rPr lang="en-US" altLang="zh-CN" sz="1800" dirty="0" smtClean="0">
                <a:latin typeface="微软雅黑" panose="020B0503020204020204" pitchFamily="34" charset="-122"/>
                <a:ea typeface="微软雅黑" panose="020B0503020204020204" pitchFamily="34" charset="-122"/>
              </a:rPr>
              <a:t>1995</a:t>
            </a:r>
            <a:r>
              <a:rPr lang="zh-CN" altLang="en-US" sz="1800" dirty="0" smtClean="0">
                <a:latin typeface="微软雅黑" panose="020B0503020204020204" pitchFamily="34" charset="-122"/>
                <a:ea typeface="微软雅黑" panose="020B0503020204020204" pitchFamily="34" charset="-122"/>
              </a:rPr>
              <a:t>年，由清华大学、清华同方发起；</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以实现全社会知识资源传播共享与增值利用为目标的信息化建设项目；</a:t>
            </a:r>
            <a:endParaRPr lang="en-US" altLang="zh-CN" sz="1800" dirty="0" smtClean="0">
              <a:latin typeface="微软雅黑" panose="020B0503020204020204" pitchFamily="34" charset="-122"/>
              <a:ea typeface="微软雅黑" panose="020B0503020204020204" pitchFamily="34" charset="-122"/>
            </a:endParaRPr>
          </a:p>
          <a:p>
            <a:pPr>
              <a:lnSpc>
                <a:spcPct val="130000"/>
              </a:lnSpc>
              <a:spcBef>
                <a:spcPct val="50000"/>
              </a:spcBef>
              <a:buFont typeface="Wingdings" panose="05000000000000000000" pitchFamily="2" charset="2"/>
              <a:buChar char="p"/>
            </a:pPr>
            <a:r>
              <a:rPr lang="zh-CN" altLang="en-US" sz="1800" dirty="0" smtClean="0">
                <a:latin typeface="微软雅黑" panose="020B0503020204020204" pitchFamily="34" charset="-122"/>
                <a:ea typeface="微软雅黑" panose="020B0503020204020204" pitchFamily="34" charset="-122"/>
              </a:rPr>
              <a:t>在党和国家领导以及教育部，中宣部、科技部、新闻出版总署等大力支持下，自主研发具有国际领先水平的数字图书馆技术，建成世界上全文信息量规模最大的“</a:t>
            </a:r>
            <a:r>
              <a:rPr lang="en-US" altLang="zh-CN" sz="1800" dirty="0" smtClean="0">
                <a:latin typeface="微软雅黑" panose="020B0503020204020204" pitchFamily="34" charset="-122"/>
                <a:ea typeface="微软雅黑" panose="020B0503020204020204" pitchFamily="34" charset="-122"/>
              </a:rPr>
              <a:t>CNKI</a:t>
            </a:r>
            <a:r>
              <a:rPr lang="zh-CN" altLang="en-US" sz="1800" dirty="0" smtClean="0">
                <a:latin typeface="微软雅黑" panose="020B0503020204020204" pitchFamily="34" charset="-122"/>
                <a:ea typeface="微软雅黑" panose="020B0503020204020204" pitchFamily="34" charset="-122"/>
              </a:rPr>
              <a:t>数字图书馆”；</a:t>
            </a:r>
            <a:endParaRPr lang="en-US" altLang="zh-CN" sz="1800" dirty="0" smtClean="0">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目前，中国知网是全球信息量最大、最具价值的中文网站。</a:t>
            </a:r>
            <a:endParaRPr lang="zh-CN" altLang="en-US" sz="1800" dirty="0">
              <a:latin typeface="微软雅黑" panose="020B0503020204020204" pitchFamily="34" charset="-122"/>
              <a:ea typeface="微软雅黑" panose="020B0503020204020204" pitchFamily="34" charset="-122"/>
            </a:endParaRPr>
          </a:p>
        </p:txBody>
      </p:sp>
      <p:pic>
        <p:nvPicPr>
          <p:cNvPr id="9" name="Picture 2" descr="E:\宣传资料\产品宣传\公司图标\知网LOGO-PNG-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132407" y="4353349"/>
            <a:ext cx="5384800" cy="20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194" descr="zgcu20120807-1-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67" y="4030769"/>
            <a:ext cx="5384800" cy="2745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dissolv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9" name="图片 2"/>
          <p:cNvPicPr>
            <a:picLocks noChangeAspect="1"/>
          </p:cNvPicPr>
          <p:nvPr/>
        </p:nvPicPr>
        <p:blipFill>
          <a:blip r:embed="rId1"/>
          <a:stretch>
            <a:fillRect/>
          </a:stretch>
        </p:blipFill>
        <p:spPr>
          <a:xfrm>
            <a:off x="1798638" y="2424113"/>
            <a:ext cx="8669337" cy="1160462"/>
          </a:xfrm>
          <a:prstGeom prst="rect">
            <a:avLst/>
          </a:prstGeom>
          <a:noFill/>
          <a:ln w="9525">
            <a:noFill/>
          </a:ln>
        </p:spPr>
      </p:pic>
      <p:sp>
        <p:nvSpPr>
          <p:cNvPr id="4" name="矩形 3"/>
          <p:cNvSpPr/>
          <p:nvPr/>
        </p:nvSpPr>
        <p:spPr>
          <a:xfrm>
            <a:off x="3140075" y="2424113"/>
            <a:ext cx="1079500" cy="936625"/>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pic>
        <p:nvPicPr>
          <p:cNvPr id="5" name="图片 4"/>
          <p:cNvPicPr>
            <a:picLocks noChangeAspect="1"/>
          </p:cNvPicPr>
          <p:nvPr/>
        </p:nvPicPr>
        <p:blipFill>
          <a:blip r:embed="rId2"/>
          <a:stretch>
            <a:fillRect/>
          </a:stretch>
        </p:blipFill>
        <p:spPr>
          <a:xfrm>
            <a:off x="1148715" y="1592580"/>
            <a:ext cx="9319260" cy="4058920"/>
          </a:xfrm>
          <a:prstGeom prst="rect">
            <a:avLst/>
          </a:prstGeom>
          <a:noFill/>
          <a:ln w="9525">
            <a:noFill/>
          </a:ln>
        </p:spPr>
      </p:pic>
      <p:sp>
        <p:nvSpPr>
          <p:cNvPr id="6" name="矩形 5"/>
          <p:cNvSpPr/>
          <p:nvPr/>
        </p:nvSpPr>
        <p:spPr>
          <a:xfrm>
            <a:off x="5857558" y="4581525"/>
            <a:ext cx="2401888" cy="6477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sp>
        <p:nvSpPr>
          <p:cNvPr id="11" name="标题 1"/>
          <p:cNvSpPr txBox="1"/>
          <p:nvPr/>
        </p:nvSpPr>
        <p:spPr bwMode="auto">
          <a:xfrm>
            <a:off x="477581" y="378274"/>
            <a:ext cx="9097180" cy="58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3200" b="1" kern="0" dirty="0" smtClean="0">
                <a:solidFill>
                  <a:srgbClr val="1B539D"/>
                </a:solidFill>
                <a:latin typeface="微软雅黑" panose="020B0503020204020204" pitchFamily="34" charset="-122"/>
                <a:ea typeface="微软雅黑" panose="020B0503020204020204" pitchFamily="34" charset="-122"/>
              </a:rPr>
              <a:t>3.1 </a:t>
            </a:r>
            <a:r>
              <a:rPr lang="zh-CN" altLang="zh-CN" sz="3200" b="1" kern="0" dirty="0" smtClean="0">
                <a:solidFill>
                  <a:srgbClr val="1B539D"/>
                </a:solidFill>
                <a:latin typeface="微软雅黑" panose="020B0503020204020204" pitchFamily="34" charset="-122"/>
                <a:ea typeface="微软雅黑" panose="020B0503020204020204" pitchFamily="34" charset="-122"/>
              </a:rPr>
              <a:t>论文阅读</a:t>
            </a:r>
            <a:r>
              <a:rPr lang="en-US" altLang="zh-CN" sz="3200" b="1" kern="0" dirty="0" smtClean="0">
                <a:solidFill>
                  <a:srgbClr val="1B539D"/>
                </a:solidFill>
                <a:latin typeface="微软雅黑" panose="020B0503020204020204" pitchFamily="34" charset="-122"/>
                <a:ea typeface="微软雅黑" panose="020B0503020204020204" pitchFamily="34" charset="-122"/>
              </a:rPr>
              <a:t>—CAJ</a:t>
            </a:r>
            <a:r>
              <a:rPr lang="zh-CN" altLang="en-US" sz="3200" b="1" kern="0" dirty="0" smtClean="0">
                <a:solidFill>
                  <a:srgbClr val="1B539D"/>
                </a:solidFill>
                <a:latin typeface="微软雅黑" panose="020B0503020204020204" pitchFamily="34" charset="-122"/>
                <a:ea typeface="微软雅黑" panose="020B0503020204020204" pitchFamily="34" charset="-122"/>
              </a:rPr>
              <a:t>浏览器</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1" name="图片 1"/>
          <p:cNvPicPr>
            <a:picLocks noChangeAspect="1"/>
          </p:cNvPicPr>
          <p:nvPr/>
        </p:nvPicPr>
        <p:blipFill>
          <a:blip r:embed="rId1"/>
          <a:stretch>
            <a:fillRect/>
          </a:stretch>
        </p:blipFill>
        <p:spPr>
          <a:xfrm>
            <a:off x="1633538" y="1190625"/>
            <a:ext cx="8710612" cy="5354638"/>
          </a:xfrm>
          <a:prstGeom prst="rect">
            <a:avLst/>
          </a:prstGeom>
          <a:noFill/>
          <a:ln w="9525">
            <a:noFill/>
          </a:ln>
        </p:spPr>
      </p:pic>
      <p:sp>
        <p:nvSpPr>
          <p:cNvPr id="4" name="矩形 3"/>
          <p:cNvSpPr/>
          <p:nvPr/>
        </p:nvSpPr>
        <p:spPr>
          <a:xfrm>
            <a:off x="1919288" y="1700213"/>
            <a:ext cx="1008063" cy="215900"/>
          </a:xfrm>
          <a:prstGeom prst="rect">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trike="noStrike" noProof="1"/>
          </a:p>
        </p:txBody>
      </p:sp>
      <p:cxnSp>
        <p:nvCxnSpPr>
          <p:cNvPr id="5" name="直接连接符 4"/>
          <p:cNvCxnSpPr>
            <a:stCxn id="4" idx="3"/>
          </p:cNvCxnSpPr>
          <p:nvPr/>
        </p:nvCxnSpPr>
        <p:spPr>
          <a:xfrm flipV="1">
            <a:off x="2927350" y="1052513"/>
            <a:ext cx="2305050" cy="7556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232400" y="682625"/>
            <a:ext cx="5372100" cy="370840"/>
          </a:xfrm>
          <a:prstGeom prst="rect">
            <a:avLst/>
          </a:prstGeom>
          <a:noFill/>
          <a:ln w="38100" cap="flat" cmpd="sng">
            <a:solidFill>
              <a:srgbClr val="FF0000"/>
            </a:solidFill>
            <a:prstDash val="solid"/>
            <a:round/>
            <a:headEnd type="none" w="med" len="med"/>
            <a:tailEnd type="none" w="med" len="med"/>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常用工具：选择文本、选择图像、文字识别、注释工具、划词链接。</a:t>
            </a:r>
            <a:endParaRPr lang="zh-CN" altLang="en-US" sz="1400" dirty="0">
              <a:solidFill>
                <a:srgbClr val="FF0000"/>
              </a:solidFill>
              <a:latin typeface="Arial" panose="020B0604020202020204" pitchFamily="34" charset="0"/>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2027238" y="1700213"/>
            <a:ext cx="8139112" cy="4252912"/>
          </a:xfrm>
          <a:prstGeom prst="rect">
            <a:avLst/>
          </a:prstGeom>
          <a:noFill/>
          <a:ln w="9525">
            <a:noFill/>
          </a:ln>
        </p:spPr>
      </p:pic>
      <p:sp>
        <p:nvSpPr>
          <p:cNvPr id="8" name="文本框 7"/>
          <p:cNvSpPr txBox="1"/>
          <p:nvPr/>
        </p:nvSpPr>
        <p:spPr>
          <a:xfrm>
            <a:off x="2141538" y="3487738"/>
            <a:ext cx="2170112" cy="2047875"/>
          </a:xfrm>
          <a:prstGeom prst="rect">
            <a:avLst/>
          </a:prstGeom>
          <a:noFill/>
          <a:ln w="9525">
            <a:noFill/>
          </a:ln>
        </p:spPr>
        <p:txBody>
          <a:bodyPr wrap="square" anchor="t">
            <a:spAutoFit/>
          </a:bodyPr>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文本选择工具直接选取文字段落通过复制粘贴到</a:t>
            </a:r>
            <a:r>
              <a:rPr lang="en-US" altLang="zh-CN" sz="1400" dirty="0">
                <a:solidFill>
                  <a:srgbClr val="FF0000"/>
                </a:solidFill>
                <a:latin typeface="Arial" panose="020B0604020202020204" pitchFamily="34" charset="0"/>
                <a:ea typeface="微软雅黑" panose="020B0503020204020204" pitchFamily="34" charset="-122"/>
              </a:rPr>
              <a:t>word</a:t>
            </a:r>
            <a:r>
              <a:rPr lang="zh-CN" altLang="en-US" sz="1400" dirty="0">
                <a:solidFill>
                  <a:srgbClr val="FF0000"/>
                </a:solidFill>
                <a:latin typeface="Arial" panose="020B0604020202020204" pitchFamily="34" charset="0"/>
                <a:ea typeface="微软雅黑" panose="020B0503020204020204" pitchFamily="34" charset="-122"/>
              </a:rPr>
              <a:t>文档；</a:t>
            </a:r>
            <a:endParaRPr lang="zh-CN" altLang="en-US" sz="1400" dirty="0">
              <a:solidFill>
                <a:srgbClr val="FF0000"/>
              </a:solidFill>
              <a:latin typeface="Arial" panose="020B0604020202020204" pitchFamily="34" charset="0"/>
              <a:ea typeface="微软雅黑" panose="020B0503020204020204" pitchFamily="3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扫描格式可通过文字识别来完成；</a:t>
            </a:r>
            <a:endParaRPr lang="zh-CN" altLang="en-US" sz="1400" dirty="0">
              <a:solidFill>
                <a:srgbClr val="FF0000"/>
              </a:solidFill>
              <a:latin typeface="Arial" panose="020B0604020202020204" pitchFamily="34" charset="0"/>
              <a:ea typeface="微软雅黑" panose="020B0503020204020204" pitchFamily="34" charset="-122"/>
            </a:endParaRPr>
          </a:p>
          <a:p>
            <a:pPr>
              <a:lnSpc>
                <a:spcPct val="130000"/>
              </a:lnSpc>
            </a:pPr>
            <a:r>
              <a:rPr lang="zh-CN" altLang="en-US" sz="1400" dirty="0">
                <a:solidFill>
                  <a:srgbClr val="FF0000"/>
                </a:solidFill>
                <a:latin typeface="Arial" panose="020B0604020202020204" pitchFamily="34" charset="0"/>
                <a:ea typeface="微软雅黑" panose="020B0503020204020204" pitchFamily="34" charset="-122"/>
              </a:rPr>
              <a:t>图像选择工具可以选取图片后复制粘贴到</a:t>
            </a:r>
            <a:r>
              <a:rPr lang="en-US" altLang="zh-CN" sz="1400" dirty="0">
                <a:solidFill>
                  <a:srgbClr val="FF0000"/>
                </a:solidFill>
                <a:latin typeface="Arial" panose="020B0604020202020204" pitchFamily="34" charset="0"/>
                <a:ea typeface="微软雅黑" panose="020B0503020204020204" pitchFamily="34" charset="-122"/>
              </a:rPr>
              <a:t>word</a:t>
            </a:r>
            <a:r>
              <a:rPr lang="zh-CN" altLang="en-US" sz="1400" dirty="0">
                <a:solidFill>
                  <a:srgbClr val="FF0000"/>
                </a:solidFill>
                <a:latin typeface="Arial" panose="020B0604020202020204" pitchFamily="34" charset="0"/>
                <a:ea typeface="微软雅黑" panose="020B0503020204020204" pitchFamily="34" charset="-122"/>
              </a:rPr>
              <a:t>中</a:t>
            </a:r>
            <a:endParaRPr lang="zh-CN" altLang="en-US" sz="1400" dirty="0">
              <a:solidFill>
                <a:srgbClr val="FF0000"/>
              </a:solidFill>
              <a:latin typeface="Arial" panose="020B0604020202020204" pitchFamily="34" charset="0"/>
              <a:ea typeface="微软雅黑" panose="020B0503020204020204" pitchFamily="34" charset="-122"/>
            </a:endParaRPr>
          </a:p>
        </p:txBody>
      </p:sp>
      <p:sp>
        <p:nvSpPr>
          <p:cNvPr id="11" name="标题 1"/>
          <p:cNvSpPr txBox="1"/>
          <p:nvPr/>
        </p:nvSpPr>
        <p:spPr bwMode="auto">
          <a:xfrm>
            <a:off x="211455" y="126365"/>
            <a:ext cx="93630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ctr" anchorCtr="0" compatLnSpc="1"/>
          <a:lstStyle>
            <a:lvl1pPr algn="ctr" rtl="0" eaLnBrk="0" fontAlgn="base" hangingPunct="0">
              <a:spcBef>
                <a:spcPct val="0"/>
              </a:spcBef>
              <a:spcAft>
                <a:spcPct val="0"/>
              </a:spcAft>
              <a:defRPr sz="2600">
                <a:solidFill>
                  <a:srgbClr val="1D5AAC"/>
                </a:solidFill>
                <a:latin typeface="+mj-lt"/>
                <a:ea typeface="+mj-ea"/>
                <a:cs typeface="+mj-cs"/>
              </a:defRPr>
            </a:lvl1pPr>
            <a:lvl2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2pPr>
            <a:lvl3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3pPr>
            <a:lvl4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4pPr>
            <a:lvl5pPr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5pPr>
            <a:lvl6pPr marL="4572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6pPr>
            <a:lvl7pPr marL="9144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7pPr>
            <a:lvl8pPr marL="13716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8pPr>
            <a:lvl9pPr marL="1828800" algn="ctr" rtl="0" eaLnBrk="0" fontAlgn="base" hangingPunct="0">
              <a:spcBef>
                <a:spcPct val="0"/>
              </a:spcBef>
              <a:spcAft>
                <a:spcPct val="0"/>
              </a:spcAft>
              <a:defRPr sz="2600">
                <a:solidFill>
                  <a:srgbClr val="1D5AAC"/>
                </a:solidFill>
                <a:latin typeface="Arial" panose="020B0604020202020204" pitchFamily="34" charset="0"/>
                <a:ea typeface="黑体" panose="02010609060101010101" pitchFamily="49" charset="-122"/>
              </a:defRPr>
            </a:lvl9pPr>
          </a:lstStyle>
          <a:p>
            <a:pPr algn="l" eaLnBrk="1" hangingPunct="1"/>
            <a:r>
              <a:rPr lang="en-US" altLang="zh-CN" sz="3200" b="1" kern="0" dirty="0" smtClean="0">
                <a:solidFill>
                  <a:srgbClr val="1B539D"/>
                </a:solidFill>
                <a:latin typeface="微软雅黑" panose="020B0503020204020204" pitchFamily="34" charset="-122"/>
                <a:ea typeface="微软雅黑" panose="020B0503020204020204" pitchFamily="34" charset="-122"/>
              </a:rPr>
              <a:t>3.1 </a:t>
            </a:r>
            <a:r>
              <a:rPr lang="zh-CN" altLang="zh-CN" sz="3200" b="1" kern="0" dirty="0" smtClean="0">
                <a:solidFill>
                  <a:srgbClr val="1B539D"/>
                </a:solidFill>
                <a:latin typeface="微软雅黑" panose="020B0503020204020204" pitchFamily="34" charset="-122"/>
                <a:ea typeface="微软雅黑" panose="020B0503020204020204" pitchFamily="34" charset="-122"/>
              </a:rPr>
              <a:t>论文阅读</a:t>
            </a:r>
            <a:r>
              <a:rPr lang="en-US" altLang="zh-CN" sz="3200" b="1" kern="0" dirty="0" smtClean="0">
                <a:solidFill>
                  <a:srgbClr val="1B539D"/>
                </a:solidFill>
                <a:latin typeface="微软雅黑" panose="020B0503020204020204" pitchFamily="34" charset="-122"/>
                <a:ea typeface="微软雅黑" panose="020B0503020204020204" pitchFamily="34" charset="-122"/>
              </a:rPr>
              <a:t>—CAJ</a:t>
            </a:r>
            <a:r>
              <a:rPr lang="zh-CN" altLang="en-US" sz="3200" b="1" kern="0" dirty="0" smtClean="0">
                <a:solidFill>
                  <a:srgbClr val="1B539D"/>
                </a:solidFill>
                <a:latin typeface="微软雅黑" panose="020B0503020204020204" pitchFamily="34" charset="-122"/>
                <a:ea typeface="微软雅黑" panose="020B0503020204020204" pitchFamily="34" charset="-122"/>
              </a:rPr>
              <a:t>浏览器</a:t>
            </a:r>
            <a:endParaRPr lang="zh-CN" altLang="en-US" sz="3200" b="1" kern="0" dirty="0" smtClean="0">
              <a:solidFill>
                <a:srgbClr val="1B539D"/>
              </a:solidFill>
              <a:latin typeface="微软雅黑" panose="020B0503020204020204" pitchFamily="34" charset="-122"/>
              <a:ea typeface="微软雅黑" panose="020B0503020204020204" pitchFamily="34" charset="-122"/>
            </a:endParaRPr>
          </a:p>
        </p:txBody>
      </p:sp>
    </p:spTree>
    <p:custDataLst>
      <p:tags r:id="rId3"/>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bldLvl="0" animBg="1"/>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长方形 791"/>
          <p:cNvSpPr>
            <a:spLocks noChangeArrowheads="1"/>
          </p:cNvSpPr>
          <p:nvPr/>
        </p:nvSpPr>
        <p:spPr bwMode="auto">
          <a:xfrm>
            <a:off x="7122907" y="5441556"/>
            <a:ext cx="3526367" cy="281517"/>
          </a:xfrm>
          <a:prstGeom prst="rect">
            <a:avLst/>
          </a:prstGeom>
          <a:noFill/>
          <a:ln w="25400">
            <a:solidFill>
              <a:srgbClr val="FF0000"/>
            </a:solidFill>
            <a:miter lim="800000"/>
          </a:ln>
          <a:extLst>
            <a:ext uri="{909E8E84-426E-40DD-AFC4-6F175D3DCCD1}">
              <a14:hiddenFill xmlns:a14="http://schemas.microsoft.com/office/drawing/2010/main">
                <a:solidFill>
                  <a:srgbClr val="FFFFFF"/>
                </a:solidFill>
              </a14:hiddenFill>
            </a:ext>
          </a:extLst>
        </p:spPr>
        <p:txBody>
          <a:bodyPr lIns="120227" tIns="62653" rIns="120227" bIns="62653"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zh-CN" sz="2400">
              <a:latin typeface="Arial" panose="020B0604020202020204" pitchFamily="34" charset="0"/>
            </a:endParaRPr>
          </a:p>
        </p:txBody>
      </p:sp>
      <p:pic>
        <p:nvPicPr>
          <p:cNvPr id="2" name="图片 1"/>
          <p:cNvPicPr>
            <a:picLocks noChangeAspect="1"/>
          </p:cNvPicPr>
          <p:nvPr/>
        </p:nvPicPr>
        <p:blipFill>
          <a:blip r:embed="rId1"/>
          <a:stretch>
            <a:fillRect/>
          </a:stretch>
        </p:blipFill>
        <p:spPr>
          <a:xfrm>
            <a:off x="188686" y="1092201"/>
            <a:ext cx="12003314" cy="5427508"/>
          </a:xfrm>
          <a:prstGeom prst="rect">
            <a:avLst/>
          </a:prstGeom>
        </p:spPr>
      </p:pic>
      <p:pic>
        <p:nvPicPr>
          <p:cNvPr id="5" name="图片 4"/>
          <p:cNvPicPr>
            <a:picLocks noChangeAspect="1"/>
          </p:cNvPicPr>
          <p:nvPr/>
        </p:nvPicPr>
        <p:blipFill>
          <a:blip r:embed="rId2"/>
          <a:stretch>
            <a:fillRect/>
          </a:stretch>
        </p:blipFill>
        <p:spPr>
          <a:xfrm>
            <a:off x="422171" y="1235029"/>
            <a:ext cx="11305372" cy="5141851"/>
          </a:xfrm>
          <a:prstGeom prst="rect">
            <a:avLst/>
          </a:prstGeom>
        </p:spPr>
      </p:pic>
      <p:sp>
        <p:nvSpPr>
          <p:cNvPr id="3" name="标题 1"/>
          <p:cNvSpPr>
            <a:spLocks noGrp="1" noChangeArrowheads="1"/>
          </p:cNvSpPr>
          <p:nvPr/>
        </p:nvSpPr>
        <p:spPr bwMode="auto">
          <a:xfrm>
            <a:off x="448945" y="2038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知网文献管理工具</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—E-Study</a:t>
            </a:r>
            <a:endPar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矩形 51203"/>
          <p:cNvSpPr>
            <a:spLocks noGrp="1" noChangeArrowheads="1"/>
          </p:cNvSpPr>
          <p:nvPr/>
        </p:nvSpPr>
        <p:spPr bwMode="auto">
          <a:xfrm>
            <a:off x="788670" y="182245"/>
            <a:ext cx="7288530" cy="909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 typeface="Arial" panose="020B0604020202020204" pitchFamily="34" charset="0"/>
              <a:buNone/>
            </a:pPr>
            <a:r>
              <a:rPr lang="zh-CN" altLang="en-US" sz="3200" b="1" dirty="0" smtClean="0">
                <a:solidFill>
                  <a:schemeClr val="accent1"/>
                </a:solidFill>
                <a:latin typeface="宋体" panose="02010600030101010101" pitchFamily="2" charset="-122"/>
                <a:cs typeface="宋体" panose="02010600030101010101" pitchFamily="2" charset="-122"/>
              </a:rPr>
              <a:t>E—</a:t>
            </a:r>
            <a:r>
              <a:rPr lang="en-US" altLang="zh-CN" sz="3200" b="1" dirty="0" smtClean="0">
                <a:solidFill>
                  <a:schemeClr val="accent1"/>
                </a:solidFill>
                <a:latin typeface="宋体" panose="02010600030101010101" pitchFamily="2" charset="-122"/>
                <a:cs typeface="宋体" panose="02010600030101010101" pitchFamily="2" charset="-122"/>
              </a:rPr>
              <a:t>Study</a:t>
            </a:r>
            <a:r>
              <a:rPr lang="zh-CN" altLang="zh-CN" sz="3200" b="1" dirty="0" smtClean="0">
                <a:solidFill>
                  <a:schemeClr val="accent1"/>
                </a:solidFill>
                <a:latin typeface="宋体" panose="02010600030101010101" pitchFamily="2" charset="-122"/>
                <a:cs typeface="宋体" panose="02010600030101010101" pitchFamily="2" charset="-122"/>
              </a:rPr>
              <a:t>功能介绍</a:t>
            </a:r>
            <a:endParaRPr lang="zh-CN" altLang="zh-CN" sz="3200" b="1" dirty="0" smtClean="0">
              <a:solidFill>
                <a:schemeClr val="accent1"/>
              </a:solidFill>
              <a:latin typeface="宋体" panose="02010600030101010101" pitchFamily="2" charset="-122"/>
              <a:cs typeface="宋体" panose="02010600030101010101" pitchFamily="2" charset="-122"/>
            </a:endParaRPr>
          </a:p>
        </p:txBody>
      </p:sp>
      <p:grpSp>
        <p:nvGrpSpPr>
          <p:cNvPr id="4" name="组合 3"/>
          <p:cNvGrpSpPr/>
          <p:nvPr>
            <p:custDataLst>
              <p:tags r:id="rId1"/>
            </p:custDataLst>
          </p:nvPr>
        </p:nvGrpSpPr>
        <p:grpSpPr>
          <a:xfrm>
            <a:off x="6528910" y="4081047"/>
            <a:ext cx="1008000" cy="1008000"/>
            <a:chOff x="5500914" y="4370767"/>
            <a:chExt cx="1190172" cy="1190172"/>
          </a:xfrm>
        </p:grpSpPr>
        <p:sp>
          <p:nvSpPr>
            <p:cNvPr id="5" name="椭圆 4"/>
            <p:cNvSpPr/>
            <p:nvPr>
              <p:custDataLst>
                <p:tags r:id="rId2"/>
              </p:custDataLst>
            </p:nvPr>
          </p:nvSpPr>
          <p:spPr>
            <a:xfrm>
              <a:off x="5500914" y="4370767"/>
              <a:ext cx="1190172" cy="1190172"/>
            </a:xfrm>
            <a:prstGeom prst="ellipse">
              <a:avLst/>
            </a:prstGeom>
            <a:solidFill>
              <a:srgbClr val="CDD74C"/>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2" name="KSO_Shape"/>
            <p:cNvSpPr/>
            <p:nvPr>
              <p:custDataLst>
                <p:tags r:id="rId3"/>
              </p:custDataLst>
            </p:nvPr>
          </p:nvSpPr>
          <p:spPr bwMode="auto">
            <a:xfrm>
              <a:off x="5846540" y="4714875"/>
              <a:ext cx="498920" cy="514350"/>
            </a:xfrm>
            <a:custGeom>
              <a:avLst/>
              <a:gdLst>
                <a:gd name="T0" fmla="*/ 705908 w 4388"/>
                <a:gd name="T1" fmla="*/ 0 h 4523"/>
                <a:gd name="T2" fmla="*/ 293567 w 4388"/>
                <a:gd name="T3" fmla="*/ 424129 h 4523"/>
                <a:gd name="T4" fmla="*/ 924083 w 4388"/>
                <a:gd name="T5" fmla="*/ 624611 h 4523"/>
                <a:gd name="T6" fmla="*/ 705908 w 4388"/>
                <a:gd name="T7" fmla="*/ 0 h 4523"/>
                <a:gd name="T8" fmla="*/ 0 w 4388"/>
                <a:gd name="T9" fmla="*/ 629244 h 4523"/>
                <a:gd name="T10" fmla="*/ 0 w 4388"/>
                <a:gd name="T11" fmla="*/ 987247 h 4523"/>
                <a:gd name="T12" fmla="*/ 165526 w 4388"/>
                <a:gd name="T13" fmla="*/ 987247 h 4523"/>
                <a:gd name="T14" fmla="*/ 165526 w 4388"/>
                <a:gd name="T15" fmla="*/ 1905000 h 4523"/>
                <a:gd name="T16" fmla="*/ 1682639 w 4388"/>
                <a:gd name="T17" fmla="*/ 1905000 h 4523"/>
                <a:gd name="T18" fmla="*/ 1682639 w 4388"/>
                <a:gd name="T19" fmla="*/ 987247 h 4523"/>
                <a:gd name="T20" fmla="*/ 1848165 w 4388"/>
                <a:gd name="T21" fmla="*/ 987247 h 4523"/>
                <a:gd name="T22" fmla="*/ 1848165 w 4388"/>
                <a:gd name="T23" fmla="*/ 629244 h 4523"/>
                <a:gd name="T24" fmla="*/ 0 w 4388"/>
                <a:gd name="T25" fmla="*/ 629244 h 4523"/>
                <a:gd name="T26" fmla="*/ 1142257 w 4388"/>
                <a:gd name="T27" fmla="*/ 0 h 4523"/>
                <a:gd name="T28" fmla="*/ 924083 w 4388"/>
                <a:gd name="T29" fmla="*/ 624611 h 4523"/>
                <a:gd name="T30" fmla="*/ 1554177 w 4388"/>
                <a:gd name="T31" fmla="*/ 424129 h 4523"/>
                <a:gd name="T32" fmla="*/ 1142257 w 4388"/>
                <a:gd name="T33" fmla="*/ 0 h 45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88" h="4523">
                  <a:moveTo>
                    <a:pt x="1676" y="0"/>
                  </a:moveTo>
                  <a:lnTo>
                    <a:pt x="697" y="1007"/>
                  </a:lnTo>
                  <a:lnTo>
                    <a:pt x="2194" y="1483"/>
                  </a:lnTo>
                  <a:lnTo>
                    <a:pt x="1676" y="0"/>
                  </a:lnTo>
                  <a:close/>
                  <a:moveTo>
                    <a:pt x="0" y="1494"/>
                  </a:moveTo>
                  <a:lnTo>
                    <a:pt x="0" y="2344"/>
                  </a:lnTo>
                  <a:lnTo>
                    <a:pt x="393" y="2344"/>
                  </a:lnTo>
                  <a:lnTo>
                    <a:pt x="393" y="4523"/>
                  </a:lnTo>
                  <a:lnTo>
                    <a:pt x="3995" y="4523"/>
                  </a:lnTo>
                  <a:lnTo>
                    <a:pt x="3995" y="2344"/>
                  </a:lnTo>
                  <a:lnTo>
                    <a:pt x="4388" y="2344"/>
                  </a:lnTo>
                  <a:lnTo>
                    <a:pt x="4388" y="1494"/>
                  </a:lnTo>
                  <a:lnTo>
                    <a:pt x="0" y="1494"/>
                  </a:lnTo>
                  <a:close/>
                  <a:moveTo>
                    <a:pt x="2712" y="0"/>
                  </a:moveTo>
                  <a:lnTo>
                    <a:pt x="2194" y="1483"/>
                  </a:lnTo>
                  <a:lnTo>
                    <a:pt x="3690" y="1007"/>
                  </a:lnTo>
                  <a:lnTo>
                    <a:pt x="2712" y="0"/>
                  </a:lnTo>
                  <a:close/>
                </a:path>
              </a:pathLst>
            </a:custGeom>
            <a:solidFill>
              <a:sysClr val="window" lastClr="FFFFFF"/>
            </a:solidFill>
            <a:ln>
              <a:noFill/>
            </a:ln>
          </p:spPr>
          <p:txBody>
            <a:bodyPr tIns="684000" anchor="ctr">
              <a:normAutofit fontScale="25000" lnSpcReduction="20000"/>
              <a:scene3d>
                <a:camera prst="orthographicFront"/>
                <a:lightRig rig="threePt" dir="t"/>
              </a:scene3d>
              <a:sp3d>
                <a:contourClr>
                  <a:srgbClr val="FFFFFF"/>
                </a:contourClr>
              </a:sp3d>
            </a:bodyPr>
            <a:p>
              <a:pPr algn="ctr">
                <a:defRPr/>
              </a:pPr>
              <a:endParaRPr lang="zh-CN" altLang="en-US" dirty="0">
                <a:solidFill>
                  <a:srgbClr val="FFFFFF"/>
                </a:solidFill>
                <a:sym typeface="Arial" panose="020B0604020202020204" pitchFamily="34" charset="0"/>
              </a:endParaRPr>
            </a:p>
          </p:txBody>
        </p:sp>
      </p:grpSp>
      <p:grpSp>
        <p:nvGrpSpPr>
          <p:cNvPr id="23" name="组合 22"/>
          <p:cNvGrpSpPr/>
          <p:nvPr>
            <p:custDataLst>
              <p:tags r:id="rId4"/>
            </p:custDataLst>
          </p:nvPr>
        </p:nvGrpSpPr>
        <p:grpSpPr>
          <a:xfrm>
            <a:off x="6544548" y="2384697"/>
            <a:ext cx="1008000" cy="1008000"/>
            <a:chOff x="7126514" y="2833914"/>
            <a:chExt cx="1190172" cy="1190172"/>
          </a:xfrm>
        </p:grpSpPr>
        <p:sp>
          <p:nvSpPr>
            <p:cNvPr id="24" name="椭圆 23"/>
            <p:cNvSpPr/>
            <p:nvPr>
              <p:custDataLst>
                <p:tags r:id="rId5"/>
              </p:custDataLst>
            </p:nvPr>
          </p:nvSpPr>
          <p:spPr>
            <a:xfrm>
              <a:off x="7126514" y="2833914"/>
              <a:ext cx="1190172" cy="1190172"/>
            </a:xfrm>
            <a:prstGeom prst="ellipse">
              <a:avLst/>
            </a:prstGeom>
            <a:solidFill>
              <a:srgbClr val="EED054"/>
            </a:solidFill>
            <a:ln w="12700" cap="flat" cmpd="sng" algn="ctr">
              <a:noFill/>
              <a:prstDash val="solid"/>
              <a:miter lim="800000"/>
            </a:ln>
            <a:effectLst/>
          </p:spPr>
          <p:txBody>
            <a:bodyPr wrap="square" rtlCol="0" anchor="ctr">
              <a:normAutofit/>
            </a:bodyPr>
            <a:p>
              <a:pPr algn="ctr"/>
              <a:endParaRPr lang="zh-CN" altLang="en-US">
                <a:sym typeface="Arial" panose="020B0604020202020204" pitchFamily="34" charset="0"/>
              </a:endParaRPr>
            </a:p>
          </p:txBody>
        </p:sp>
        <p:sp>
          <p:nvSpPr>
            <p:cNvPr id="25" name="KSO_Shape"/>
            <p:cNvSpPr/>
            <p:nvPr>
              <p:custDataLst>
                <p:tags r:id="rId6"/>
              </p:custDataLst>
            </p:nvPr>
          </p:nvSpPr>
          <p:spPr>
            <a:xfrm>
              <a:off x="7472170" y="3105754"/>
              <a:ext cx="498860" cy="646492"/>
            </a:xfrm>
            <a:custGeom>
              <a:avLst/>
              <a:gdLst>
                <a:gd name="connsiteX0" fmla="*/ 119442 w 2112807"/>
                <a:gd name="connsiteY0" fmla="*/ 0 h 3733939"/>
                <a:gd name="connsiteX1" fmla="*/ 238884 w 2112807"/>
                <a:gd name="connsiteY1" fmla="*/ 119442 h 3733939"/>
                <a:gd name="connsiteX2" fmla="*/ 165934 w 2112807"/>
                <a:gd name="connsiteY2" fmla="*/ 229498 h 3733939"/>
                <a:gd name="connsiteX3" fmla="*/ 142301 w 2112807"/>
                <a:gd name="connsiteY3" fmla="*/ 234269 h 3733939"/>
                <a:gd name="connsiteX4" fmla="*/ 142301 w 2112807"/>
                <a:gd name="connsiteY4" fmla="*/ 412408 h 3733939"/>
                <a:gd name="connsiteX5" fmla="*/ 159590 w 2112807"/>
                <a:gd name="connsiteY5" fmla="*/ 392780 h 3733939"/>
                <a:gd name="connsiteX6" fmla="*/ 2112807 w 2112807"/>
                <a:gd name="connsiteY6" fmla="*/ 464309 h 3733939"/>
                <a:gd name="connsiteX7" fmla="*/ 2112807 w 2112807"/>
                <a:gd name="connsiteY7" fmla="*/ 1976477 h 3733939"/>
                <a:gd name="connsiteX8" fmla="*/ 159590 w 2112807"/>
                <a:gd name="connsiteY8" fmla="*/ 1904948 h 3733939"/>
                <a:gd name="connsiteX9" fmla="*/ 142301 w 2112807"/>
                <a:gd name="connsiteY9" fmla="*/ 1924576 h 3733939"/>
                <a:gd name="connsiteX10" fmla="*/ 142301 w 2112807"/>
                <a:gd name="connsiteY10" fmla="*/ 3733939 h 3733939"/>
                <a:gd name="connsiteX11" fmla="*/ 96582 w 2112807"/>
                <a:gd name="connsiteY11" fmla="*/ 3733939 h 3733939"/>
                <a:gd name="connsiteX12" fmla="*/ 96582 w 2112807"/>
                <a:gd name="connsiteY12" fmla="*/ 234269 h 3733939"/>
                <a:gd name="connsiteX13" fmla="*/ 72950 w 2112807"/>
                <a:gd name="connsiteY13" fmla="*/ 229498 h 3733939"/>
                <a:gd name="connsiteX14" fmla="*/ 0 w 2112807"/>
                <a:gd name="connsiteY14" fmla="*/ 119442 h 3733939"/>
                <a:gd name="connsiteX15" fmla="*/ 119442 w 2112807"/>
                <a:gd name="connsiteY15" fmla="*/ 0 h 373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12807" h="3733939">
                  <a:moveTo>
                    <a:pt x="119442" y="0"/>
                  </a:moveTo>
                  <a:cubicBezTo>
                    <a:pt x="185408" y="0"/>
                    <a:pt x="238884" y="53476"/>
                    <a:pt x="238884" y="119442"/>
                  </a:cubicBezTo>
                  <a:cubicBezTo>
                    <a:pt x="238884" y="168916"/>
                    <a:pt x="208804" y="211365"/>
                    <a:pt x="165934" y="229498"/>
                  </a:cubicBezTo>
                  <a:lnTo>
                    <a:pt x="142301" y="234269"/>
                  </a:lnTo>
                  <a:lnTo>
                    <a:pt x="142301" y="412408"/>
                  </a:lnTo>
                  <a:lnTo>
                    <a:pt x="159590" y="392780"/>
                  </a:lnTo>
                  <a:cubicBezTo>
                    <a:pt x="810663" y="-273233"/>
                    <a:pt x="1461735" y="1278149"/>
                    <a:pt x="2112807" y="464309"/>
                  </a:cubicBezTo>
                  <a:lnTo>
                    <a:pt x="2112807" y="1976477"/>
                  </a:lnTo>
                  <a:cubicBezTo>
                    <a:pt x="1461735" y="2790317"/>
                    <a:pt x="810663" y="1238935"/>
                    <a:pt x="159590" y="1904948"/>
                  </a:cubicBezTo>
                  <a:lnTo>
                    <a:pt x="142301" y="1924576"/>
                  </a:lnTo>
                  <a:lnTo>
                    <a:pt x="142301" y="3733939"/>
                  </a:lnTo>
                  <a:lnTo>
                    <a:pt x="96582" y="3733939"/>
                  </a:lnTo>
                  <a:lnTo>
                    <a:pt x="96582" y="234269"/>
                  </a:lnTo>
                  <a:lnTo>
                    <a:pt x="72950" y="229498"/>
                  </a:lnTo>
                  <a:cubicBezTo>
                    <a:pt x="30080" y="211365"/>
                    <a:pt x="0" y="168916"/>
                    <a:pt x="0" y="119442"/>
                  </a:cubicBezTo>
                  <a:cubicBezTo>
                    <a:pt x="0" y="53476"/>
                    <a:pt x="53476" y="0"/>
                    <a:pt x="119442" y="0"/>
                  </a:cubicBezTo>
                  <a:close/>
                </a:path>
              </a:pathLst>
            </a:custGeom>
            <a:solidFill>
              <a:sysClr val="window" lastClr="FFFFFF"/>
            </a:solidFill>
            <a:ln w="12700" cap="flat" cmpd="sng" algn="ctr">
              <a:noFill/>
              <a:prstDash val="solid"/>
              <a:miter lim="800000"/>
            </a:ln>
            <a:effectLst/>
          </p:spPr>
          <p:txBody>
            <a:bodyPr wrap="square" bIns="684000" anchor="ctr">
              <a:normAutofit fontScale="25000" lnSpcReduction="20000"/>
            </a:bodyPr>
            <a:p>
              <a:pPr algn="ctr" eaLnBrk="1" hangingPunct="1">
                <a:spcBef>
                  <a:spcPts val="0"/>
                </a:spcBef>
                <a:spcAft>
                  <a:spcPts val="0"/>
                </a:spcAft>
                <a:defRPr/>
              </a:pPr>
              <a:endParaRPr lang="zh-CN" altLang="en-US" dirty="0">
                <a:solidFill>
                  <a:srgbClr val="FFFFFF"/>
                </a:solidFill>
                <a:sym typeface="Arial" panose="020B0604020202020204" pitchFamily="34" charset="0"/>
              </a:endParaRPr>
            </a:p>
          </p:txBody>
        </p:sp>
      </p:grpSp>
      <p:grpSp>
        <p:nvGrpSpPr>
          <p:cNvPr id="26" name="组合 25"/>
          <p:cNvGrpSpPr/>
          <p:nvPr>
            <p:custDataLst>
              <p:tags r:id="rId7"/>
            </p:custDataLst>
          </p:nvPr>
        </p:nvGrpSpPr>
        <p:grpSpPr>
          <a:xfrm>
            <a:off x="3758492" y="3238394"/>
            <a:ext cx="1008000" cy="1008000"/>
            <a:chOff x="3875314" y="2833914"/>
            <a:chExt cx="1190172" cy="1190172"/>
          </a:xfrm>
        </p:grpSpPr>
        <p:sp>
          <p:nvSpPr>
            <p:cNvPr id="27" name="椭圆 26"/>
            <p:cNvSpPr/>
            <p:nvPr>
              <p:custDataLst>
                <p:tags r:id="rId8"/>
              </p:custDataLst>
            </p:nvPr>
          </p:nvSpPr>
          <p:spPr>
            <a:xfrm>
              <a:off x="3875314" y="2833914"/>
              <a:ext cx="1190172" cy="1190172"/>
            </a:xfrm>
            <a:prstGeom prst="ellipse">
              <a:avLst/>
            </a:prstGeom>
            <a:solidFill>
              <a:srgbClr val="00C37B"/>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28" name="KSO_Shape"/>
            <p:cNvSpPr/>
            <p:nvPr>
              <p:custDataLst>
                <p:tags r:id="rId9"/>
              </p:custDataLst>
            </p:nvPr>
          </p:nvSpPr>
          <p:spPr bwMode="auto">
            <a:xfrm rot="1800000">
              <a:off x="4253670" y="3032564"/>
              <a:ext cx="433460" cy="710590"/>
            </a:xfrm>
            <a:custGeom>
              <a:avLst/>
              <a:gdLst>
                <a:gd name="T0" fmla="*/ 1029029 w 3535"/>
                <a:gd name="T1" fmla="*/ 1156466 h 5800"/>
                <a:gd name="T2" fmla="*/ 818493 w 3535"/>
                <a:gd name="T3" fmla="*/ 1179458 h 5800"/>
                <a:gd name="T4" fmla="*/ 848054 w 3535"/>
                <a:gd name="T5" fmla="*/ 1077639 h 5800"/>
                <a:gd name="T6" fmla="*/ 875315 w 3535"/>
                <a:gd name="T7" fmla="*/ 972864 h 5800"/>
                <a:gd name="T8" fmla="*/ 898635 w 3535"/>
                <a:gd name="T9" fmla="*/ 868417 h 5800"/>
                <a:gd name="T10" fmla="*/ 916371 w 3535"/>
                <a:gd name="T11" fmla="*/ 767255 h 5800"/>
                <a:gd name="T12" fmla="*/ 926553 w 3535"/>
                <a:gd name="T13" fmla="*/ 672662 h 5800"/>
                <a:gd name="T14" fmla="*/ 927538 w 3535"/>
                <a:gd name="T15" fmla="*/ 635876 h 5800"/>
                <a:gd name="T16" fmla="*/ 926553 w 3535"/>
                <a:gd name="T17" fmla="*/ 582996 h 5800"/>
                <a:gd name="T18" fmla="*/ 921955 w 3535"/>
                <a:gd name="T19" fmla="*/ 531429 h 5800"/>
                <a:gd name="T20" fmla="*/ 914072 w 3535"/>
                <a:gd name="T21" fmla="*/ 481505 h 5800"/>
                <a:gd name="T22" fmla="*/ 903233 w 3535"/>
                <a:gd name="T23" fmla="*/ 433223 h 5800"/>
                <a:gd name="T24" fmla="*/ 889438 w 3535"/>
                <a:gd name="T25" fmla="*/ 387241 h 5800"/>
                <a:gd name="T26" fmla="*/ 873673 w 3535"/>
                <a:gd name="T27" fmla="*/ 342900 h 5800"/>
                <a:gd name="T28" fmla="*/ 855936 w 3535"/>
                <a:gd name="T29" fmla="*/ 301187 h 5800"/>
                <a:gd name="T30" fmla="*/ 836230 w 3535"/>
                <a:gd name="T31" fmla="*/ 261773 h 5800"/>
                <a:gd name="T32" fmla="*/ 808640 w 3535"/>
                <a:gd name="T33" fmla="*/ 212178 h 5800"/>
                <a:gd name="T34" fmla="*/ 763314 w 3535"/>
                <a:gd name="T35" fmla="*/ 146816 h 5800"/>
                <a:gd name="T36" fmla="*/ 717660 w 3535"/>
                <a:gd name="T37" fmla="*/ 92622 h 5800"/>
                <a:gd name="T38" fmla="*/ 673319 w 3535"/>
                <a:gd name="T39" fmla="*/ 50253 h 5800"/>
                <a:gd name="T40" fmla="*/ 632592 w 3535"/>
                <a:gd name="T41" fmla="*/ 20035 h 5800"/>
                <a:gd name="T42" fmla="*/ 608943 w 3535"/>
                <a:gd name="T43" fmla="*/ 7226 h 5800"/>
                <a:gd name="T44" fmla="*/ 593835 w 3535"/>
                <a:gd name="T45" fmla="*/ 1971 h 5800"/>
                <a:gd name="T46" fmla="*/ 580697 w 3535"/>
                <a:gd name="T47" fmla="*/ 0 h 5800"/>
                <a:gd name="T48" fmla="*/ 572486 w 3535"/>
                <a:gd name="T49" fmla="*/ 657 h 5800"/>
                <a:gd name="T50" fmla="*/ 558034 w 3535"/>
                <a:gd name="T51" fmla="*/ 5255 h 5800"/>
                <a:gd name="T52" fmla="*/ 541283 w 3535"/>
                <a:gd name="T53" fmla="*/ 12809 h 5800"/>
                <a:gd name="T54" fmla="*/ 502526 w 3535"/>
                <a:gd name="T55" fmla="*/ 38428 h 5800"/>
                <a:gd name="T56" fmla="*/ 459171 w 3535"/>
                <a:gd name="T57" fmla="*/ 77185 h 5800"/>
                <a:gd name="T58" fmla="*/ 413517 w 3535"/>
                <a:gd name="T59" fmla="*/ 127438 h 5800"/>
                <a:gd name="T60" fmla="*/ 368191 w 3535"/>
                <a:gd name="T61" fmla="*/ 189515 h 5800"/>
                <a:gd name="T62" fmla="*/ 332390 w 3535"/>
                <a:gd name="T63" fmla="*/ 248635 h 5800"/>
                <a:gd name="T64" fmla="*/ 312026 w 3535"/>
                <a:gd name="T65" fmla="*/ 287721 h 5800"/>
                <a:gd name="T66" fmla="*/ 293633 w 3535"/>
                <a:gd name="T67" fmla="*/ 328777 h 5800"/>
                <a:gd name="T68" fmla="*/ 277210 w 3535"/>
                <a:gd name="T69" fmla="*/ 371803 h 5800"/>
                <a:gd name="T70" fmla="*/ 263087 w 3535"/>
                <a:gd name="T71" fmla="*/ 417458 h 5800"/>
                <a:gd name="T72" fmla="*/ 250935 w 3535"/>
                <a:gd name="T73" fmla="*/ 465083 h 5800"/>
                <a:gd name="T74" fmla="*/ 242066 w 3535"/>
                <a:gd name="T75" fmla="*/ 514350 h 5800"/>
                <a:gd name="T76" fmla="*/ 236483 w 3535"/>
                <a:gd name="T77" fmla="*/ 565588 h 5800"/>
                <a:gd name="T78" fmla="*/ 233855 w 3535"/>
                <a:gd name="T79" fmla="*/ 618468 h 5800"/>
                <a:gd name="T80" fmla="*/ 235169 w 3535"/>
                <a:gd name="T81" fmla="*/ 672662 h 5800"/>
                <a:gd name="T82" fmla="*/ 241410 w 3535"/>
                <a:gd name="T83" fmla="*/ 734739 h 5800"/>
                <a:gd name="T84" fmla="*/ 256190 w 3535"/>
                <a:gd name="T85" fmla="*/ 834259 h 5800"/>
                <a:gd name="T86" fmla="*/ 277867 w 3535"/>
                <a:gd name="T87" fmla="*/ 938048 h 5800"/>
                <a:gd name="T88" fmla="*/ 304143 w 3535"/>
                <a:gd name="T89" fmla="*/ 1043152 h 5800"/>
                <a:gd name="T90" fmla="*/ 333047 w 3535"/>
                <a:gd name="T91" fmla="*/ 1146284 h 5800"/>
                <a:gd name="T92" fmla="*/ 132693 w 3535"/>
                <a:gd name="T93" fmla="*/ 1156466 h 5800"/>
                <a:gd name="T94" fmla="*/ 580697 w 3535"/>
                <a:gd name="T95" fmla="*/ 1905000 h 580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535" h="5800">
                  <a:moveTo>
                    <a:pt x="2174" y="4724"/>
                  </a:moveTo>
                  <a:lnTo>
                    <a:pt x="3535" y="5397"/>
                  </a:lnTo>
                  <a:lnTo>
                    <a:pt x="3133" y="3521"/>
                  </a:lnTo>
                  <a:lnTo>
                    <a:pt x="2462" y="3691"/>
                  </a:lnTo>
                  <a:lnTo>
                    <a:pt x="2492" y="3591"/>
                  </a:lnTo>
                  <a:lnTo>
                    <a:pt x="2523" y="3490"/>
                  </a:lnTo>
                  <a:lnTo>
                    <a:pt x="2552" y="3385"/>
                  </a:lnTo>
                  <a:lnTo>
                    <a:pt x="2582" y="3281"/>
                  </a:lnTo>
                  <a:lnTo>
                    <a:pt x="2611" y="3176"/>
                  </a:lnTo>
                  <a:lnTo>
                    <a:pt x="2638" y="3069"/>
                  </a:lnTo>
                  <a:lnTo>
                    <a:pt x="2665" y="2962"/>
                  </a:lnTo>
                  <a:lnTo>
                    <a:pt x="2691" y="2856"/>
                  </a:lnTo>
                  <a:lnTo>
                    <a:pt x="2714" y="2749"/>
                  </a:lnTo>
                  <a:lnTo>
                    <a:pt x="2736" y="2644"/>
                  </a:lnTo>
                  <a:lnTo>
                    <a:pt x="2757" y="2540"/>
                  </a:lnTo>
                  <a:lnTo>
                    <a:pt x="2774" y="2437"/>
                  </a:lnTo>
                  <a:lnTo>
                    <a:pt x="2790" y="2336"/>
                  </a:lnTo>
                  <a:lnTo>
                    <a:pt x="2802" y="2237"/>
                  </a:lnTo>
                  <a:lnTo>
                    <a:pt x="2813" y="2141"/>
                  </a:lnTo>
                  <a:lnTo>
                    <a:pt x="2821" y="2048"/>
                  </a:lnTo>
                  <a:lnTo>
                    <a:pt x="2823" y="1992"/>
                  </a:lnTo>
                  <a:lnTo>
                    <a:pt x="2824" y="1936"/>
                  </a:lnTo>
                  <a:lnTo>
                    <a:pt x="2824" y="1883"/>
                  </a:lnTo>
                  <a:lnTo>
                    <a:pt x="2823" y="1829"/>
                  </a:lnTo>
                  <a:lnTo>
                    <a:pt x="2821" y="1775"/>
                  </a:lnTo>
                  <a:lnTo>
                    <a:pt x="2817" y="1722"/>
                  </a:lnTo>
                  <a:lnTo>
                    <a:pt x="2813" y="1669"/>
                  </a:lnTo>
                  <a:lnTo>
                    <a:pt x="2807" y="1618"/>
                  </a:lnTo>
                  <a:lnTo>
                    <a:pt x="2800" y="1566"/>
                  </a:lnTo>
                  <a:lnTo>
                    <a:pt x="2791" y="1515"/>
                  </a:lnTo>
                  <a:lnTo>
                    <a:pt x="2783" y="1466"/>
                  </a:lnTo>
                  <a:lnTo>
                    <a:pt x="2773" y="1416"/>
                  </a:lnTo>
                  <a:lnTo>
                    <a:pt x="2762" y="1367"/>
                  </a:lnTo>
                  <a:lnTo>
                    <a:pt x="2750" y="1319"/>
                  </a:lnTo>
                  <a:lnTo>
                    <a:pt x="2736" y="1271"/>
                  </a:lnTo>
                  <a:lnTo>
                    <a:pt x="2723" y="1224"/>
                  </a:lnTo>
                  <a:lnTo>
                    <a:pt x="2708" y="1179"/>
                  </a:lnTo>
                  <a:lnTo>
                    <a:pt x="2693" y="1132"/>
                  </a:lnTo>
                  <a:lnTo>
                    <a:pt x="2677" y="1088"/>
                  </a:lnTo>
                  <a:lnTo>
                    <a:pt x="2660" y="1044"/>
                  </a:lnTo>
                  <a:lnTo>
                    <a:pt x="2643" y="1001"/>
                  </a:lnTo>
                  <a:lnTo>
                    <a:pt x="2625" y="958"/>
                  </a:lnTo>
                  <a:lnTo>
                    <a:pt x="2606" y="917"/>
                  </a:lnTo>
                  <a:lnTo>
                    <a:pt x="2587" y="876"/>
                  </a:lnTo>
                  <a:lnTo>
                    <a:pt x="2567" y="836"/>
                  </a:lnTo>
                  <a:lnTo>
                    <a:pt x="2546" y="797"/>
                  </a:lnTo>
                  <a:lnTo>
                    <a:pt x="2525" y="757"/>
                  </a:lnTo>
                  <a:lnTo>
                    <a:pt x="2505" y="719"/>
                  </a:lnTo>
                  <a:lnTo>
                    <a:pt x="2462" y="646"/>
                  </a:lnTo>
                  <a:lnTo>
                    <a:pt x="2416" y="577"/>
                  </a:lnTo>
                  <a:lnTo>
                    <a:pt x="2371" y="511"/>
                  </a:lnTo>
                  <a:lnTo>
                    <a:pt x="2324" y="447"/>
                  </a:lnTo>
                  <a:lnTo>
                    <a:pt x="2278" y="388"/>
                  </a:lnTo>
                  <a:lnTo>
                    <a:pt x="2231" y="333"/>
                  </a:lnTo>
                  <a:lnTo>
                    <a:pt x="2185" y="282"/>
                  </a:lnTo>
                  <a:lnTo>
                    <a:pt x="2139" y="235"/>
                  </a:lnTo>
                  <a:lnTo>
                    <a:pt x="2094" y="191"/>
                  </a:lnTo>
                  <a:lnTo>
                    <a:pt x="2050" y="153"/>
                  </a:lnTo>
                  <a:lnTo>
                    <a:pt x="2007" y="117"/>
                  </a:lnTo>
                  <a:lnTo>
                    <a:pt x="1965" y="87"/>
                  </a:lnTo>
                  <a:lnTo>
                    <a:pt x="1926" y="61"/>
                  </a:lnTo>
                  <a:lnTo>
                    <a:pt x="1889" y="39"/>
                  </a:lnTo>
                  <a:lnTo>
                    <a:pt x="1871" y="30"/>
                  </a:lnTo>
                  <a:lnTo>
                    <a:pt x="1854" y="22"/>
                  </a:lnTo>
                  <a:lnTo>
                    <a:pt x="1838" y="16"/>
                  </a:lnTo>
                  <a:lnTo>
                    <a:pt x="1823" y="10"/>
                  </a:lnTo>
                  <a:lnTo>
                    <a:pt x="1808" y="6"/>
                  </a:lnTo>
                  <a:lnTo>
                    <a:pt x="1794" y="2"/>
                  </a:lnTo>
                  <a:lnTo>
                    <a:pt x="1780" y="1"/>
                  </a:lnTo>
                  <a:lnTo>
                    <a:pt x="1768" y="0"/>
                  </a:lnTo>
                  <a:lnTo>
                    <a:pt x="1757" y="1"/>
                  </a:lnTo>
                  <a:lnTo>
                    <a:pt x="1743" y="2"/>
                  </a:lnTo>
                  <a:lnTo>
                    <a:pt x="1729" y="6"/>
                  </a:lnTo>
                  <a:lnTo>
                    <a:pt x="1714" y="10"/>
                  </a:lnTo>
                  <a:lnTo>
                    <a:pt x="1699" y="16"/>
                  </a:lnTo>
                  <a:lnTo>
                    <a:pt x="1682" y="22"/>
                  </a:lnTo>
                  <a:lnTo>
                    <a:pt x="1666" y="30"/>
                  </a:lnTo>
                  <a:lnTo>
                    <a:pt x="1648" y="39"/>
                  </a:lnTo>
                  <a:lnTo>
                    <a:pt x="1611" y="61"/>
                  </a:lnTo>
                  <a:lnTo>
                    <a:pt x="1572" y="87"/>
                  </a:lnTo>
                  <a:lnTo>
                    <a:pt x="1530" y="117"/>
                  </a:lnTo>
                  <a:lnTo>
                    <a:pt x="1487" y="153"/>
                  </a:lnTo>
                  <a:lnTo>
                    <a:pt x="1443" y="191"/>
                  </a:lnTo>
                  <a:lnTo>
                    <a:pt x="1398" y="235"/>
                  </a:lnTo>
                  <a:lnTo>
                    <a:pt x="1352" y="282"/>
                  </a:lnTo>
                  <a:lnTo>
                    <a:pt x="1306" y="333"/>
                  </a:lnTo>
                  <a:lnTo>
                    <a:pt x="1259" y="388"/>
                  </a:lnTo>
                  <a:lnTo>
                    <a:pt x="1213" y="447"/>
                  </a:lnTo>
                  <a:lnTo>
                    <a:pt x="1166" y="511"/>
                  </a:lnTo>
                  <a:lnTo>
                    <a:pt x="1121" y="577"/>
                  </a:lnTo>
                  <a:lnTo>
                    <a:pt x="1075" y="646"/>
                  </a:lnTo>
                  <a:lnTo>
                    <a:pt x="1032" y="719"/>
                  </a:lnTo>
                  <a:lnTo>
                    <a:pt x="1012" y="757"/>
                  </a:lnTo>
                  <a:lnTo>
                    <a:pt x="991" y="797"/>
                  </a:lnTo>
                  <a:lnTo>
                    <a:pt x="970" y="836"/>
                  </a:lnTo>
                  <a:lnTo>
                    <a:pt x="950" y="876"/>
                  </a:lnTo>
                  <a:lnTo>
                    <a:pt x="931" y="917"/>
                  </a:lnTo>
                  <a:lnTo>
                    <a:pt x="912" y="958"/>
                  </a:lnTo>
                  <a:lnTo>
                    <a:pt x="894" y="1001"/>
                  </a:lnTo>
                  <a:lnTo>
                    <a:pt x="877" y="1044"/>
                  </a:lnTo>
                  <a:lnTo>
                    <a:pt x="860" y="1088"/>
                  </a:lnTo>
                  <a:lnTo>
                    <a:pt x="844" y="1132"/>
                  </a:lnTo>
                  <a:lnTo>
                    <a:pt x="829" y="1179"/>
                  </a:lnTo>
                  <a:lnTo>
                    <a:pt x="814" y="1224"/>
                  </a:lnTo>
                  <a:lnTo>
                    <a:pt x="801" y="1271"/>
                  </a:lnTo>
                  <a:lnTo>
                    <a:pt x="787" y="1319"/>
                  </a:lnTo>
                  <a:lnTo>
                    <a:pt x="775" y="1367"/>
                  </a:lnTo>
                  <a:lnTo>
                    <a:pt x="764" y="1416"/>
                  </a:lnTo>
                  <a:lnTo>
                    <a:pt x="754" y="1466"/>
                  </a:lnTo>
                  <a:lnTo>
                    <a:pt x="746" y="1515"/>
                  </a:lnTo>
                  <a:lnTo>
                    <a:pt x="737" y="1566"/>
                  </a:lnTo>
                  <a:lnTo>
                    <a:pt x="730" y="1618"/>
                  </a:lnTo>
                  <a:lnTo>
                    <a:pt x="723" y="1669"/>
                  </a:lnTo>
                  <a:lnTo>
                    <a:pt x="720" y="1722"/>
                  </a:lnTo>
                  <a:lnTo>
                    <a:pt x="716" y="1775"/>
                  </a:lnTo>
                  <a:lnTo>
                    <a:pt x="714" y="1829"/>
                  </a:lnTo>
                  <a:lnTo>
                    <a:pt x="712" y="1883"/>
                  </a:lnTo>
                  <a:lnTo>
                    <a:pt x="712" y="1936"/>
                  </a:lnTo>
                  <a:lnTo>
                    <a:pt x="714" y="1992"/>
                  </a:lnTo>
                  <a:lnTo>
                    <a:pt x="716" y="2048"/>
                  </a:lnTo>
                  <a:lnTo>
                    <a:pt x="723" y="2141"/>
                  </a:lnTo>
                  <a:lnTo>
                    <a:pt x="735" y="2237"/>
                  </a:lnTo>
                  <a:lnTo>
                    <a:pt x="747" y="2336"/>
                  </a:lnTo>
                  <a:lnTo>
                    <a:pt x="763" y="2437"/>
                  </a:lnTo>
                  <a:lnTo>
                    <a:pt x="780" y="2540"/>
                  </a:lnTo>
                  <a:lnTo>
                    <a:pt x="801" y="2644"/>
                  </a:lnTo>
                  <a:lnTo>
                    <a:pt x="823" y="2749"/>
                  </a:lnTo>
                  <a:lnTo>
                    <a:pt x="846" y="2856"/>
                  </a:lnTo>
                  <a:lnTo>
                    <a:pt x="872" y="2962"/>
                  </a:lnTo>
                  <a:lnTo>
                    <a:pt x="899" y="3069"/>
                  </a:lnTo>
                  <a:lnTo>
                    <a:pt x="926" y="3176"/>
                  </a:lnTo>
                  <a:lnTo>
                    <a:pt x="955" y="3281"/>
                  </a:lnTo>
                  <a:lnTo>
                    <a:pt x="985" y="3385"/>
                  </a:lnTo>
                  <a:lnTo>
                    <a:pt x="1014" y="3490"/>
                  </a:lnTo>
                  <a:lnTo>
                    <a:pt x="1045" y="3591"/>
                  </a:lnTo>
                  <a:lnTo>
                    <a:pt x="1075" y="3691"/>
                  </a:lnTo>
                  <a:lnTo>
                    <a:pt x="404" y="3521"/>
                  </a:lnTo>
                  <a:lnTo>
                    <a:pt x="0" y="5397"/>
                  </a:lnTo>
                  <a:lnTo>
                    <a:pt x="1362" y="4724"/>
                  </a:lnTo>
                  <a:lnTo>
                    <a:pt x="1768" y="5800"/>
                  </a:lnTo>
                  <a:lnTo>
                    <a:pt x="2174" y="4724"/>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grpSp>
        <p:nvGrpSpPr>
          <p:cNvPr id="29" name="组合 28"/>
          <p:cNvGrpSpPr/>
          <p:nvPr>
            <p:custDataLst>
              <p:tags r:id="rId10"/>
            </p:custDataLst>
          </p:nvPr>
        </p:nvGrpSpPr>
        <p:grpSpPr>
          <a:xfrm>
            <a:off x="4813876" y="1791838"/>
            <a:ext cx="1008000" cy="1008000"/>
            <a:chOff x="4796531" y="2033163"/>
            <a:chExt cx="1008000" cy="1008000"/>
          </a:xfrm>
        </p:grpSpPr>
        <p:sp>
          <p:nvSpPr>
            <p:cNvPr id="30" name="椭圆 29"/>
            <p:cNvSpPr/>
            <p:nvPr>
              <p:custDataLst>
                <p:tags r:id="rId11"/>
              </p:custDataLst>
            </p:nvPr>
          </p:nvSpPr>
          <p:spPr>
            <a:xfrm>
              <a:off x="4796531" y="2033163"/>
              <a:ext cx="1008000" cy="1008000"/>
            </a:xfrm>
            <a:prstGeom prst="ellipse">
              <a:avLst/>
            </a:prstGeom>
            <a:solidFill>
              <a:srgbClr val="FE8A57"/>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1" name="KSO_Shape"/>
            <p:cNvSpPr/>
            <p:nvPr>
              <p:custDataLst>
                <p:tags r:id="rId12"/>
              </p:custDataLst>
            </p:nvPr>
          </p:nvSpPr>
          <p:spPr bwMode="auto">
            <a:xfrm>
              <a:off x="5024155" y="2243119"/>
              <a:ext cx="552752" cy="563075"/>
            </a:xfrm>
            <a:custGeom>
              <a:avLst/>
              <a:gdLst>
                <a:gd name="T0" fmla="*/ 2147483646 w 4946"/>
                <a:gd name="T1" fmla="*/ 0 h 5041"/>
                <a:gd name="T2" fmla="*/ 2147483646 w 4946"/>
                <a:gd name="T3" fmla="*/ 2147483646 h 5041"/>
                <a:gd name="T4" fmla="*/ 2147483646 w 4946"/>
                <a:gd name="T5" fmla="*/ 2147483646 h 5041"/>
                <a:gd name="T6" fmla="*/ 2147483646 w 4946"/>
                <a:gd name="T7" fmla="*/ 2147483646 h 5041"/>
                <a:gd name="T8" fmla="*/ 2147483646 w 4946"/>
                <a:gd name="T9" fmla="*/ 2147483646 h 5041"/>
                <a:gd name="T10" fmla="*/ 2147483646 w 4946"/>
                <a:gd name="T11" fmla="*/ 2147483646 h 5041"/>
                <a:gd name="T12" fmla="*/ 2147483646 w 4946"/>
                <a:gd name="T13" fmla="*/ 2147483646 h 5041"/>
                <a:gd name="T14" fmla="*/ 2147483646 w 4946"/>
                <a:gd name="T15" fmla="*/ 2147483646 h 5041"/>
                <a:gd name="T16" fmla="*/ 2147483646 w 4946"/>
                <a:gd name="T17" fmla="*/ 2147483646 h 5041"/>
                <a:gd name="T18" fmla="*/ 2147483646 w 4946"/>
                <a:gd name="T19" fmla="*/ 2147483646 h 5041"/>
                <a:gd name="T20" fmla="*/ 2147483646 w 4946"/>
                <a:gd name="T21" fmla="*/ 2147483646 h 5041"/>
                <a:gd name="T22" fmla="*/ 2147483646 w 4946"/>
                <a:gd name="T23" fmla="*/ 2147483646 h 5041"/>
                <a:gd name="T24" fmla="*/ 2147483646 w 4946"/>
                <a:gd name="T25" fmla="*/ 2147483646 h 5041"/>
                <a:gd name="T26" fmla="*/ 2147483646 w 4946"/>
                <a:gd name="T27" fmla="*/ 2147483646 h 5041"/>
                <a:gd name="T28" fmla="*/ 2147483646 w 4946"/>
                <a:gd name="T29" fmla="*/ 2147483646 h 5041"/>
                <a:gd name="T30" fmla="*/ 2147483646 w 4946"/>
                <a:gd name="T31" fmla="*/ 2147483646 h 5041"/>
                <a:gd name="T32" fmla="*/ 2147483646 w 4946"/>
                <a:gd name="T33" fmla="*/ 2147483646 h 5041"/>
                <a:gd name="T34" fmla="*/ 2147483646 w 4946"/>
                <a:gd name="T35" fmla="*/ 2147483646 h 5041"/>
                <a:gd name="T36" fmla="*/ 2147483646 w 4946"/>
                <a:gd name="T37" fmla="*/ 2147483646 h 5041"/>
                <a:gd name="T38" fmla="*/ 2147483646 w 4946"/>
                <a:gd name="T39" fmla="*/ 2147483646 h 5041"/>
                <a:gd name="T40" fmla="*/ 2147483646 w 4946"/>
                <a:gd name="T41" fmla="*/ 2147483646 h 5041"/>
                <a:gd name="T42" fmla="*/ 2147483646 w 4946"/>
                <a:gd name="T43" fmla="*/ 2147483646 h 5041"/>
                <a:gd name="T44" fmla="*/ 2147483646 w 4946"/>
                <a:gd name="T45" fmla="*/ 2147483646 h 5041"/>
                <a:gd name="T46" fmla="*/ 2147483646 w 4946"/>
                <a:gd name="T47" fmla="*/ 2147483646 h 5041"/>
                <a:gd name="T48" fmla="*/ 2147483646 w 4946"/>
                <a:gd name="T49" fmla="*/ 2147483646 h 5041"/>
                <a:gd name="T50" fmla="*/ 2147483646 w 4946"/>
                <a:gd name="T51" fmla="*/ 2147483646 h 5041"/>
                <a:gd name="T52" fmla="*/ 2147483646 w 4946"/>
                <a:gd name="T53" fmla="*/ 2147483646 h 5041"/>
                <a:gd name="T54" fmla="*/ 0 w 4946"/>
                <a:gd name="T55" fmla="*/ 2147483646 h 5041"/>
                <a:gd name="T56" fmla="*/ 2147483646 w 4946"/>
                <a:gd name="T57" fmla="*/ 2147483646 h 5041"/>
                <a:gd name="T58" fmla="*/ 2147483646 w 4946"/>
                <a:gd name="T59" fmla="*/ 2147483646 h 5041"/>
                <a:gd name="T60" fmla="*/ 2147483646 w 4946"/>
                <a:gd name="T61" fmla="*/ 2147483646 h 5041"/>
                <a:gd name="T62" fmla="*/ 2147483646 w 4946"/>
                <a:gd name="T63" fmla="*/ 2147483646 h 5041"/>
                <a:gd name="T64" fmla="*/ 2147483646 w 4946"/>
                <a:gd name="T65" fmla="*/ 2147483646 h 5041"/>
                <a:gd name="T66" fmla="*/ 2147483646 w 4946"/>
                <a:gd name="T67" fmla="*/ 2147483646 h 5041"/>
                <a:gd name="T68" fmla="*/ 2147483646 w 4946"/>
                <a:gd name="T69" fmla="*/ 2147483646 h 5041"/>
                <a:gd name="T70" fmla="*/ 2147483646 w 4946"/>
                <a:gd name="T71" fmla="*/ 2147483646 h 5041"/>
                <a:gd name="T72" fmla="*/ 2147483646 w 4946"/>
                <a:gd name="T73" fmla="*/ 2147483646 h 5041"/>
                <a:gd name="T74" fmla="*/ 2147483646 w 4946"/>
                <a:gd name="T75" fmla="*/ 2147483646 h 5041"/>
                <a:gd name="T76" fmla="*/ 2147483646 w 4946"/>
                <a:gd name="T77" fmla="*/ 2147483646 h 5041"/>
                <a:gd name="T78" fmla="*/ 2147483646 w 4946"/>
                <a:gd name="T79" fmla="*/ 2147483646 h 5041"/>
                <a:gd name="T80" fmla="*/ 2147483646 w 4946"/>
                <a:gd name="T81" fmla="*/ 2147483646 h 5041"/>
                <a:gd name="T82" fmla="*/ 2147483646 w 4946"/>
                <a:gd name="T83" fmla="*/ 2147483646 h 5041"/>
                <a:gd name="T84" fmla="*/ 2147483646 w 4946"/>
                <a:gd name="T85" fmla="*/ 2147483646 h 5041"/>
                <a:gd name="T86" fmla="*/ 2147483646 w 4946"/>
                <a:gd name="T87" fmla="*/ 2147483646 h 5041"/>
                <a:gd name="T88" fmla="*/ 2147483646 w 4946"/>
                <a:gd name="T89" fmla="*/ 2147483646 h 5041"/>
                <a:gd name="T90" fmla="*/ 2147483646 w 4946"/>
                <a:gd name="T91" fmla="*/ 2147483646 h 5041"/>
                <a:gd name="T92" fmla="*/ 2147483646 w 4946"/>
                <a:gd name="T93" fmla="*/ 2147483646 h 5041"/>
                <a:gd name="T94" fmla="*/ 2147483646 w 4946"/>
                <a:gd name="T95" fmla="*/ 2147483646 h 5041"/>
                <a:gd name="T96" fmla="*/ 2147483646 w 4946"/>
                <a:gd name="T97" fmla="*/ 2147483646 h 5041"/>
                <a:gd name="T98" fmla="*/ 2147483646 w 4946"/>
                <a:gd name="T99" fmla="*/ 2147483646 h 5041"/>
                <a:gd name="T100" fmla="*/ 2147483646 w 4946"/>
                <a:gd name="T101" fmla="*/ 2147483646 h 5041"/>
                <a:gd name="T102" fmla="*/ 2147483646 w 4946"/>
                <a:gd name="T103" fmla="*/ 2147483646 h 5041"/>
                <a:gd name="T104" fmla="*/ 2147483646 w 4946"/>
                <a:gd name="T105" fmla="*/ 2147483646 h 5041"/>
                <a:gd name="T106" fmla="*/ 2147483646 w 4946"/>
                <a:gd name="T107" fmla="*/ 2147483646 h 5041"/>
                <a:gd name="T108" fmla="*/ 2147483646 w 4946"/>
                <a:gd name="T109" fmla="*/ 2147483646 h 5041"/>
                <a:gd name="T110" fmla="*/ 2147483646 w 4946"/>
                <a:gd name="T111" fmla="*/ 2147483646 h 5041"/>
                <a:gd name="T112" fmla="*/ 2147483646 w 4946"/>
                <a:gd name="T113" fmla="*/ 2147483646 h 5041"/>
                <a:gd name="T114" fmla="*/ 2147483646 w 4946"/>
                <a:gd name="T115" fmla="*/ 2147483646 h 5041"/>
                <a:gd name="T116" fmla="*/ 2147483646 w 4946"/>
                <a:gd name="T117" fmla="*/ 2147483646 h 50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946" h="5041">
                  <a:moveTo>
                    <a:pt x="4946" y="532"/>
                  </a:moveTo>
                  <a:lnTo>
                    <a:pt x="4534" y="270"/>
                  </a:lnTo>
                  <a:lnTo>
                    <a:pt x="4106" y="0"/>
                  </a:lnTo>
                  <a:lnTo>
                    <a:pt x="2142" y="3139"/>
                  </a:lnTo>
                  <a:lnTo>
                    <a:pt x="2117" y="3136"/>
                  </a:lnTo>
                  <a:lnTo>
                    <a:pt x="2091" y="3134"/>
                  </a:lnTo>
                  <a:lnTo>
                    <a:pt x="2066" y="3133"/>
                  </a:lnTo>
                  <a:lnTo>
                    <a:pt x="2039" y="3133"/>
                  </a:lnTo>
                  <a:lnTo>
                    <a:pt x="2014" y="3134"/>
                  </a:lnTo>
                  <a:lnTo>
                    <a:pt x="1989" y="3136"/>
                  </a:lnTo>
                  <a:lnTo>
                    <a:pt x="1963" y="3138"/>
                  </a:lnTo>
                  <a:lnTo>
                    <a:pt x="1938" y="3142"/>
                  </a:lnTo>
                  <a:lnTo>
                    <a:pt x="1912" y="3147"/>
                  </a:lnTo>
                  <a:lnTo>
                    <a:pt x="1888" y="3153"/>
                  </a:lnTo>
                  <a:lnTo>
                    <a:pt x="1862" y="3160"/>
                  </a:lnTo>
                  <a:lnTo>
                    <a:pt x="1838" y="3168"/>
                  </a:lnTo>
                  <a:lnTo>
                    <a:pt x="1813" y="3177"/>
                  </a:lnTo>
                  <a:lnTo>
                    <a:pt x="1789" y="3188"/>
                  </a:lnTo>
                  <a:lnTo>
                    <a:pt x="1765" y="3200"/>
                  </a:lnTo>
                  <a:lnTo>
                    <a:pt x="1742" y="3212"/>
                  </a:lnTo>
                  <a:lnTo>
                    <a:pt x="1719" y="3226"/>
                  </a:lnTo>
                  <a:lnTo>
                    <a:pt x="1695" y="3242"/>
                  </a:lnTo>
                  <a:lnTo>
                    <a:pt x="1673" y="3259"/>
                  </a:lnTo>
                  <a:lnTo>
                    <a:pt x="1651" y="3277"/>
                  </a:lnTo>
                  <a:lnTo>
                    <a:pt x="1629" y="3297"/>
                  </a:lnTo>
                  <a:lnTo>
                    <a:pt x="1609" y="3317"/>
                  </a:lnTo>
                  <a:lnTo>
                    <a:pt x="1587" y="3339"/>
                  </a:lnTo>
                  <a:lnTo>
                    <a:pt x="1568" y="3363"/>
                  </a:lnTo>
                  <a:lnTo>
                    <a:pt x="1547" y="3388"/>
                  </a:lnTo>
                  <a:lnTo>
                    <a:pt x="1529" y="3415"/>
                  </a:lnTo>
                  <a:lnTo>
                    <a:pt x="1510" y="3442"/>
                  </a:lnTo>
                  <a:lnTo>
                    <a:pt x="1492" y="3472"/>
                  </a:lnTo>
                  <a:lnTo>
                    <a:pt x="1475" y="3503"/>
                  </a:lnTo>
                  <a:lnTo>
                    <a:pt x="1459" y="3536"/>
                  </a:lnTo>
                  <a:lnTo>
                    <a:pt x="1442" y="3570"/>
                  </a:lnTo>
                  <a:lnTo>
                    <a:pt x="1427" y="3605"/>
                  </a:lnTo>
                  <a:lnTo>
                    <a:pt x="1411" y="3653"/>
                  </a:lnTo>
                  <a:lnTo>
                    <a:pt x="1393" y="3699"/>
                  </a:lnTo>
                  <a:lnTo>
                    <a:pt x="1373" y="3744"/>
                  </a:lnTo>
                  <a:lnTo>
                    <a:pt x="1354" y="3787"/>
                  </a:lnTo>
                  <a:lnTo>
                    <a:pt x="1332" y="3828"/>
                  </a:lnTo>
                  <a:lnTo>
                    <a:pt x="1311" y="3868"/>
                  </a:lnTo>
                  <a:lnTo>
                    <a:pt x="1289" y="3908"/>
                  </a:lnTo>
                  <a:lnTo>
                    <a:pt x="1265" y="3944"/>
                  </a:lnTo>
                  <a:lnTo>
                    <a:pt x="1241" y="3981"/>
                  </a:lnTo>
                  <a:lnTo>
                    <a:pt x="1216" y="4016"/>
                  </a:lnTo>
                  <a:lnTo>
                    <a:pt x="1191" y="4048"/>
                  </a:lnTo>
                  <a:lnTo>
                    <a:pt x="1165" y="4081"/>
                  </a:lnTo>
                  <a:lnTo>
                    <a:pt x="1139" y="4111"/>
                  </a:lnTo>
                  <a:lnTo>
                    <a:pt x="1111" y="4141"/>
                  </a:lnTo>
                  <a:lnTo>
                    <a:pt x="1084" y="4170"/>
                  </a:lnTo>
                  <a:lnTo>
                    <a:pt x="1056" y="4197"/>
                  </a:lnTo>
                  <a:lnTo>
                    <a:pt x="1028" y="4222"/>
                  </a:lnTo>
                  <a:lnTo>
                    <a:pt x="999" y="4248"/>
                  </a:lnTo>
                  <a:lnTo>
                    <a:pt x="970" y="4271"/>
                  </a:lnTo>
                  <a:lnTo>
                    <a:pt x="940" y="4295"/>
                  </a:lnTo>
                  <a:lnTo>
                    <a:pt x="911" y="4316"/>
                  </a:lnTo>
                  <a:lnTo>
                    <a:pt x="881" y="4337"/>
                  </a:lnTo>
                  <a:lnTo>
                    <a:pt x="852" y="4356"/>
                  </a:lnTo>
                  <a:lnTo>
                    <a:pt x="821" y="4375"/>
                  </a:lnTo>
                  <a:lnTo>
                    <a:pt x="792" y="4393"/>
                  </a:lnTo>
                  <a:lnTo>
                    <a:pt x="761" y="4410"/>
                  </a:lnTo>
                  <a:lnTo>
                    <a:pt x="731" y="4425"/>
                  </a:lnTo>
                  <a:lnTo>
                    <a:pt x="701" y="4440"/>
                  </a:lnTo>
                  <a:lnTo>
                    <a:pt x="671" y="4455"/>
                  </a:lnTo>
                  <a:lnTo>
                    <a:pt x="641" y="4468"/>
                  </a:lnTo>
                  <a:lnTo>
                    <a:pt x="611" y="4480"/>
                  </a:lnTo>
                  <a:lnTo>
                    <a:pt x="582" y="4492"/>
                  </a:lnTo>
                  <a:lnTo>
                    <a:pt x="524" y="4513"/>
                  </a:lnTo>
                  <a:lnTo>
                    <a:pt x="468" y="4531"/>
                  </a:lnTo>
                  <a:lnTo>
                    <a:pt x="413" y="4547"/>
                  </a:lnTo>
                  <a:lnTo>
                    <a:pt x="359" y="4561"/>
                  </a:lnTo>
                  <a:lnTo>
                    <a:pt x="309" y="4572"/>
                  </a:lnTo>
                  <a:lnTo>
                    <a:pt x="261" y="4581"/>
                  </a:lnTo>
                  <a:lnTo>
                    <a:pt x="215" y="4588"/>
                  </a:lnTo>
                  <a:lnTo>
                    <a:pt x="174" y="4594"/>
                  </a:lnTo>
                  <a:lnTo>
                    <a:pt x="135" y="4598"/>
                  </a:lnTo>
                  <a:lnTo>
                    <a:pt x="102" y="4601"/>
                  </a:lnTo>
                  <a:lnTo>
                    <a:pt x="72" y="4603"/>
                  </a:lnTo>
                  <a:lnTo>
                    <a:pt x="47" y="4604"/>
                  </a:lnTo>
                  <a:lnTo>
                    <a:pt x="12" y="4605"/>
                  </a:lnTo>
                  <a:lnTo>
                    <a:pt x="0" y="4605"/>
                  </a:lnTo>
                  <a:lnTo>
                    <a:pt x="17" y="4616"/>
                  </a:lnTo>
                  <a:lnTo>
                    <a:pt x="68" y="4645"/>
                  </a:lnTo>
                  <a:lnTo>
                    <a:pt x="105" y="4666"/>
                  </a:lnTo>
                  <a:lnTo>
                    <a:pt x="150" y="4689"/>
                  </a:lnTo>
                  <a:lnTo>
                    <a:pt x="201" y="4714"/>
                  </a:lnTo>
                  <a:lnTo>
                    <a:pt x="258" y="4743"/>
                  </a:lnTo>
                  <a:lnTo>
                    <a:pt x="321" y="4773"/>
                  </a:lnTo>
                  <a:lnTo>
                    <a:pt x="390" y="4802"/>
                  </a:lnTo>
                  <a:lnTo>
                    <a:pt x="466" y="4833"/>
                  </a:lnTo>
                  <a:lnTo>
                    <a:pt x="545" y="4863"/>
                  </a:lnTo>
                  <a:lnTo>
                    <a:pt x="587" y="4878"/>
                  </a:lnTo>
                  <a:lnTo>
                    <a:pt x="630" y="4893"/>
                  </a:lnTo>
                  <a:lnTo>
                    <a:pt x="673" y="4908"/>
                  </a:lnTo>
                  <a:lnTo>
                    <a:pt x="718" y="4921"/>
                  </a:lnTo>
                  <a:lnTo>
                    <a:pt x="764" y="4935"/>
                  </a:lnTo>
                  <a:lnTo>
                    <a:pt x="811" y="4949"/>
                  </a:lnTo>
                  <a:lnTo>
                    <a:pt x="858" y="4961"/>
                  </a:lnTo>
                  <a:lnTo>
                    <a:pt x="907" y="4973"/>
                  </a:lnTo>
                  <a:lnTo>
                    <a:pt x="956" y="4983"/>
                  </a:lnTo>
                  <a:lnTo>
                    <a:pt x="1006" y="4995"/>
                  </a:lnTo>
                  <a:lnTo>
                    <a:pt x="1057" y="5004"/>
                  </a:lnTo>
                  <a:lnTo>
                    <a:pt x="1108" y="5012"/>
                  </a:lnTo>
                  <a:lnTo>
                    <a:pt x="1160" y="5020"/>
                  </a:lnTo>
                  <a:lnTo>
                    <a:pt x="1213" y="5026"/>
                  </a:lnTo>
                  <a:lnTo>
                    <a:pt x="1266" y="5032"/>
                  </a:lnTo>
                  <a:lnTo>
                    <a:pt x="1320" y="5036"/>
                  </a:lnTo>
                  <a:lnTo>
                    <a:pt x="1374" y="5039"/>
                  </a:lnTo>
                  <a:lnTo>
                    <a:pt x="1429" y="5040"/>
                  </a:lnTo>
                  <a:lnTo>
                    <a:pt x="1484" y="5041"/>
                  </a:lnTo>
                  <a:lnTo>
                    <a:pt x="1539" y="5040"/>
                  </a:lnTo>
                  <a:lnTo>
                    <a:pt x="1594" y="5037"/>
                  </a:lnTo>
                  <a:lnTo>
                    <a:pt x="1650" y="5033"/>
                  </a:lnTo>
                  <a:lnTo>
                    <a:pt x="1706" y="5027"/>
                  </a:lnTo>
                  <a:lnTo>
                    <a:pt x="1762" y="5019"/>
                  </a:lnTo>
                  <a:lnTo>
                    <a:pt x="1818" y="5010"/>
                  </a:lnTo>
                  <a:lnTo>
                    <a:pt x="1874" y="4999"/>
                  </a:lnTo>
                  <a:lnTo>
                    <a:pt x="1930" y="4985"/>
                  </a:lnTo>
                  <a:lnTo>
                    <a:pt x="1986" y="4970"/>
                  </a:lnTo>
                  <a:lnTo>
                    <a:pt x="2043" y="4953"/>
                  </a:lnTo>
                  <a:lnTo>
                    <a:pt x="2099" y="4933"/>
                  </a:lnTo>
                  <a:lnTo>
                    <a:pt x="2155" y="4912"/>
                  </a:lnTo>
                  <a:lnTo>
                    <a:pt x="2210" y="4888"/>
                  </a:lnTo>
                  <a:lnTo>
                    <a:pt x="2265" y="4862"/>
                  </a:lnTo>
                  <a:lnTo>
                    <a:pt x="2320" y="4834"/>
                  </a:lnTo>
                  <a:lnTo>
                    <a:pt x="2375" y="4802"/>
                  </a:lnTo>
                  <a:lnTo>
                    <a:pt x="2429" y="4768"/>
                  </a:lnTo>
                  <a:lnTo>
                    <a:pt x="2455" y="4751"/>
                  </a:lnTo>
                  <a:lnTo>
                    <a:pt x="2482" y="4733"/>
                  </a:lnTo>
                  <a:lnTo>
                    <a:pt x="2508" y="4713"/>
                  </a:lnTo>
                  <a:lnTo>
                    <a:pt x="2535" y="4694"/>
                  </a:lnTo>
                  <a:lnTo>
                    <a:pt x="2561" y="4673"/>
                  </a:lnTo>
                  <a:lnTo>
                    <a:pt x="2588" y="4652"/>
                  </a:lnTo>
                  <a:lnTo>
                    <a:pt x="2614" y="4630"/>
                  </a:lnTo>
                  <a:lnTo>
                    <a:pt x="2639" y="4608"/>
                  </a:lnTo>
                  <a:lnTo>
                    <a:pt x="2661" y="4588"/>
                  </a:lnTo>
                  <a:lnTo>
                    <a:pt x="2681" y="4569"/>
                  </a:lnTo>
                  <a:lnTo>
                    <a:pt x="2701" y="4547"/>
                  </a:lnTo>
                  <a:lnTo>
                    <a:pt x="2719" y="4527"/>
                  </a:lnTo>
                  <a:lnTo>
                    <a:pt x="2737" y="4506"/>
                  </a:lnTo>
                  <a:lnTo>
                    <a:pt x="2755" y="4483"/>
                  </a:lnTo>
                  <a:lnTo>
                    <a:pt x="2771" y="4461"/>
                  </a:lnTo>
                  <a:lnTo>
                    <a:pt x="2786" y="4438"/>
                  </a:lnTo>
                  <a:lnTo>
                    <a:pt x="2800" y="4415"/>
                  </a:lnTo>
                  <a:lnTo>
                    <a:pt x="2815" y="4392"/>
                  </a:lnTo>
                  <a:lnTo>
                    <a:pt x="2827" y="4367"/>
                  </a:lnTo>
                  <a:lnTo>
                    <a:pt x="2839" y="4344"/>
                  </a:lnTo>
                  <a:lnTo>
                    <a:pt x="2850" y="4319"/>
                  </a:lnTo>
                  <a:lnTo>
                    <a:pt x="2861" y="4294"/>
                  </a:lnTo>
                  <a:lnTo>
                    <a:pt x="2871" y="4268"/>
                  </a:lnTo>
                  <a:lnTo>
                    <a:pt x="2880" y="4243"/>
                  </a:lnTo>
                  <a:lnTo>
                    <a:pt x="2887" y="4217"/>
                  </a:lnTo>
                  <a:lnTo>
                    <a:pt x="2894" y="4192"/>
                  </a:lnTo>
                  <a:lnTo>
                    <a:pt x="2900" y="4166"/>
                  </a:lnTo>
                  <a:lnTo>
                    <a:pt x="2906" y="4140"/>
                  </a:lnTo>
                  <a:lnTo>
                    <a:pt x="2910" y="4113"/>
                  </a:lnTo>
                  <a:lnTo>
                    <a:pt x="2915" y="4087"/>
                  </a:lnTo>
                  <a:lnTo>
                    <a:pt x="2918" y="4061"/>
                  </a:lnTo>
                  <a:lnTo>
                    <a:pt x="2919" y="4034"/>
                  </a:lnTo>
                  <a:lnTo>
                    <a:pt x="2921" y="4008"/>
                  </a:lnTo>
                  <a:lnTo>
                    <a:pt x="2921" y="3981"/>
                  </a:lnTo>
                  <a:lnTo>
                    <a:pt x="2920" y="3955"/>
                  </a:lnTo>
                  <a:lnTo>
                    <a:pt x="2919" y="3928"/>
                  </a:lnTo>
                  <a:lnTo>
                    <a:pt x="2917" y="3901"/>
                  </a:lnTo>
                  <a:lnTo>
                    <a:pt x="2912" y="3874"/>
                  </a:lnTo>
                  <a:lnTo>
                    <a:pt x="2909" y="3849"/>
                  </a:lnTo>
                  <a:lnTo>
                    <a:pt x="2904" y="3822"/>
                  </a:lnTo>
                  <a:lnTo>
                    <a:pt x="4946" y="532"/>
                  </a:lnTo>
                  <a:close/>
                  <a:moveTo>
                    <a:pt x="2479" y="3126"/>
                  </a:moveTo>
                  <a:lnTo>
                    <a:pt x="2732" y="2726"/>
                  </a:lnTo>
                  <a:lnTo>
                    <a:pt x="3096" y="2957"/>
                  </a:lnTo>
                  <a:lnTo>
                    <a:pt x="2842" y="3358"/>
                  </a:lnTo>
                  <a:lnTo>
                    <a:pt x="2479" y="3126"/>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sp>
        <p:nvSpPr>
          <p:cNvPr id="32" name="上箭头 31"/>
          <p:cNvSpPr/>
          <p:nvPr>
            <p:custDataLst>
              <p:tags r:id="rId13"/>
            </p:custDataLst>
          </p:nvPr>
        </p:nvSpPr>
        <p:spPr>
          <a:xfrm rot="16200000">
            <a:off x="4801614" y="3598669"/>
            <a:ext cx="346746" cy="297426"/>
          </a:xfrm>
          <a:prstGeom prst="upArrow">
            <a:avLst>
              <a:gd name="adj1" fmla="val 57862"/>
              <a:gd name="adj2" fmla="val 61457"/>
            </a:avLst>
          </a:prstGeom>
          <a:solidFill>
            <a:srgbClr val="00C37B"/>
          </a:solidFill>
          <a:ln w="12700" cap="flat" cmpd="sng" algn="ctr">
            <a:noFill/>
            <a:prstDash val="solid"/>
            <a:miter lim="800000"/>
          </a:ln>
          <a:effectLst/>
        </p:spPr>
        <p:txBody>
          <a:bodyPr rtlCol="0" anchor="ctr">
            <a:normAutofit fontScale="30000" lnSpcReduction="20000"/>
          </a:bodyPr>
          <a:p>
            <a:pPr algn="ctr"/>
            <a:endParaRPr lang="zh-CN" altLang="en-US">
              <a:sym typeface="Arial" panose="020B0604020202020204" pitchFamily="34" charset="0"/>
            </a:endParaRPr>
          </a:p>
        </p:txBody>
      </p:sp>
      <p:grpSp>
        <p:nvGrpSpPr>
          <p:cNvPr id="33" name="组合 32"/>
          <p:cNvGrpSpPr/>
          <p:nvPr>
            <p:custDataLst>
              <p:tags r:id="rId14"/>
            </p:custDataLst>
          </p:nvPr>
        </p:nvGrpSpPr>
        <p:grpSpPr>
          <a:xfrm>
            <a:off x="5297655" y="3219005"/>
            <a:ext cx="1008000" cy="1008000"/>
            <a:chOff x="5638800" y="2971800"/>
            <a:chExt cx="914400" cy="914400"/>
          </a:xfrm>
        </p:grpSpPr>
        <p:sp>
          <p:nvSpPr>
            <p:cNvPr id="34" name="椭圆 33"/>
            <p:cNvSpPr/>
            <p:nvPr>
              <p:custDataLst>
                <p:tags r:id="rId15"/>
              </p:custDataLst>
            </p:nvPr>
          </p:nvSpPr>
          <p:spPr>
            <a:xfrm>
              <a:off x="5638800" y="2971800"/>
              <a:ext cx="914400" cy="914400"/>
            </a:xfrm>
            <a:prstGeom prst="ellipse">
              <a:avLst/>
            </a:prstGeom>
            <a:solidFill>
              <a:srgbClr val="B2B2B2"/>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35" name="KSO_Shape"/>
            <p:cNvSpPr/>
            <p:nvPr>
              <p:custDataLst>
                <p:tags r:id="rId16"/>
              </p:custDataLst>
            </p:nvPr>
          </p:nvSpPr>
          <p:spPr bwMode="auto">
            <a:xfrm flipH="1">
              <a:off x="5934850" y="3249613"/>
              <a:ext cx="322300" cy="358774"/>
            </a:xfrm>
            <a:custGeom>
              <a:avLst/>
              <a:gdLst>
                <a:gd name="T0" fmla="*/ 324081616 w 7313"/>
                <a:gd name="T1" fmla="*/ 0 h 8141"/>
                <a:gd name="T2" fmla="*/ 339365365 w 7313"/>
                <a:gd name="T3" fmla="*/ 6789765 h 8141"/>
                <a:gd name="T4" fmla="*/ 339639393 w 7313"/>
                <a:gd name="T5" fmla="*/ 26009182 h 8141"/>
                <a:gd name="T6" fmla="*/ 326382416 w 7313"/>
                <a:gd name="T7" fmla="*/ 33127484 h 8141"/>
                <a:gd name="T8" fmla="*/ 340954068 w 7313"/>
                <a:gd name="T9" fmla="*/ 36139074 h 8141"/>
                <a:gd name="T10" fmla="*/ 364619402 w 7313"/>
                <a:gd name="T11" fmla="*/ 25187839 h 8141"/>
                <a:gd name="T12" fmla="*/ 386367247 w 7313"/>
                <a:gd name="T13" fmla="*/ 35591512 h 8141"/>
                <a:gd name="T14" fmla="*/ 395296418 w 7313"/>
                <a:gd name="T15" fmla="*/ 52018598 h 8141"/>
                <a:gd name="T16" fmla="*/ 400445838 w 7313"/>
                <a:gd name="T17" fmla="*/ 76604119 h 8141"/>
                <a:gd name="T18" fmla="*/ 386257496 w 7313"/>
                <a:gd name="T19" fmla="*/ 111593547 h 8141"/>
                <a:gd name="T20" fmla="*/ 345555668 w 7313"/>
                <a:gd name="T21" fmla="*/ 148663476 h 8141"/>
                <a:gd name="T22" fmla="*/ 311043908 w 7313"/>
                <a:gd name="T23" fmla="*/ 169525578 h 8141"/>
                <a:gd name="T24" fmla="*/ 317288969 w 7313"/>
                <a:gd name="T25" fmla="*/ 180531569 h 8141"/>
                <a:gd name="T26" fmla="*/ 326053864 w 7313"/>
                <a:gd name="T27" fmla="*/ 197177679 h 8141"/>
                <a:gd name="T28" fmla="*/ 312523094 w 7313"/>
                <a:gd name="T29" fmla="*/ 210154892 h 8141"/>
                <a:gd name="T30" fmla="*/ 284584946 w 7313"/>
                <a:gd name="T31" fmla="*/ 217985025 h 8141"/>
                <a:gd name="T32" fmla="*/ 253798179 w 7313"/>
                <a:gd name="T33" fmla="*/ 242515790 h 8141"/>
                <a:gd name="T34" fmla="*/ 237473548 w 7313"/>
                <a:gd name="T35" fmla="*/ 260530805 h 8141"/>
                <a:gd name="T36" fmla="*/ 245855132 w 7313"/>
                <a:gd name="T37" fmla="*/ 279093147 h 8141"/>
                <a:gd name="T38" fmla="*/ 233091217 w 7313"/>
                <a:gd name="T39" fmla="*/ 290975236 h 8141"/>
                <a:gd name="T40" fmla="*/ 229914045 w 7313"/>
                <a:gd name="T41" fmla="*/ 321529181 h 8141"/>
                <a:gd name="T42" fmla="*/ 254620027 w 7313"/>
                <a:gd name="T43" fmla="*/ 354656899 h 8141"/>
                <a:gd name="T44" fmla="*/ 266069032 w 7313"/>
                <a:gd name="T45" fmla="*/ 365827158 h 8141"/>
                <a:gd name="T46" fmla="*/ 282284147 w 7313"/>
                <a:gd name="T47" fmla="*/ 389974630 h 8141"/>
                <a:gd name="T48" fmla="*/ 284913498 w 7313"/>
                <a:gd name="T49" fmla="*/ 407441849 h 8141"/>
                <a:gd name="T50" fmla="*/ 290720256 w 7313"/>
                <a:gd name="T51" fmla="*/ 422061981 h 8141"/>
                <a:gd name="T52" fmla="*/ 274340866 w 7313"/>
                <a:gd name="T53" fmla="*/ 434984438 h 8141"/>
                <a:gd name="T54" fmla="*/ 211014586 w 7313"/>
                <a:gd name="T55" fmla="*/ 445552379 h 8141"/>
                <a:gd name="T56" fmla="*/ 137499219 w 7313"/>
                <a:gd name="T57" fmla="*/ 438324565 h 8141"/>
                <a:gd name="T58" fmla="*/ 111423568 w 7313"/>
                <a:gd name="T59" fmla="*/ 425894913 h 8141"/>
                <a:gd name="T60" fmla="*/ 115751374 w 7313"/>
                <a:gd name="T61" fmla="*/ 407551362 h 8141"/>
                <a:gd name="T62" fmla="*/ 118654753 w 7313"/>
                <a:gd name="T63" fmla="*/ 389810362 h 8141"/>
                <a:gd name="T64" fmla="*/ 134650599 w 7313"/>
                <a:gd name="T65" fmla="*/ 365443865 h 8141"/>
                <a:gd name="T66" fmla="*/ 146318873 w 7313"/>
                <a:gd name="T67" fmla="*/ 354383118 h 8141"/>
                <a:gd name="T68" fmla="*/ 170860579 w 7313"/>
                <a:gd name="T69" fmla="*/ 321310156 h 8141"/>
                <a:gd name="T70" fmla="*/ 165984952 w 7313"/>
                <a:gd name="T71" fmla="*/ 290372919 h 8141"/>
                <a:gd name="T72" fmla="*/ 154700223 w 7313"/>
                <a:gd name="T73" fmla="*/ 275479240 h 8141"/>
                <a:gd name="T74" fmla="*/ 165218097 w 7313"/>
                <a:gd name="T75" fmla="*/ 257354713 h 8141"/>
                <a:gd name="T76" fmla="*/ 145004197 w 7313"/>
                <a:gd name="T77" fmla="*/ 241475423 h 8141"/>
                <a:gd name="T78" fmla="*/ 114710492 w 7313"/>
                <a:gd name="T79" fmla="*/ 216287583 h 8141"/>
                <a:gd name="T80" fmla="*/ 88689599 w 7313"/>
                <a:gd name="T81" fmla="*/ 210319160 h 8141"/>
                <a:gd name="T82" fmla="*/ 75158829 w 7313"/>
                <a:gd name="T83" fmla="*/ 199203657 h 8141"/>
                <a:gd name="T84" fmla="*/ 81403890 w 7313"/>
                <a:gd name="T85" fmla="*/ 181900473 h 8141"/>
                <a:gd name="T86" fmla="*/ 92469585 w 7313"/>
                <a:gd name="T87" fmla="*/ 173796559 h 8141"/>
                <a:gd name="T88" fmla="*/ 63545314 w 7313"/>
                <a:gd name="T89" fmla="*/ 152934458 h 8141"/>
                <a:gd name="T90" fmla="*/ 18351404 w 7313"/>
                <a:gd name="T91" fmla="*/ 116904896 h 8141"/>
                <a:gd name="T92" fmla="*/ 602579 w 7313"/>
                <a:gd name="T93" fmla="*/ 79889490 h 8141"/>
                <a:gd name="T94" fmla="*/ 5039902 w 7313"/>
                <a:gd name="T95" fmla="*/ 52675672 h 8141"/>
                <a:gd name="T96" fmla="*/ 12654398 w 7313"/>
                <a:gd name="T97" fmla="*/ 39205653 h 8141"/>
                <a:gd name="T98" fmla="*/ 30896284 w 7313"/>
                <a:gd name="T99" fmla="*/ 25625889 h 8141"/>
                <a:gd name="T100" fmla="*/ 57026460 w 7313"/>
                <a:gd name="T101" fmla="*/ 32744191 h 8141"/>
                <a:gd name="T102" fmla="*/ 78171725 w 7313"/>
                <a:gd name="T103" fmla="*/ 41067363 h 8141"/>
                <a:gd name="T104" fmla="*/ 60751686 w 7313"/>
                <a:gd name="T105" fmla="*/ 25461620 h 8141"/>
                <a:gd name="T106" fmla="*/ 62559424 w 7313"/>
                <a:gd name="T107" fmla="*/ 5366105 h 8141"/>
                <a:gd name="T108" fmla="*/ 53246708 w 7313"/>
                <a:gd name="T109" fmla="*/ 102722814 h 8141"/>
                <a:gd name="T110" fmla="*/ 87046372 w 7313"/>
                <a:gd name="T111" fmla="*/ 132455649 h 8141"/>
                <a:gd name="T112" fmla="*/ 65079258 w 7313"/>
                <a:gd name="T113" fmla="*/ 79287172 h 8141"/>
                <a:gd name="T114" fmla="*/ 51164944 w 7313"/>
                <a:gd name="T115" fmla="*/ 85803156 h 8141"/>
                <a:gd name="T116" fmla="*/ 315042928 w 7313"/>
                <a:gd name="T117" fmla="*/ 102558545 h 8141"/>
                <a:gd name="T118" fmla="*/ 341228096 w 7313"/>
                <a:gd name="T119" fmla="*/ 111319533 h 8141"/>
                <a:gd name="T120" fmla="*/ 350759846 w 7313"/>
                <a:gd name="T121" fmla="*/ 89252795 h 8141"/>
                <a:gd name="T122" fmla="*/ 341611406 w 7313"/>
                <a:gd name="T123" fmla="*/ 79068147 h 814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313" h="8141">
                  <a:moveTo>
                    <a:pt x="1162" y="79"/>
                  </a:moveTo>
                  <a:lnTo>
                    <a:pt x="1162" y="79"/>
                  </a:lnTo>
                  <a:lnTo>
                    <a:pt x="1173" y="69"/>
                  </a:lnTo>
                  <a:lnTo>
                    <a:pt x="1185" y="60"/>
                  </a:lnTo>
                  <a:lnTo>
                    <a:pt x="1198" y="51"/>
                  </a:lnTo>
                  <a:lnTo>
                    <a:pt x="1211" y="42"/>
                  </a:lnTo>
                  <a:lnTo>
                    <a:pt x="1224" y="35"/>
                  </a:lnTo>
                  <a:lnTo>
                    <a:pt x="1238" y="28"/>
                  </a:lnTo>
                  <a:lnTo>
                    <a:pt x="1252" y="23"/>
                  </a:lnTo>
                  <a:lnTo>
                    <a:pt x="1266" y="17"/>
                  </a:lnTo>
                  <a:lnTo>
                    <a:pt x="1282" y="13"/>
                  </a:lnTo>
                  <a:lnTo>
                    <a:pt x="1296" y="10"/>
                  </a:lnTo>
                  <a:lnTo>
                    <a:pt x="1326" y="4"/>
                  </a:lnTo>
                  <a:lnTo>
                    <a:pt x="1357" y="1"/>
                  </a:lnTo>
                  <a:lnTo>
                    <a:pt x="1388" y="0"/>
                  </a:lnTo>
                  <a:lnTo>
                    <a:pt x="5916" y="0"/>
                  </a:lnTo>
                  <a:lnTo>
                    <a:pt x="5936" y="0"/>
                  </a:lnTo>
                  <a:lnTo>
                    <a:pt x="5954" y="0"/>
                  </a:lnTo>
                  <a:lnTo>
                    <a:pt x="5973" y="2"/>
                  </a:lnTo>
                  <a:lnTo>
                    <a:pt x="5992" y="4"/>
                  </a:lnTo>
                  <a:lnTo>
                    <a:pt x="6011" y="8"/>
                  </a:lnTo>
                  <a:lnTo>
                    <a:pt x="6029" y="13"/>
                  </a:lnTo>
                  <a:lnTo>
                    <a:pt x="6048" y="18"/>
                  </a:lnTo>
                  <a:lnTo>
                    <a:pt x="6065" y="25"/>
                  </a:lnTo>
                  <a:lnTo>
                    <a:pt x="6083" y="31"/>
                  </a:lnTo>
                  <a:lnTo>
                    <a:pt x="6099" y="40"/>
                  </a:lnTo>
                  <a:lnTo>
                    <a:pt x="6115" y="50"/>
                  </a:lnTo>
                  <a:lnTo>
                    <a:pt x="6132" y="61"/>
                  </a:lnTo>
                  <a:lnTo>
                    <a:pt x="6146" y="72"/>
                  </a:lnTo>
                  <a:lnTo>
                    <a:pt x="6160" y="85"/>
                  </a:lnTo>
                  <a:lnTo>
                    <a:pt x="6173" y="99"/>
                  </a:lnTo>
                  <a:lnTo>
                    <a:pt x="6186" y="113"/>
                  </a:lnTo>
                  <a:lnTo>
                    <a:pt x="6195" y="124"/>
                  </a:lnTo>
                  <a:lnTo>
                    <a:pt x="6202" y="136"/>
                  </a:lnTo>
                  <a:lnTo>
                    <a:pt x="6210" y="148"/>
                  </a:lnTo>
                  <a:lnTo>
                    <a:pt x="6216" y="160"/>
                  </a:lnTo>
                  <a:lnTo>
                    <a:pt x="6223" y="172"/>
                  </a:lnTo>
                  <a:lnTo>
                    <a:pt x="6228" y="185"/>
                  </a:lnTo>
                  <a:lnTo>
                    <a:pt x="6238" y="211"/>
                  </a:lnTo>
                  <a:lnTo>
                    <a:pt x="6245" y="237"/>
                  </a:lnTo>
                  <a:lnTo>
                    <a:pt x="6249" y="264"/>
                  </a:lnTo>
                  <a:lnTo>
                    <a:pt x="6251" y="292"/>
                  </a:lnTo>
                  <a:lnTo>
                    <a:pt x="6251" y="319"/>
                  </a:lnTo>
                  <a:lnTo>
                    <a:pt x="6249" y="348"/>
                  </a:lnTo>
                  <a:lnTo>
                    <a:pt x="6243" y="375"/>
                  </a:lnTo>
                  <a:lnTo>
                    <a:pt x="6236" y="401"/>
                  </a:lnTo>
                  <a:lnTo>
                    <a:pt x="6226" y="427"/>
                  </a:lnTo>
                  <a:lnTo>
                    <a:pt x="6221" y="439"/>
                  </a:lnTo>
                  <a:lnTo>
                    <a:pt x="6214" y="452"/>
                  </a:lnTo>
                  <a:lnTo>
                    <a:pt x="6208" y="464"/>
                  </a:lnTo>
                  <a:lnTo>
                    <a:pt x="6200" y="475"/>
                  </a:lnTo>
                  <a:lnTo>
                    <a:pt x="6191" y="487"/>
                  </a:lnTo>
                  <a:lnTo>
                    <a:pt x="6183" y="498"/>
                  </a:lnTo>
                  <a:lnTo>
                    <a:pt x="6173" y="508"/>
                  </a:lnTo>
                  <a:lnTo>
                    <a:pt x="6163" y="517"/>
                  </a:lnTo>
                  <a:lnTo>
                    <a:pt x="6151" y="530"/>
                  </a:lnTo>
                  <a:lnTo>
                    <a:pt x="6137" y="542"/>
                  </a:lnTo>
                  <a:lnTo>
                    <a:pt x="6123" y="552"/>
                  </a:lnTo>
                  <a:lnTo>
                    <a:pt x="6109" y="562"/>
                  </a:lnTo>
                  <a:lnTo>
                    <a:pt x="6093" y="571"/>
                  </a:lnTo>
                  <a:lnTo>
                    <a:pt x="6077" y="578"/>
                  </a:lnTo>
                  <a:lnTo>
                    <a:pt x="6061" y="585"/>
                  </a:lnTo>
                  <a:lnTo>
                    <a:pt x="6045" y="590"/>
                  </a:lnTo>
                  <a:lnTo>
                    <a:pt x="6027" y="594"/>
                  </a:lnTo>
                  <a:lnTo>
                    <a:pt x="6010" y="599"/>
                  </a:lnTo>
                  <a:lnTo>
                    <a:pt x="5992" y="602"/>
                  </a:lnTo>
                  <a:lnTo>
                    <a:pt x="5975" y="604"/>
                  </a:lnTo>
                  <a:lnTo>
                    <a:pt x="5958" y="605"/>
                  </a:lnTo>
                  <a:lnTo>
                    <a:pt x="5939" y="606"/>
                  </a:lnTo>
                  <a:lnTo>
                    <a:pt x="5922" y="606"/>
                  </a:lnTo>
                  <a:lnTo>
                    <a:pt x="5904" y="606"/>
                  </a:lnTo>
                  <a:lnTo>
                    <a:pt x="5870" y="894"/>
                  </a:lnTo>
                  <a:lnTo>
                    <a:pt x="5908" y="876"/>
                  </a:lnTo>
                  <a:lnTo>
                    <a:pt x="5947" y="858"/>
                  </a:lnTo>
                  <a:lnTo>
                    <a:pt x="5985" y="840"/>
                  </a:lnTo>
                  <a:lnTo>
                    <a:pt x="6024" y="824"/>
                  </a:lnTo>
                  <a:lnTo>
                    <a:pt x="6103" y="793"/>
                  </a:lnTo>
                  <a:lnTo>
                    <a:pt x="6183" y="764"/>
                  </a:lnTo>
                  <a:lnTo>
                    <a:pt x="6186" y="750"/>
                  </a:lnTo>
                  <a:lnTo>
                    <a:pt x="6189" y="737"/>
                  </a:lnTo>
                  <a:lnTo>
                    <a:pt x="6199" y="710"/>
                  </a:lnTo>
                  <a:lnTo>
                    <a:pt x="6210" y="685"/>
                  </a:lnTo>
                  <a:lnTo>
                    <a:pt x="6224" y="660"/>
                  </a:lnTo>
                  <a:lnTo>
                    <a:pt x="6239" y="637"/>
                  </a:lnTo>
                  <a:lnTo>
                    <a:pt x="6255" y="615"/>
                  </a:lnTo>
                  <a:lnTo>
                    <a:pt x="6274" y="594"/>
                  </a:lnTo>
                  <a:lnTo>
                    <a:pt x="6295" y="576"/>
                  </a:lnTo>
                  <a:lnTo>
                    <a:pt x="6316" y="558"/>
                  </a:lnTo>
                  <a:lnTo>
                    <a:pt x="6339" y="541"/>
                  </a:lnTo>
                  <a:lnTo>
                    <a:pt x="6363" y="527"/>
                  </a:lnTo>
                  <a:lnTo>
                    <a:pt x="6387" y="514"/>
                  </a:lnTo>
                  <a:lnTo>
                    <a:pt x="6413" y="502"/>
                  </a:lnTo>
                  <a:lnTo>
                    <a:pt x="6439" y="491"/>
                  </a:lnTo>
                  <a:lnTo>
                    <a:pt x="6465" y="483"/>
                  </a:lnTo>
                  <a:lnTo>
                    <a:pt x="6492" y="476"/>
                  </a:lnTo>
                  <a:lnTo>
                    <a:pt x="6524" y="469"/>
                  </a:lnTo>
                  <a:lnTo>
                    <a:pt x="6556" y="465"/>
                  </a:lnTo>
                  <a:lnTo>
                    <a:pt x="6590" y="462"/>
                  </a:lnTo>
                  <a:lnTo>
                    <a:pt x="6623" y="460"/>
                  </a:lnTo>
                  <a:lnTo>
                    <a:pt x="6656" y="460"/>
                  </a:lnTo>
                  <a:lnTo>
                    <a:pt x="6690" y="461"/>
                  </a:lnTo>
                  <a:lnTo>
                    <a:pt x="6723" y="464"/>
                  </a:lnTo>
                  <a:lnTo>
                    <a:pt x="6755" y="469"/>
                  </a:lnTo>
                  <a:lnTo>
                    <a:pt x="6788" y="476"/>
                  </a:lnTo>
                  <a:lnTo>
                    <a:pt x="6820" y="485"/>
                  </a:lnTo>
                  <a:lnTo>
                    <a:pt x="6851" y="496"/>
                  </a:lnTo>
                  <a:lnTo>
                    <a:pt x="6881" y="508"/>
                  </a:lnTo>
                  <a:lnTo>
                    <a:pt x="6911" y="523"/>
                  </a:lnTo>
                  <a:lnTo>
                    <a:pt x="6939" y="539"/>
                  </a:lnTo>
                  <a:lnTo>
                    <a:pt x="6966" y="559"/>
                  </a:lnTo>
                  <a:lnTo>
                    <a:pt x="6979" y="568"/>
                  </a:lnTo>
                  <a:lnTo>
                    <a:pt x="6992" y="579"/>
                  </a:lnTo>
                  <a:lnTo>
                    <a:pt x="7006" y="592"/>
                  </a:lnTo>
                  <a:lnTo>
                    <a:pt x="7020" y="605"/>
                  </a:lnTo>
                  <a:lnTo>
                    <a:pt x="7031" y="619"/>
                  </a:lnTo>
                  <a:lnTo>
                    <a:pt x="7043" y="635"/>
                  </a:lnTo>
                  <a:lnTo>
                    <a:pt x="7053" y="650"/>
                  </a:lnTo>
                  <a:lnTo>
                    <a:pt x="7063" y="666"/>
                  </a:lnTo>
                  <a:lnTo>
                    <a:pt x="7072" y="683"/>
                  </a:lnTo>
                  <a:lnTo>
                    <a:pt x="7079" y="700"/>
                  </a:lnTo>
                  <a:lnTo>
                    <a:pt x="7086" y="717"/>
                  </a:lnTo>
                  <a:lnTo>
                    <a:pt x="7091" y="736"/>
                  </a:lnTo>
                  <a:lnTo>
                    <a:pt x="7095" y="753"/>
                  </a:lnTo>
                  <a:lnTo>
                    <a:pt x="7098" y="772"/>
                  </a:lnTo>
                  <a:lnTo>
                    <a:pt x="7100" y="791"/>
                  </a:lnTo>
                  <a:lnTo>
                    <a:pt x="7100" y="810"/>
                  </a:lnTo>
                  <a:lnTo>
                    <a:pt x="7099" y="828"/>
                  </a:lnTo>
                  <a:lnTo>
                    <a:pt x="7097" y="848"/>
                  </a:lnTo>
                  <a:lnTo>
                    <a:pt x="7121" y="864"/>
                  </a:lnTo>
                  <a:lnTo>
                    <a:pt x="7143" y="881"/>
                  </a:lnTo>
                  <a:lnTo>
                    <a:pt x="7165" y="899"/>
                  </a:lnTo>
                  <a:lnTo>
                    <a:pt x="7187" y="918"/>
                  </a:lnTo>
                  <a:lnTo>
                    <a:pt x="7206" y="939"/>
                  </a:lnTo>
                  <a:lnTo>
                    <a:pt x="7216" y="950"/>
                  </a:lnTo>
                  <a:lnTo>
                    <a:pt x="7225" y="961"/>
                  </a:lnTo>
                  <a:lnTo>
                    <a:pt x="7233" y="973"/>
                  </a:lnTo>
                  <a:lnTo>
                    <a:pt x="7240" y="985"/>
                  </a:lnTo>
                  <a:lnTo>
                    <a:pt x="7247" y="998"/>
                  </a:lnTo>
                  <a:lnTo>
                    <a:pt x="7253" y="1011"/>
                  </a:lnTo>
                  <a:lnTo>
                    <a:pt x="7265" y="1041"/>
                  </a:lnTo>
                  <a:lnTo>
                    <a:pt x="7276" y="1073"/>
                  </a:lnTo>
                  <a:lnTo>
                    <a:pt x="7285" y="1104"/>
                  </a:lnTo>
                  <a:lnTo>
                    <a:pt x="7293" y="1137"/>
                  </a:lnTo>
                  <a:lnTo>
                    <a:pt x="7300" y="1168"/>
                  </a:lnTo>
                  <a:lnTo>
                    <a:pt x="7305" y="1201"/>
                  </a:lnTo>
                  <a:lnTo>
                    <a:pt x="7309" y="1234"/>
                  </a:lnTo>
                  <a:lnTo>
                    <a:pt x="7312" y="1267"/>
                  </a:lnTo>
                  <a:lnTo>
                    <a:pt x="7313" y="1300"/>
                  </a:lnTo>
                  <a:lnTo>
                    <a:pt x="7313" y="1333"/>
                  </a:lnTo>
                  <a:lnTo>
                    <a:pt x="7312" y="1366"/>
                  </a:lnTo>
                  <a:lnTo>
                    <a:pt x="7310" y="1399"/>
                  </a:lnTo>
                  <a:lnTo>
                    <a:pt x="7306" y="1431"/>
                  </a:lnTo>
                  <a:lnTo>
                    <a:pt x="7302" y="1465"/>
                  </a:lnTo>
                  <a:lnTo>
                    <a:pt x="7297" y="1498"/>
                  </a:lnTo>
                  <a:lnTo>
                    <a:pt x="7290" y="1529"/>
                  </a:lnTo>
                  <a:lnTo>
                    <a:pt x="7279" y="1572"/>
                  </a:lnTo>
                  <a:lnTo>
                    <a:pt x="7267" y="1614"/>
                  </a:lnTo>
                  <a:lnTo>
                    <a:pt x="7254" y="1655"/>
                  </a:lnTo>
                  <a:lnTo>
                    <a:pt x="7239" y="1696"/>
                  </a:lnTo>
                  <a:lnTo>
                    <a:pt x="7223" y="1736"/>
                  </a:lnTo>
                  <a:lnTo>
                    <a:pt x="7205" y="1776"/>
                  </a:lnTo>
                  <a:lnTo>
                    <a:pt x="7187" y="1815"/>
                  </a:lnTo>
                  <a:lnTo>
                    <a:pt x="7166" y="1853"/>
                  </a:lnTo>
                  <a:lnTo>
                    <a:pt x="7146" y="1891"/>
                  </a:lnTo>
                  <a:lnTo>
                    <a:pt x="7123" y="1929"/>
                  </a:lnTo>
                  <a:lnTo>
                    <a:pt x="7100" y="1966"/>
                  </a:lnTo>
                  <a:lnTo>
                    <a:pt x="7076" y="2002"/>
                  </a:lnTo>
                  <a:lnTo>
                    <a:pt x="7051" y="2038"/>
                  </a:lnTo>
                  <a:lnTo>
                    <a:pt x="7026" y="2073"/>
                  </a:lnTo>
                  <a:lnTo>
                    <a:pt x="7000" y="2108"/>
                  </a:lnTo>
                  <a:lnTo>
                    <a:pt x="6973" y="2142"/>
                  </a:lnTo>
                  <a:lnTo>
                    <a:pt x="6933" y="2190"/>
                  </a:lnTo>
                  <a:lnTo>
                    <a:pt x="6891" y="2237"/>
                  </a:lnTo>
                  <a:lnTo>
                    <a:pt x="6848" y="2284"/>
                  </a:lnTo>
                  <a:lnTo>
                    <a:pt x="6804" y="2329"/>
                  </a:lnTo>
                  <a:lnTo>
                    <a:pt x="6759" y="2373"/>
                  </a:lnTo>
                  <a:lnTo>
                    <a:pt x="6713" y="2416"/>
                  </a:lnTo>
                  <a:lnTo>
                    <a:pt x="6666" y="2458"/>
                  </a:lnTo>
                  <a:lnTo>
                    <a:pt x="6617" y="2499"/>
                  </a:lnTo>
                  <a:lnTo>
                    <a:pt x="6568" y="2538"/>
                  </a:lnTo>
                  <a:lnTo>
                    <a:pt x="6518" y="2576"/>
                  </a:lnTo>
                  <a:lnTo>
                    <a:pt x="6467" y="2613"/>
                  </a:lnTo>
                  <a:lnTo>
                    <a:pt x="6415" y="2649"/>
                  </a:lnTo>
                  <a:lnTo>
                    <a:pt x="6362" y="2683"/>
                  </a:lnTo>
                  <a:lnTo>
                    <a:pt x="6308" y="2715"/>
                  </a:lnTo>
                  <a:lnTo>
                    <a:pt x="6253" y="2746"/>
                  </a:lnTo>
                  <a:lnTo>
                    <a:pt x="6198" y="2775"/>
                  </a:lnTo>
                  <a:lnTo>
                    <a:pt x="6129" y="2805"/>
                  </a:lnTo>
                  <a:lnTo>
                    <a:pt x="6062" y="2837"/>
                  </a:lnTo>
                  <a:lnTo>
                    <a:pt x="5995" y="2869"/>
                  </a:lnTo>
                  <a:lnTo>
                    <a:pt x="5962" y="2887"/>
                  </a:lnTo>
                  <a:lnTo>
                    <a:pt x="5928" y="2905"/>
                  </a:lnTo>
                  <a:lnTo>
                    <a:pt x="5897" y="2924"/>
                  </a:lnTo>
                  <a:lnTo>
                    <a:pt x="5865" y="2943"/>
                  </a:lnTo>
                  <a:lnTo>
                    <a:pt x="5834" y="2964"/>
                  </a:lnTo>
                  <a:lnTo>
                    <a:pt x="5803" y="2986"/>
                  </a:lnTo>
                  <a:lnTo>
                    <a:pt x="5774" y="3008"/>
                  </a:lnTo>
                  <a:lnTo>
                    <a:pt x="5745" y="3031"/>
                  </a:lnTo>
                  <a:lnTo>
                    <a:pt x="5717" y="3056"/>
                  </a:lnTo>
                  <a:lnTo>
                    <a:pt x="5690" y="3083"/>
                  </a:lnTo>
                  <a:lnTo>
                    <a:pt x="5678" y="3096"/>
                  </a:lnTo>
                  <a:lnTo>
                    <a:pt x="5666" y="3109"/>
                  </a:lnTo>
                  <a:lnTo>
                    <a:pt x="5657" y="3123"/>
                  </a:lnTo>
                  <a:lnTo>
                    <a:pt x="5647" y="3138"/>
                  </a:lnTo>
                  <a:lnTo>
                    <a:pt x="5638" y="3153"/>
                  </a:lnTo>
                  <a:lnTo>
                    <a:pt x="5629" y="3169"/>
                  </a:lnTo>
                  <a:lnTo>
                    <a:pt x="5615" y="3201"/>
                  </a:lnTo>
                  <a:lnTo>
                    <a:pt x="5623" y="3210"/>
                  </a:lnTo>
                  <a:lnTo>
                    <a:pt x="5632" y="3217"/>
                  </a:lnTo>
                  <a:lnTo>
                    <a:pt x="5640" y="3224"/>
                  </a:lnTo>
                  <a:lnTo>
                    <a:pt x="5650" y="3229"/>
                  </a:lnTo>
                  <a:lnTo>
                    <a:pt x="5670" y="3240"/>
                  </a:lnTo>
                  <a:lnTo>
                    <a:pt x="5690" y="3250"/>
                  </a:lnTo>
                  <a:lnTo>
                    <a:pt x="5733" y="3266"/>
                  </a:lnTo>
                  <a:lnTo>
                    <a:pt x="5753" y="3275"/>
                  </a:lnTo>
                  <a:lnTo>
                    <a:pt x="5773" y="3286"/>
                  </a:lnTo>
                  <a:lnTo>
                    <a:pt x="5792" y="3297"/>
                  </a:lnTo>
                  <a:lnTo>
                    <a:pt x="5810" y="3309"/>
                  </a:lnTo>
                  <a:lnTo>
                    <a:pt x="5828" y="3321"/>
                  </a:lnTo>
                  <a:lnTo>
                    <a:pt x="5845" y="3335"/>
                  </a:lnTo>
                  <a:lnTo>
                    <a:pt x="5861" y="3350"/>
                  </a:lnTo>
                  <a:lnTo>
                    <a:pt x="5876" y="3365"/>
                  </a:lnTo>
                  <a:lnTo>
                    <a:pt x="5890" y="3381"/>
                  </a:lnTo>
                  <a:lnTo>
                    <a:pt x="5903" y="3399"/>
                  </a:lnTo>
                  <a:lnTo>
                    <a:pt x="5915" y="3417"/>
                  </a:lnTo>
                  <a:lnTo>
                    <a:pt x="5926" y="3437"/>
                  </a:lnTo>
                  <a:lnTo>
                    <a:pt x="5935" y="3456"/>
                  </a:lnTo>
                  <a:lnTo>
                    <a:pt x="5942" y="3476"/>
                  </a:lnTo>
                  <a:lnTo>
                    <a:pt x="5948" y="3497"/>
                  </a:lnTo>
                  <a:lnTo>
                    <a:pt x="5952" y="3518"/>
                  </a:lnTo>
                  <a:lnTo>
                    <a:pt x="5954" y="3540"/>
                  </a:lnTo>
                  <a:lnTo>
                    <a:pt x="5954" y="3563"/>
                  </a:lnTo>
                  <a:lnTo>
                    <a:pt x="5954" y="3581"/>
                  </a:lnTo>
                  <a:lnTo>
                    <a:pt x="5952" y="3601"/>
                  </a:lnTo>
                  <a:lnTo>
                    <a:pt x="5948" y="3619"/>
                  </a:lnTo>
                  <a:lnTo>
                    <a:pt x="5943" y="3637"/>
                  </a:lnTo>
                  <a:lnTo>
                    <a:pt x="5936" y="3654"/>
                  </a:lnTo>
                  <a:lnTo>
                    <a:pt x="5928" y="3672"/>
                  </a:lnTo>
                  <a:lnTo>
                    <a:pt x="5918" y="3687"/>
                  </a:lnTo>
                  <a:lnTo>
                    <a:pt x="5909" y="3703"/>
                  </a:lnTo>
                  <a:lnTo>
                    <a:pt x="5897" y="3717"/>
                  </a:lnTo>
                  <a:lnTo>
                    <a:pt x="5884" y="3733"/>
                  </a:lnTo>
                  <a:lnTo>
                    <a:pt x="5871" y="3746"/>
                  </a:lnTo>
                  <a:lnTo>
                    <a:pt x="5857" y="3758"/>
                  </a:lnTo>
                  <a:lnTo>
                    <a:pt x="5841" y="3769"/>
                  </a:lnTo>
                  <a:lnTo>
                    <a:pt x="5826" y="3780"/>
                  </a:lnTo>
                  <a:lnTo>
                    <a:pt x="5810" y="3791"/>
                  </a:lnTo>
                  <a:lnTo>
                    <a:pt x="5793" y="3800"/>
                  </a:lnTo>
                  <a:lnTo>
                    <a:pt x="5765" y="3814"/>
                  </a:lnTo>
                  <a:lnTo>
                    <a:pt x="5735" y="3827"/>
                  </a:lnTo>
                  <a:lnTo>
                    <a:pt x="5705" y="3838"/>
                  </a:lnTo>
                  <a:lnTo>
                    <a:pt x="5675" y="3848"/>
                  </a:lnTo>
                  <a:lnTo>
                    <a:pt x="5643" y="3856"/>
                  </a:lnTo>
                  <a:lnTo>
                    <a:pt x="5612" y="3863"/>
                  </a:lnTo>
                  <a:lnTo>
                    <a:pt x="5580" y="3868"/>
                  </a:lnTo>
                  <a:lnTo>
                    <a:pt x="5549" y="3873"/>
                  </a:lnTo>
                  <a:lnTo>
                    <a:pt x="5517" y="3875"/>
                  </a:lnTo>
                  <a:lnTo>
                    <a:pt x="5485" y="3877"/>
                  </a:lnTo>
                  <a:lnTo>
                    <a:pt x="5452" y="3876"/>
                  </a:lnTo>
                  <a:lnTo>
                    <a:pt x="5421" y="3875"/>
                  </a:lnTo>
                  <a:lnTo>
                    <a:pt x="5388" y="3872"/>
                  </a:lnTo>
                  <a:lnTo>
                    <a:pt x="5357" y="3867"/>
                  </a:lnTo>
                  <a:lnTo>
                    <a:pt x="5325" y="3862"/>
                  </a:lnTo>
                  <a:lnTo>
                    <a:pt x="5293" y="3855"/>
                  </a:lnTo>
                  <a:lnTo>
                    <a:pt x="5270" y="3888"/>
                  </a:lnTo>
                  <a:lnTo>
                    <a:pt x="5246" y="3919"/>
                  </a:lnTo>
                  <a:lnTo>
                    <a:pt x="5221" y="3951"/>
                  </a:lnTo>
                  <a:lnTo>
                    <a:pt x="5195" y="3981"/>
                  </a:lnTo>
                  <a:lnTo>
                    <a:pt x="5168" y="4012"/>
                  </a:lnTo>
                  <a:lnTo>
                    <a:pt x="5141" y="4042"/>
                  </a:lnTo>
                  <a:lnTo>
                    <a:pt x="5114" y="4071"/>
                  </a:lnTo>
                  <a:lnTo>
                    <a:pt x="5086" y="4100"/>
                  </a:lnTo>
                  <a:lnTo>
                    <a:pt x="5057" y="4127"/>
                  </a:lnTo>
                  <a:lnTo>
                    <a:pt x="5027" y="4155"/>
                  </a:lnTo>
                  <a:lnTo>
                    <a:pt x="4997" y="4181"/>
                  </a:lnTo>
                  <a:lnTo>
                    <a:pt x="4966" y="4208"/>
                  </a:lnTo>
                  <a:lnTo>
                    <a:pt x="4935" y="4233"/>
                  </a:lnTo>
                  <a:lnTo>
                    <a:pt x="4903" y="4258"/>
                  </a:lnTo>
                  <a:lnTo>
                    <a:pt x="4871" y="4281"/>
                  </a:lnTo>
                  <a:lnTo>
                    <a:pt x="4838" y="4305"/>
                  </a:lnTo>
                  <a:lnTo>
                    <a:pt x="4805" y="4327"/>
                  </a:lnTo>
                  <a:lnTo>
                    <a:pt x="4772" y="4350"/>
                  </a:lnTo>
                  <a:lnTo>
                    <a:pt x="4737" y="4371"/>
                  </a:lnTo>
                  <a:lnTo>
                    <a:pt x="4702" y="4391"/>
                  </a:lnTo>
                  <a:lnTo>
                    <a:pt x="4667" y="4411"/>
                  </a:lnTo>
                  <a:lnTo>
                    <a:pt x="4633" y="4429"/>
                  </a:lnTo>
                  <a:lnTo>
                    <a:pt x="4597" y="4448"/>
                  </a:lnTo>
                  <a:lnTo>
                    <a:pt x="4560" y="4465"/>
                  </a:lnTo>
                  <a:lnTo>
                    <a:pt x="4524" y="4483"/>
                  </a:lnTo>
                  <a:lnTo>
                    <a:pt x="4487" y="4498"/>
                  </a:lnTo>
                  <a:lnTo>
                    <a:pt x="4449" y="4513"/>
                  </a:lnTo>
                  <a:lnTo>
                    <a:pt x="4412" y="4527"/>
                  </a:lnTo>
                  <a:lnTo>
                    <a:pt x="4374" y="4540"/>
                  </a:lnTo>
                  <a:lnTo>
                    <a:pt x="4336" y="4553"/>
                  </a:lnTo>
                  <a:lnTo>
                    <a:pt x="4297" y="4565"/>
                  </a:lnTo>
                  <a:lnTo>
                    <a:pt x="4259" y="4576"/>
                  </a:lnTo>
                  <a:lnTo>
                    <a:pt x="4270" y="4665"/>
                  </a:lnTo>
                  <a:lnTo>
                    <a:pt x="4285" y="4683"/>
                  </a:lnTo>
                  <a:lnTo>
                    <a:pt x="4299" y="4700"/>
                  </a:lnTo>
                  <a:lnTo>
                    <a:pt x="4312" y="4718"/>
                  </a:lnTo>
                  <a:lnTo>
                    <a:pt x="4324" y="4737"/>
                  </a:lnTo>
                  <a:lnTo>
                    <a:pt x="4335" y="4758"/>
                  </a:lnTo>
                  <a:lnTo>
                    <a:pt x="4343" y="4778"/>
                  </a:lnTo>
                  <a:lnTo>
                    <a:pt x="4350" y="4800"/>
                  </a:lnTo>
                  <a:lnTo>
                    <a:pt x="4354" y="4823"/>
                  </a:lnTo>
                  <a:lnTo>
                    <a:pt x="4375" y="4836"/>
                  </a:lnTo>
                  <a:lnTo>
                    <a:pt x="4396" y="4851"/>
                  </a:lnTo>
                  <a:lnTo>
                    <a:pt x="4413" y="4867"/>
                  </a:lnTo>
                  <a:lnTo>
                    <a:pt x="4430" y="4887"/>
                  </a:lnTo>
                  <a:lnTo>
                    <a:pt x="4445" y="4906"/>
                  </a:lnTo>
                  <a:lnTo>
                    <a:pt x="4458" y="4928"/>
                  </a:lnTo>
                  <a:lnTo>
                    <a:pt x="4470" y="4951"/>
                  </a:lnTo>
                  <a:lnTo>
                    <a:pt x="4478" y="4974"/>
                  </a:lnTo>
                  <a:lnTo>
                    <a:pt x="4485" y="4998"/>
                  </a:lnTo>
                  <a:lnTo>
                    <a:pt x="4489" y="5023"/>
                  </a:lnTo>
                  <a:lnTo>
                    <a:pt x="4491" y="5047"/>
                  </a:lnTo>
                  <a:lnTo>
                    <a:pt x="4491" y="5072"/>
                  </a:lnTo>
                  <a:lnTo>
                    <a:pt x="4489" y="5084"/>
                  </a:lnTo>
                  <a:lnTo>
                    <a:pt x="4488" y="5097"/>
                  </a:lnTo>
                  <a:lnTo>
                    <a:pt x="4485" y="5109"/>
                  </a:lnTo>
                  <a:lnTo>
                    <a:pt x="4482" y="5121"/>
                  </a:lnTo>
                  <a:lnTo>
                    <a:pt x="4478" y="5133"/>
                  </a:lnTo>
                  <a:lnTo>
                    <a:pt x="4473" y="5144"/>
                  </a:lnTo>
                  <a:lnTo>
                    <a:pt x="4467" y="5155"/>
                  </a:lnTo>
                  <a:lnTo>
                    <a:pt x="4462" y="5167"/>
                  </a:lnTo>
                  <a:lnTo>
                    <a:pt x="4448" y="5187"/>
                  </a:lnTo>
                  <a:lnTo>
                    <a:pt x="4433" y="5204"/>
                  </a:lnTo>
                  <a:lnTo>
                    <a:pt x="4416" y="5221"/>
                  </a:lnTo>
                  <a:lnTo>
                    <a:pt x="4399" y="5237"/>
                  </a:lnTo>
                  <a:lnTo>
                    <a:pt x="4380" y="5250"/>
                  </a:lnTo>
                  <a:lnTo>
                    <a:pt x="4361" y="5263"/>
                  </a:lnTo>
                  <a:lnTo>
                    <a:pt x="4341" y="5275"/>
                  </a:lnTo>
                  <a:lnTo>
                    <a:pt x="4321" y="5286"/>
                  </a:lnTo>
                  <a:lnTo>
                    <a:pt x="4299" y="5297"/>
                  </a:lnTo>
                  <a:lnTo>
                    <a:pt x="4277" y="5305"/>
                  </a:lnTo>
                  <a:lnTo>
                    <a:pt x="4255" y="5314"/>
                  </a:lnTo>
                  <a:lnTo>
                    <a:pt x="4233" y="5323"/>
                  </a:lnTo>
                  <a:lnTo>
                    <a:pt x="4188" y="5337"/>
                  </a:lnTo>
                  <a:lnTo>
                    <a:pt x="4143" y="5351"/>
                  </a:lnTo>
                  <a:lnTo>
                    <a:pt x="4146" y="5384"/>
                  </a:lnTo>
                  <a:lnTo>
                    <a:pt x="4148" y="5416"/>
                  </a:lnTo>
                  <a:lnTo>
                    <a:pt x="4149" y="5483"/>
                  </a:lnTo>
                  <a:lnTo>
                    <a:pt x="4150" y="5549"/>
                  </a:lnTo>
                  <a:lnTo>
                    <a:pt x="4151" y="5614"/>
                  </a:lnTo>
                  <a:lnTo>
                    <a:pt x="4153" y="5648"/>
                  </a:lnTo>
                  <a:lnTo>
                    <a:pt x="4155" y="5680"/>
                  </a:lnTo>
                  <a:lnTo>
                    <a:pt x="4159" y="5713"/>
                  </a:lnTo>
                  <a:lnTo>
                    <a:pt x="4163" y="5744"/>
                  </a:lnTo>
                  <a:lnTo>
                    <a:pt x="4170" y="5777"/>
                  </a:lnTo>
                  <a:lnTo>
                    <a:pt x="4177" y="5809"/>
                  </a:lnTo>
                  <a:lnTo>
                    <a:pt x="4186" y="5840"/>
                  </a:lnTo>
                  <a:lnTo>
                    <a:pt x="4197" y="5872"/>
                  </a:lnTo>
                  <a:lnTo>
                    <a:pt x="4214" y="5915"/>
                  </a:lnTo>
                  <a:lnTo>
                    <a:pt x="4234" y="5959"/>
                  </a:lnTo>
                  <a:lnTo>
                    <a:pt x="4254" y="6000"/>
                  </a:lnTo>
                  <a:lnTo>
                    <a:pt x="4277" y="6040"/>
                  </a:lnTo>
                  <a:lnTo>
                    <a:pt x="4301" y="6080"/>
                  </a:lnTo>
                  <a:lnTo>
                    <a:pt x="4327" y="6119"/>
                  </a:lnTo>
                  <a:lnTo>
                    <a:pt x="4353" y="6158"/>
                  </a:lnTo>
                  <a:lnTo>
                    <a:pt x="4382" y="6194"/>
                  </a:lnTo>
                  <a:lnTo>
                    <a:pt x="4411" y="6231"/>
                  </a:lnTo>
                  <a:lnTo>
                    <a:pt x="4441" y="6266"/>
                  </a:lnTo>
                  <a:lnTo>
                    <a:pt x="4472" y="6302"/>
                  </a:lnTo>
                  <a:lnTo>
                    <a:pt x="4504" y="6336"/>
                  </a:lnTo>
                  <a:lnTo>
                    <a:pt x="4536" y="6369"/>
                  </a:lnTo>
                  <a:lnTo>
                    <a:pt x="4570" y="6402"/>
                  </a:lnTo>
                  <a:lnTo>
                    <a:pt x="4603" y="6435"/>
                  </a:lnTo>
                  <a:lnTo>
                    <a:pt x="4637" y="6466"/>
                  </a:lnTo>
                  <a:lnTo>
                    <a:pt x="4648" y="6477"/>
                  </a:lnTo>
                  <a:lnTo>
                    <a:pt x="4660" y="6486"/>
                  </a:lnTo>
                  <a:lnTo>
                    <a:pt x="4673" y="6494"/>
                  </a:lnTo>
                  <a:lnTo>
                    <a:pt x="4686" y="6503"/>
                  </a:lnTo>
                  <a:lnTo>
                    <a:pt x="4712" y="6517"/>
                  </a:lnTo>
                  <a:lnTo>
                    <a:pt x="4739" y="6531"/>
                  </a:lnTo>
                  <a:lnTo>
                    <a:pt x="4765" y="6547"/>
                  </a:lnTo>
                  <a:lnTo>
                    <a:pt x="4778" y="6555"/>
                  </a:lnTo>
                  <a:lnTo>
                    <a:pt x="4790" y="6564"/>
                  </a:lnTo>
                  <a:lnTo>
                    <a:pt x="4802" y="6573"/>
                  </a:lnTo>
                  <a:lnTo>
                    <a:pt x="4813" y="6584"/>
                  </a:lnTo>
                  <a:lnTo>
                    <a:pt x="4823" y="6596"/>
                  </a:lnTo>
                  <a:lnTo>
                    <a:pt x="4832" y="6608"/>
                  </a:lnTo>
                  <a:lnTo>
                    <a:pt x="4840" y="6622"/>
                  </a:lnTo>
                  <a:lnTo>
                    <a:pt x="4847" y="6637"/>
                  </a:lnTo>
                  <a:lnTo>
                    <a:pt x="4852" y="6651"/>
                  </a:lnTo>
                  <a:lnTo>
                    <a:pt x="4855" y="6666"/>
                  </a:lnTo>
                  <a:lnTo>
                    <a:pt x="4857" y="6681"/>
                  </a:lnTo>
                  <a:lnTo>
                    <a:pt x="4858" y="6698"/>
                  </a:lnTo>
                  <a:lnTo>
                    <a:pt x="4857" y="6713"/>
                  </a:lnTo>
                  <a:lnTo>
                    <a:pt x="4855" y="6728"/>
                  </a:lnTo>
                  <a:lnTo>
                    <a:pt x="4852" y="6744"/>
                  </a:lnTo>
                  <a:lnTo>
                    <a:pt x="4849" y="6760"/>
                  </a:lnTo>
                  <a:lnTo>
                    <a:pt x="4841" y="6791"/>
                  </a:lnTo>
                  <a:lnTo>
                    <a:pt x="4833" y="6823"/>
                  </a:lnTo>
                  <a:lnTo>
                    <a:pt x="4825" y="6852"/>
                  </a:lnTo>
                  <a:lnTo>
                    <a:pt x="4865" y="6886"/>
                  </a:lnTo>
                  <a:lnTo>
                    <a:pt x="4908" y="6918"/>
                  </a:lnTo>
                  <a:lnTo>
                    <a:pt x="4992" y="6983"/>
                  </a:lnTo>
                  <a:lnTo>
                    <a:pt x="5035" y="7015"/>
                  </a:lnTo>
                  <a:lnTo>
                    <a:pt x="5076" y="7049"/>
                  </a:lnTo>
                  <a:lnTo>
                    <a:pt x="5096" y="7066"/>
                  </a:lnTo>
                  <a:lnTo>
                    <a:pt x="5115" y="7084"/>
                  </a:lnTo>
                  <a:lnTo>
                    <a:pt x="5135" y="7103"/>
                  </a:lnTo>
                  <a:lnTo>
                    <a:pt x="5153" y="7122"/>
                  </a:lnTo>
                  <a:lnTo>
                    <a:pt x="5166" y="7138"/>
                  </a:lnTo>
                  <a:lnTo>
                    <a:pt x="5179" y="7155"/>
                  </a:lnTo>
                  <a:lnTo>
                    <a:pt x="5189" y="7174"/>
                  </a:lnTo>
                  <a:lnTo>
                    <a:pt x="5198" y="7193"/>
                  </a:lnTo>
                  <a:lnTo>
                    <a:pt x="5205" y="7213"/>
                  </a:lnTo>
                  <a:lnTo>
                    <a:pt x="5211" y="7233"/>
                  </a:lnTo>
                  <a:lnTo>
                    <a:pt x="5215" y="7253"/>
                  </a:lnTo>
                  <a:lnTo>
                    <a:pt x="5218" y="7274"/>
                  </a:lnTo>
                  <a:lnTo>
                    <a:pt x="5220" y="7294"/>
                  </a:lnTo>
                  <a:lnTo>
                    <a:pt x="5221" y="7316"/>
                  </a:lnTo>
                  <a:lnTo>
                    <a:pt x="5220" y="7337"/>
                  </a:lnTo>
                  <a:lnTo>
                    <a:pt x="5217" y="7359"/>
                  </a:lnTo>
                  <a:lnTo>
                    <a:pt x="5215" y="7379"/>
                  </a:lnTo>
                  <a:lnTo>
                    <a:pt x="5211" y="7401"/>
                  </a:lnTo>
                  <a:lnTo>
                    <a:pt x="5207" y="7422"/>
                  </a:lnTo>
                  <a:lnTo>
                    <a:pt x="5201" y="7441"/>
                  </a:lnTo>
                  <a:lnTo>
                    <a:pt x="5214" y="7453"/>
                  </a:lnTo>
                  <a:lnTo>
                    <a:pt x="5227" y="7465"/>
                  </a:lnTo>
                  <a:lnTo>
                    <a:pt x="5239" y="7478"/>
                  </a:lnTo>
                  <a:lnTo>
                    <a:pt x="5250" y="7492"/>
                  </a:lnTo>
                  <a:lnTo>
                    <a:pt x="5261" y="7506"/>
                  </a:lnTo>
                  <a:lnTo>
                    <a:pt x="5270" y="7522"/>
                  </a:lnTo>
                  <a:lnTo>
                    <a:pt x="5279" y="7537"/>
                  </a:lnTo>
                  <a:lnTo>
                    <a:pt x="5287" y="7552"/>
                  </a:lnTo>
                  <a:lnTo>
                    <a:pt x="5293" y="7568"/>
                  </a:lnTo>
                  <a:lnTo>
                    <a:pt x="5299" y="7585"/>
                  </a:lnTo>
                  <a:lnTo>
                    <a:pt x="5304" y="7602"/>
                  </a:lnTo>
                  <a:lnTo>
                    <a:pt x="5308" y="7619"/>
                  </a:lnTo>
                  <a:lnTo>
                    <a:pt x="5310" y="7637"/>
                  </a:lnTo>
                  <a:lnTo>
                    <a:pt x="5311" y="7654"/>
                  </a:lnTo>
                  <a:lnTo>
                    <a:pt x="5310" y="7672"/>
                  </a:lnTo>
                  <a:lnTo>
                    <a:pt x="5308" y="7689"/>
                  </a:lnTo>
                  <a:lnTo>
                    <a:pt x="5307" y="7708"/>
                  </a:lnTo>
                  <a:lnTo>
                    <a:pt x="5303" y="7725"/>
                  </a:lnTo>
                  <a:lnTo>
                    <a:pt x="5298" y="7741"/>
                  </a:lnTo>
                  <a:lnTo>
                    <a:pt x="5291" y="7756"/>
                  </a:lnTo>
                  <a:lnTo>
                    <a:pt x="5284" y="7771"/>
                  </a:lnTo>
                  <a:lnTo>
                    <a:pt x="5274" y="7785"/>
                  </a:lnTo>
                  <a:lnTo>
                    <a:pt x="5264" y="7798"/>
                  </a:lnTo>
                  <a:lnTo>
                    <a:pt x="5252" y="7811"/>
                  </a:lnTo>
                  <a:lnTo>
                    <a:pt x="5240" y="7823"/>
                  </a:lnTo>
                  <a:lnTo>
                    <a:pt x="5227" y="7834"/>
                  </a:lnTo>
                  <a:lnTo>
                    <a:pt x="5213" y="7844"/>
                  </a:lnTo>
                  <a:lnTo>
                    <a:pt x="5199" y="7854"/>
                  </a:lnTo>
                  <a:lnTo>
                    <a:pt x="5170" y="7873"/>
                  </a:lnTo>
                  <a:lnTo>
                    <a:pt x="5140" y="7888"/>
                  </a:lnTo>
                  <a:lnTo>
                    <a:pt x="5108" y="7904"/>
                  </a:lnTo>
                  <a:lnTo>
                    <a:pt x="5074" y="7918"/>
                  </a:lnTo>
                  <a:lnTo>
                    <a:pt x="5041" y="7931"/>
                  </a:lnTo>
                  <a:lnTo>
                    <a:pt x="5008" y="7944"/>
                  </a:lnTo>
                  <a:lnTo>
                    <a:pt x="4974" y="7956"/>
                  </a:lnTo>
                  <a:lnTo>
                    <a:pt x="4939" y="7968"/>
                  </a:lnTo>
                  <a:lnTo>
                    <a:pt x="4904" y="7978"/>
                  </a:lnTo>
                  <a:lnTo>
                    <a:pt x="4870" y="7988"/>
                  </a:lnTo>
                  <a:lnTo>
                    <a:pt x="4800" y="8006"/>
                  </a:lnTo>
                  <a:lnTo>
                    <a:pt x="4730" y="8023"/>
                  </a:lnTo>
                  <a:lnTo>
                    <a:pt x="4660" y="8038"/>
                  </a:lnTo>
                  <a:lnTo>
                    <a:pt x="4589" y="8052"/>
                  </a:lnTo>
                  <a:lnTo>
                    <a:pt x="4508" y="8066"/>
                  </a:lnTo>
                  <a:lnTo>
                    <a:pt x="4426" y="8079"/>
                  </a:lnTo>
                  <a:lnTo>
                    <a:pt x="4345" y="8091"/>
                  </a:lnTo>
                  <a:lnTo>
                    <a:pt x="4263" y="8102"/>
                  </a:lnTo>
                  <a:lnTo>
                    <a:pt x="4180" y="8112"/>
                  </a:lnTo>
                  <a:lnTo>
                    <a:pt x="4099" y="8119"/>
                  </a:lnTo>
                  <a:lnTo>
                    <a:pt x="4016" y="8127"/>
                  </a:lnTo>
                  <a:lnTo>
                    <a:pt x="3935" y="8133"/>
                  </a:lnTo>
                  <a:lnTo>
                    <a:pt x="3852" y="8137"/>
                  </a:lnTo>
                  <a:lnTo>
                    <a:pt x="3770" y="8140"/>
                  </a:lnTo>
                  <a:lnTo>
                    <a:pt x="3687" y="8141"/>
                  </a:lnTo>
                  <a:lnTo>
                    <a:pt x="3604" y="8141"/>
                  </a:lnTo>
                  <a:lnTo>
                    <a:pt x="3522" y="8139"/>
                  </a:lnTo>
                  <a:lnTo>
                    <a:pt x="3439" y="8136"/>
                  </a:lnTo>
                  <a:lnTo>
                    <a:pt x="3358" y="8131"/>
                  </a:lnTo>
                  <a:lnTo>
                    <a:pt x="3275" y="8125"/>
                  </a:lnTo>
                  <a:lnTo>
                    <a:pt x="3157" y="8113"/>
                  </a:lnTo>
                  <a:lnTo>
                    <a:pt x="3038" y="8100"/>
                  </a:lnTo>
                  <a:lnTo>
                    <a:pt x="2920" y="8085"/>
                  </a:lnTo>
                  <a:lnTo>
                    <a:pt x="2860" y="8076"/>
                  </a:lnTo>
                  <a:lnTo>
                    <a:pt x="2801" y="8066"/>
                  </a:lnTo>
                  <a:lnTo>
                    <a:pt x="2742" y="8055"/>
                  </a:lnTo>
                  <a:lnTo>
                    <a:pt x="2684" y="8044"/>
                  </a:lnTo>
                  <a:lnTo>
                    <a:pt x="2626" y="8033"/>
                  </a:lnTo>
                  <a:lnTo>
                    <a:pt x="2567" y="8019"/>
                  </a:lnTo>
                  <a:lnTo>
                    <a:pt x="2510" y="8005"/>
                  </a:lnTo>
                  <a:lnTo>
                    <a:pt x="2452" y="7990"/>
                  </a:lnTo>
                  <a:lnTo>
                    <a:pt x="2395" y="7974"/>
                  </a:lnTo>
                  <a:lnTo>
                    <a:pt x="2338" y="7955"/>
                  </a:lnTo>
                  <a:lnTo>
                    <a:pt x="2296" y="7940"/>
                  </a:lnTo>
                  <a:lnTo>
                    <a:pt x="2254" y="7925"/>
                  </a:lnTo>
                  <a:lnTo>
                    <a:pt x="2213" y="7908"/>
                  </a:lnTo>
                  <a:lnTo>
                    <a:pt x="2192" y="7898"/>
                  </a:lnTo>
                  <a:lnTo>
                    <a:pt x="2172" y="7888"/>
                  </a:lnTo>
                  <a:lnTo>
                    <a:pt x="2152" y="7877"/>
                  </a:lnTo>
                  <a:lnTo>
                    <a:pt x="2134" y="7866"/>
                  </a:lnTo>
                  <a:lnTo>
                    <a:pt x="2115" y="7853"/>
                  </a:lnTo>
                  <a:lnTo>
                    <a:pt x="2097" y="7840"/>
                  </a:lnTo>
                  <a:lnTo>
                    <a:pt x="2080" y="7826"/>
                  </a:lnTo>
                  <a:lnTo>
                    <a:pt x="2064" y="7811"/>
                  </a:lnTo>
                  <a:lnTo>
                    <a:pt x="2049" y="7796"/>
                  </a:lnTo>
                  <a:lnTo>
                    <a:pt x="2034" y="7778"/>
                  </a:lnTo>
                  <a:lnTo>
                    <a:pt x="2028" y="7767"/>
                  </a:lnTo>
                  <a:lnTo>
                    <a:pt x="2023" y="7756"/>
                  </a:lnTo>
                  <a:lnTo>
                    <a:pt x="2014" y="7735"/>
                  </a:lnTo>
                  <a:lnTo>
                    <a:pt x="2009" y="7712"/>
                  </a:lnTo>
                  <a:lnTo>
                    <a:pt x="2005" y="7689"/>
                  </a:lnTo>
                  <a:lnTo>
                    <a:pt x="2003" y="7666"/>
                  </a:lnTo>
                  <a:lnTo>
                    <a:pt x="2004" y="7642"/>
                  </a:lnTo>
                  <a:lnTo>
                    <a:pt x="2008" y="7619"/>
                  </a:lnTo>
                  <a:lnTo>
                    <a:pt x="2012" y="7597"/>
                  </a:lnTo>
                  <a:lnTo>
                    <a:pt x="2019" y="7575"/>
                  </a:lnTo>
                  <a:lnTo>
                    <a:pt x="2027" y="7553"/>
                  </a:lnTo>
                  <a:lnTo>
                    <a:pt x="2038" y="7533"/>
                  </a:lnTo>
                  <a:lnTo>
                    <a:pt x="2050" y="7512"/>
                  </a:lnTo>
                  <a:lnTo>
                    <a:pt x="2063" y="7492"/>
                  </a:lnTo>
                  <a:lnTo>
                    <a:pt x="2078" y="7475"/>
                  </a:lnTo>
                  <a:lnTo>
                    <a:pt x="2095" y="7459"/>
                  </a:lnTo>
                  <a:lnTo>
                    <a:pt x="2113" y="7443"/>
                  </a:lnTo>
                  <a:lnTo>
                    <a:pt x="2108" y="7424"/>
                  </a:lnTo>
                  <a:lnTo>
                    <a:pt x="2103" y="7404"/>
                  </a:lnTo>
                  <a:lnTo>
                    <a:pt x="2100" y="7385"/>
                  </a:lnTo>
                  <a:lnTo>
                    <a:pt x="2097" y="7365"/>
                  </a:lnTo>
                  <a:lnTo>
                    <a:pt x="2095" y="7346"/>
                  </a:lnTo>
                  <a:lnTo>
                    <a:pt x="2094" y="7326"/>
                  </a:lnTo>
                  <a:lnTo>
                    <a:pt x="2094" y="7306"/>
                  </a:lnTo>
                  <a:lnTo>
                    <a:pt x="2095" y="7286"/>
                  </a:lnTo>
                  <a:lnTo>
                    <a:pt x="2097" y="7266"/>
                  </a:lnTo>
                  <a:lnTo>
                    <a:pt x="2099" y="7247"/>
                  </a:lnTo>
                  <a:lnTo>
                    <a:pt x="2104" y="7228"/>
                  </a:lnTo>
                  <a:lnTo>
                    <a:pt x="2110" y="7210"/>
                  </a:lnTo>
                  <a:lnTo>
                    <a:pt x="2116" y="7191"/>
                  </a:lnTo>
                  <a:lnTo>
                    <a:pt x="2125" y="7174"/>
                  </a:lnTo>
                  <a:lnTo>
                    <a:pt x="2136" y="7156"/>
                  </a:lnTo>
                  <a:lnTo>
                    <a:pt x="2148" y="7140"/>
                  </a:lnTo>
                  <a:lnTo>
                    <a:pt x="2166" y="7119"/>
                  </a:lnTo>
                  <a:lnTo>
                    <a:pt x="2185" y="7099"/>
                  </a:lnTo>
                  <a:lnTo>
                    <a:pt x="2205" y="7079"/>
                  </a:lnTo>
                  <a:lnTo>
                    <a:pt x="2226" y="7061"/>
                  </a:lnTo>
                  <a:lnTo>
                    <a:pt x="2247" y="7042"/>
                  </a:lnTo>
                  <a:lnTo>
                    <a:pt x="2269" y="7025"/>
                  </a:lnTo>
                  <a:lnTo>
                    <a:pt x="2312" y="6990"/>
                  </a:lnTo>
                  <a:lnTo>
                    <a:pt x="2402" y="6923"/>
                  </a:lnTo>
                  <a:lnTo>
                    <a:pt x="2446" y="6889"/>
                  </a:lnTo>
                  <a:lnTo>
                    <a:pt x="2489" y="6853"/>
                  </a:lnTo>
                  <a:lnTo>
                    <a:pt x="2483" y="6824"/>
                  </a:lnTo>
                  <a:lnTo>
                    <a:pt x="2474" y="6794"/>
                  </a:lnTo>
                  <a:lnTo>
                    <a:pt x="2466" y="6764"/>
                  </a:lnTo>
                  <a:lnTo>
                    <a:pt x="2460" y="6734"/>
                  </a:lnTo>
                  <a:lnTo>
                    <a:pt x="2458" y="6718"/>
                  </a:lnTo>
                  <a:lnTo>
                    <a:pt x="2457" y="6703"/>
                  </a:lnTo>
                  <a:lnTo>
                    <a:pt x="2457" y="6688"/>
                  </a:lnTo>
                  <a:lnTo>
                    <a:pt x="2458" y="6674"/>
                  </a:lnTo>
                  <a:lnTo>
                    <a:pt x="2460" y="6659"/>
                  </a:lnTo>
                  <a:lnTo>
                    <a:pt x="2464" y="6644"/>
                  </a:lnTo>
                  <a:lnTo>
                    <a:pt x="2470" y="6630"/>
                  </a:lnTo>
                  <a:lnTo>
                    <a:pt x="2477" y="6616"/>
                  </a:lnTo>
                  <a:lnTo>
                    <a:pt x="2486" y="6602"/>
                  </a:lnTo>
                  <a:lnTo>
                    <a:pt x="2495" y="6590"/>
                  </a:lnTo>
                  <a:lnTo>
                    <a:pt x="2505" y="6579"/>
                  </a:lnTo>
                  <a:lnTo>
                    <a:pt x="2516" y="6569"/>
                  </a:lnTo>
                  <a:lnTo>
                    <a:pt x="2528" y="6561"/>
                  </a:lnTo>
                  <a:lnTo>
                    <a:pt x="2541" y="6552"/>
                  </a:lnTo>
                  <a:lnTo>
                    <a:pt x="2567" y="6537"/>
                  </a:lnTo>
                  <a:lnTo>
                    <a:pt x="2595" y="6522"/>
                  </a:lnTo>
                  <a:lnTo>
                    <a:pt x="2622" y="6508"/>
                  </a:lnTo>
                  <a:lnTo>
                    <a:pt x="2635" y="6499"/>
                  </a:lnTo>
                  <a:lnTo>
                    <a:pt x="2647" y="6491"/>
                  </a:lnTo>
                  <a:lnTo>
                    <a:pt x="2659" y="6481"/>
                  </a:lnTo>
                  <a:lnTo>
                    <a:pt x="2671" y="6472"/>
                  </a:lnTo>
                  <a:lnTo>
                    <a:pt x="2705" y="6440"/>
                  </a:lnTo>
                  <a:lnTo>
                    <a:pt x="2739" y="6406"/>
                  </a:lnTo>
                  <a:lnTo>
                    <a:pt x="2773" y="6374"/>
                  </a:lnTo>
                  <a:lnTo>
                    <a:pt x="2807" y="6339"/>
                  </a:lnTo>
                  <a:lnTo>
                    <a:pt x="2839" y="6305"/>
                  </a:lnTo>
                  <a:lnTo>
                    <a:pt x="2871" y="6269"/>
                  </a:lnTo>
                  <a:lnTo>
                    <a:pt x="2901" y="6234"/>
                  </a:lnTo>
                  <a:lnTo>
                    <a:pt x="2932" y="6197"/>
                  </a:lnTo>
                  <a:lnTo>
                    <a:pt x="2960" y="6159"/>
                  </a:lnTo>
                  <a:lnTo>
                    <a:pt x="2987" y="6119"/>
                  </a:lnTo>
                  <a:lnTo>
                    <a:pt x="3013" y="6080"/>
                  </a:lnTo>
                  <a:lnTo>
                    <a:pt x="3038" y="6040"/>
                  </a:lnTo>
                  <a:lnTo>
                    <a:pt x="3061" y="5999"/>
                  </a:lnTo>
                  <a:lnTo>
                    <a:pt x="3082" y="5956"/>
                  </a:lnTo>
                  <a:lnTo>
                    <a:pt x="3101" y="5913"/>
                  </a:lnTo>
                  <a:lnTo>
                    <a:pt x="3119" y="5868"/>
                  </a:lnTo>
                  <a:lnTo>
                    <a:pt x="3129" y="5837"/>
                  </a:lnTo>
                  <a:lnTo>
                    <a:pt x="3138" y="5805"/>
                  </a:lnTo>
                  <a:lnTo>
                    <a:pt x="3146" y="5774"/>
                  </a:lnTo>
                  <a:lnTo>
                    <a:pt x="3151" y="5742"/>
                  </a:lnTo>
                  <a:lnTo>
                    <a:pt x="3155" y="5710"/>
                  </a:lnTo>
                  <a:lnTo>
                    <a:pt x="3159" y="5678"/>
                  </a:lnTo>
                  <a:lnTo>
                    <a:pt x="3161" y="5646"/>
                  </a:lnTo>
                  <a:lnTo>
                    <a:pt x="3163" y="5613"/>
                  </a:lnTo>
                  <a:lnTo>
                    <a:pt x="3164" y="5548"/>
                  </a:lnTo>
                  <a:lnTo>
                    <a:pt x="3165" y="5481"/>
                  </a:lnTo>
                  <a:lnTo>
                    <a:pt x="3167" y="5416"/>
                  </a:lnTo>
                  <a:lnTo>
                    <a:pt x="3169" y="5384"/>
                  </a:lnTo>
                  <a:lnTo>
                    <a:pt x="3172" y="5352"/>
                  </a:lnTo>
                  <a:lnTo>
                    <a:pt x="3125" y="5337"/>
                  </a:lnTo>
                  <a:lnTo>
                    <a:pt x="3077" y="5321"/>
                  </a:lnTo>
                  <a:lnTo>
                    <a:pt x="3053" y="5312"/>
                  </a:lnTo>
                  <a:lnTo>
                    <a:pt x="3030" y="5303"/>
                  </a:lnTo>
                  <a:lnTo>
                    <a:pt x="3008" y="5292"/>
                  </a:lnTo>
                  <a:lnTo>
                    <a:pt x="2985" y="5281"/>
                  </a:lnTo>
                  <a:lnTo>
                    <a:pt x="2963" y="5269"/>
                  </a:lnTo>
                  <a:lnTo>
                    <a:pt x="2942" y="5256"/>
                  </a:lnTo>
                  <a:lnTo>
                    <a:pt x="2923" y="5242"/>
                  </a:lnTo>
                  <a:lnTo>
                    <a:pt x="2903" y="5226"/>
                  </a:lnTo>
                  <a:lnTo>
                    <a:pt x="2886" y="5210"/>
                  </a:lnTo>
                  <a:lnTo>
                    <a:pt x="2870" y="5191"/>
                  </a:lnTo>
                  <a:lnTo>
                    <a:pt x="2855" y="5171"/>
                  </a:lnTo>
                  <a:lnTo>
                    <a:pt x="2842" y="5149"/>
                  </a:lnTo>
                  <a:lnTo>
                    <a:pt x="2838" y="5137"/>
                  </a:lnTo>
                  <a:lnTo>
                    <a:pt x="2834" y="5126"/>
                  </a:lnTo>
                  <a:lnTo>
                    <a:pt x="2830" y="5114"/>
                  </a:lnTo>
                  <a:lnTo>
                    <a:pt x="2827" y="5102"/>
                  </a:lnTo>
                  <a:lnTo>
                    <a:pt x="2824" y="5079"/>
                  </a:lnTo>
                  <a:lnTo>
                    <a:pt x="2823" y="5055"/>
                  </a:lnTo>
                  <a:lnTo>
                    <a:pt x="2824" y="5031"/>
                  </a:lnTo>
                  <a:lnTo>
                    <a:pt x="2827" y="5009"/>
                  </a:lnTo>
                  <a:lnTo>
                    <a:pt x="2833" y="4986"/>
                  </a:lnTo>
                  <a:lnTo>
                    <a:pt x="2840" y="4963"/>
                  </a:lnTo>
                  <a:lnTo>
                    <a:pt x="2850" y="4942"/>
                  </a:lnTo>
                  <a:lnTo>
                    <a:pt x="2861" y="4921"/>
                  </a:lnTo>
                  <a:lnTo>
                    <a:pt x="2874" y="4901"/>
                  </a:lnTo>
                  <a:lnTo>
                    <a:pt x="2889" y="4881"/>
                  </a:lnTo>
                  <a:lnTo>
                    <a:pt x="2905" y="4864"/>
                  </a:lnTo>
                  <a:lnTo>
                    <a:pt x="2923" y="4848"/>
                  </a:lnTo>
                  <a:lnTo>
                    <a:pt x="2941" y="4833"/>
                  </a:lnTo>
                  <a:lnTo>
                    <a:pt x="2961" y="4819"/>
                  </a:lnTo>
                  <a:lnTo>
                    <a:pt x="2965" y="4798"/>
                  </a:lnTo>
                  <a:lnTo>
                    <a:pt x="2973" y="4776"/>
                  </a:lnTo>
                  <a:lnTo>
                    <a:pt x="2982" y="4755"/>
                  </a:lnTo>
                  <a:lnTo>
                    <a:pt x="2991" y="4736"/>
                  </a:lnTo>
                  <a:lnTo>
                    <a:pt x="3003" y="4717"/>
                  </a:lnTo>
                  <a:lnTo>
                    <a:pt x="3016" y="4700"/>
                  </a:lnTo>
                  <a:lnTo>
                    <a:pt x="3032" y="4683"/>
                  </a:lnTo>
                  <a:lnTo>
                    <a:pt x="3047" y="4666"/>
                  </a:lnTo>
                  <a:lnTo>
                    <a:pt x="3048" y="4643"/>
                  </a:lnTo>
                  <a:lnTo>
                    <a:pt x="3050" y="4622"/>
                  </a:lnTo>
                  <a:lnTo>
                    <a:pt x="3055" y="4576"/>
                  </a:lnTo>
                  <a:lnTo>
                    <a:pt x="3016" y="4565"/>
                  </a:lnTo>
                  <a:lnTo>
                    <a:pt x="2978" y="4553"/>
                  </a:lnTo>
                  <a:lnTo>
                    <a:pt x="2940" y="4541"/>
                  </a:lnTo>
                  <a:lnTo>
                    <a:pt x="2902" y="4527"/>
                  </a:lnTo>
                  <a:lnTo>
                    <a:pt x="2864" y="4513"/>
                  </a:lnTo>
                  <a:lnTo>
                    <a:pt x="2827" y="4498"/>
                  </a:lnTo>
                  <a:lnTo>
                    <a:pt x="2790" y="4481"/>
                  </a:lnTo>
                  <a:lnTo>
                    <a:pt x="2754" y="4465"/>
                  </a:lnTo>
                  <a:lnTo>
                    <a:pt x="2717" y="4448"/>
                  </a:lnTo>
                  <a:lnTo>
                    <a:pt x="2682" y="4429"/>
                  </a:lnTo>
                  <a:lnTo>
                    <a:pt x="2647" y="4410"/>
                  </a:lnTo>
                  <a:lnTo>
                    <a:pt x="2612" y="4390"/>
                  </a:lnTo>
                  <a:lnTo>
                    <a:pt x="2577" y="4369"/>
                  </a:lnTo>
                  <a:lnTo>
                    <a:pt x="2542" y="4349"/>
                  </a:lnTo>
                  <a:lnTo>
                    <a:pt x="2509" y="4327"/>
                  </a:lnTo>
                  <a:lnTo>
                    <a:pt x="2476" y="4304"/>
                  </a:lnTo>
                  <a:lnTo>
                    <a:pt x="2444" y="4280"/>
                  </a:lnTo>
                  <a:lnTo>
                    <a:pt x="2411" y="4256"/>
                  </a:lnTo>
                  <a:lnTo>
                    <a:pt x="2379" y="4231"/>
                  </a:lnTo>
                  <a:lnTo>
                    <a:pt x="2348" y="4206"/>
                  </a:lnTo>
                  <a:lnTo>
                    <a:pt x="2317" y="4180"/>
                  </a:lnTo>
                  <a:lnTo>
                    <a:pt x="2287" y="4153"/>
                  </a:lnTo>
                  <a:lnTo>
                    <a:pt x="2258" y="4126"/>
                  </a:lnTo>
                  <a:lnTo>
                    <a:pt x="2228" y="4099"/>
                  </a:lnTo>
                  <a:lnTo>
                    <a:pt x="2200" y="4069"/>
                  </a:lnTo>
                  <a:lnTo>
                    <a:pt x="2173" y="4041"/>
                  </a:lnTo>
                  <a:lnTo>
                    <a:pt x="2146" y="4011"/>
                  </a:lnTo>
                  <a:lnTo>
                    <a:pt x="2119" y="3980"/>
                  </a:lnTo>
                  <a:lnTo>
                    <a:pt x="2094" y="3950"/>
                  </a:lnTo>
                  <a:lnTo>
                    <a:pt x="2069" y="3918"/>
                  </a:lnTo>
                  <a:lnTo>
                    <a:pt x="2044" y="3887"/>
                  </a:lnTo>
                  <a:lnTo>
                    <a:pt x="2020" y="3854"/>
                  </a:lnTo>
                  <a:lnTo>
                    <a:pt x="1991" y="3861"/>
                  </a:lnTo>
                  <a:lnTo>
                    <a:pt x="1963" y="3866"/>
                  </a:lnTo>
                  <a:lnTo>
                    <a:pt x="1934" y="3871"/>
                  </a:lnTo>
                  <a:lnTo>
                    <a:pt x="1905" y="3874"/>
                  </a:lnTo>
                  <a:lnTo>
                    <a:pt x="1876" y="3876"/>
                  </a:lnTo>
                  <a:lnTo>
                    <a:pt x="1848" y="3877"/>
                  </a:lnTo>
                  <a:lnTo>
                    <a:pt x="1819" y="3876"/>
                  </a:lnTo>
                  <a:lnTo>
                    <a:pt x="1789" y="3875"/>
                  </a:lnTo>
                  <a:lnTo>
                    <a:pt x="1761" y="3873"/>
                  </a:lnTo>
                  <a:lnTo>
                    <a:pt x="1732" y="3868"/>
                  </a:lnTo>
                  <a:lnTo>
                    <a:pt x="1703" y="3863"/>
                  </a:lnTo>
                  <a:lnTo>
                    <a:pt x="1675" y="3858"/>
                  </a:lnTo>
                  <a:lnTo>
                    <a:pt x="1647" y="3850"/>
                  </a:lnTo>
                  <a:lnTo>
                    <a:pt x="1619" y="3841"/>
                  </a:lnTo>
                  <a:lnTo>
                    <a:pt x="1591" y="3831"/>
                  </a:lnTo>
                  <a:lnTo>
                    <a:pt x="1564" y="3822"/>
                  </a:lnTo>
                  <a:lnTo>
                    <a:pt x="1548" y="3814"/>
                  </a:lnTo>
                  <a:lnTo>
                    <a:pt x="1532" y="3805"/>
                  </a:lnTo>
                  <a:lnTo>
                    <a:pt x="1515" y="3797"/>
                  </a:lnTo>
                  <a:lnTo>
                    <a:pt x="1500" y="3787"/>
                  </a:lnTo>
                  <a:lnTo>
                    <a:pt x="1485" y="3777"/>
                  </a:lnTo>
                  <a:lnTo>
                    <a:pt x="1470" y="3766"/>
                  </a:lnTo>
                  <a:lnTo>
                    <a:pt x="1456" y="3754"/>
                  </a:lnTo>
                  <a:lnTo>
                    <a:pt x="1441" y="3742"/>
                  </a:lnTo>
                  <a:lnTo>
                    <a:pt x="1429" y="3729"/>
                  </a:lnTo>
                  <a:lnTo>
                    <a:pt x="1416" y="3716"/>
                  </a:lnTo>
                  <a:lnTo>
                    <a:pt x="1406" y="3702"/>
                  </a:lnTo>
                  <a:lnTo>
                    <a:pt x="1396" y="3687"/>
                  </a:lnTo>
                  <a:lnTo>
                    <a:pt x="1386" y="3672"/>
                  </a:lnTo>
                  <a:lnTo>
                    <a:pt x="1378" y="3655"/>
                  </a:lnTo>
                  <a:lnTo>
                    <a:pt x="1372" y="3638"/>
                  </a:lnTo>
                  <a:lnTo>
                    <a:pt x="1366" y="3619"/>
                  </a:lnTo>
                  <a:lnTo>
                    <a:pt x="1362" y="3599"/>
                  </a:lnTo>
                  <a:lnTo>
                    <a:pt x="1359" y="3577"/>
                  </a:lnTo>
                  <a:lnTo>
                    <a:pt x="1359" y="3556"/>
                  </a:lnTo>
                  <a:lnTo>
                    <a:pt x="1360" y="3536"/>
                  </a:lnTo>
                  <a:lnTo>
                    <a:pt x="1363" y="3514"/>
                  </a:lnTo>
                  <a:lnTo>
                    <a:pt x="1367" y="3493"/>
                  </a:lnTo>
                  <a:lnTo>
                    <a:pt x="1374" y="3474"/>
                  </a:lnTo>
                  <a:lnTo>
                    <a:pt x="1382" y="3454"/>
                  </a:lnTo>
                  <a:lnTo>
                    <a:pt x="1390" y="3435"/>
                  </a:lnTo>
                  <a:lnTo>
                    <a:pt x="1401" y="3416"/>
                  </a:lnTo>
                  <a:lnTo>
                    <a:pt x="1412" y="3398"/>
                  </a:lnTo>
                  <a:lnTo>
                    <a:pt x="1425" y="3380"/>
                  </a:lnTo>
                  <a:lnTo>
                    <a:pt x="1439" y="3364"/>
                  </a:lnTo>
                  <a:lnTo>
                    <a:pt x="1454" y="3349"/>
                  </a:lnTo>
                  <a:lnTo>
                    <a:pt x="1470" y="3335"/>
                  </a:lnTo>
                  <a:lnTo>
                    <a:pt x="1486" y="3322"/>
                  </a:lnTo>
                  <a:lnTo>
                    <a:pt x="1497" y="3313"/>
                  </a:lnTo>
                  <a:lnTo>
                    <a:pt x="1507" y="3305"/>
                  </a:lnTo>
                  <a:lnTo>
                    <a:pt x="1529" y="3292"/>
                  </a:lnTo>
                  <a:lnTo>
                    <a:pt x="1552" y="3279"/>
                  </a:lnTo>
                  <a:lnTo>
                    <a:pt x="1576" y="3268"/>
                  </a:lnTo>
                  <a:lnTo>
                    <a:pt x="1600" y="3259"/>
                  </a:lnTo>
                  <a:lnTo>
                    <a:pt x="1624" y="3249"/>
                  </a:lnTo>
                  <a:lnTo>
                    <a:pt x="1673" y="3230"/>
                  </a:lnTo>
                  <a:lnTo>
                    <a:pt x="1679" y="3224"/>
                  </a:lnTo>
                  <a:lnTo>
                    <a:pt x="1685" y="3218"/>
                  </a:lnTo>
                  <a:lnTo>
                    <a:pt x="1689" y="3211"/>
                  </a:lnTo>
                  <a:lnTo>
                    <a:pt x="1691" y="3204"/>
                  </a:lnTo>
                  <a:lnTo>
                    <a:pt x="1692" y="3197"/>
                  </a:lnTo>
                  <a:lnTo>
                    <a:pt x="1691" y="3189"/>
                  </a:lnTo>
                  <a:lnTo>
                    <a:pt x="1690" y="3181"/>
                  </a:lnTo>
                  <a:lnTo>
                    <a:pt x="1688" y="3174"/>
                  </a:lnTo>
                  <a:lnTo>
                    <a:pt x="1682" y="3159"/>
                  </a:lnTo>
                  <a:lnTo>
                    <a:pt x="1673" y="3143"/>
                  </a:lnTo>
                  <a:lnTo>
                    <a:pt x="1663" y="3129"/>
                  </a:lnTo>
                  <a:lnTo>
                    <a:pt x="1654" y="3117"/>
                  </a:lnTo>
                  <a:lnTo>
                    <a:pt x="1640" y="3101"/>
                  </a:lnTo>
                  <a:lnTo>
                    <a:pt x="1625" y="3085"/>
                  </a:lnTo>
                  <a:lnTo>
                    <a:pt x="1596" y="3055"/>
                  </a:lnTo>
                  <a:lnTo>
                    <a:pt x="1564" y="3026"/>
                  </a:lnTo>
                  <a:lnTo>
                    <a:pt x="1532" y="3000"/>
                  </a:lnTo>
                  <a:lnTo>
                    <a:pt x="1497" y="2975"/>
                  </a:lnTo>
                  <a:lnTo>
                    <a:pt x="1462" y="2951"/>
                  </a:lnTo>
                  <a:lnTo>
                    <a:pt x="1426" y="2928"/>
                  </a:lnTo>
                  <a:lnTo>
                    <a:pt x="1389" y="2908"/>
                  </a:lnTo>
                  <a:lnTo>
                    <a:pt x="1352" y="2887"/>
                  </a:lnTo>
                  <a:lnTo>
                    <a:pt x="1314" y="2867"/>
                  </a:lnTo>
                  <a:lnTo>
                    <a:pt x="1237" y="2829"/>
                  </a:lnTo>
                  <a:lnTo>
                    <a:pt x="1160" y="2793"/>
                  </a:lnTo>
                  <a:lnTo>
                    <a:pt x="1084" y="2756"/>
                  </a:lnTo>
                  <a:lnTo>
                    <a:pt x="1029" y="2727"/>
                  </a:lnTo>
                  <a:lnTo>
                    <a:pt x="977" y="2697"/>
                  </a:lnTo>
                  <a:lnTo>
                    <a:pt x="925" y="2664"/>
                  </a:lnTo>
                  <a:lnTo>
                    <a:pt x="874" y="2630"/>
                  </a:lnTo>
                  <a:lnTo>
                    <a:pt x="823" y="2596"/>
                  </a:lnTo>
                  <a:lnTo>
                    <a:pt x="774" y="2560"/>
                  </a:lnTo>
                  <a:lnTo>
                    <a:pt x="725" y="2522"/>
                  </a:lnTo>
                  <a:lnTo>
                    <a:pt x="678" y="2484"/>
                  </a:lnTo>
                  <a:lnTo>
                    <a:pt x="632" y="2443"/>
                  </a:lnTo>
                  <a:lnTo>
                    <a:pt x="586" y="2402"/>
                  </a:lnTo>
                  <a:lnTo>
                    <a:pt x="541" y="2360"/>
                  </a:lnTo>
                  <a:lnTo>
                    <a:pt x="498" y="2317"/>
                  </a:lnTo>
                  <a:lnTo>
                    <a:pt x="456" y="2273"/>
                  </a:lnTo>
                  <a:lnTo>
                    <a:pt x="414" y="2227"/>
                  </a:lnTo>
                  <a:lnTo>
                    <a:pt x="374" y="2181"/>
                  </a:lnTo>
                  <a:lnTo>
                    <a:pt x="335" y="2135"/>
                  </a:lnTo>
                  <a:lnTo>
                    <a:pt x="301" y="2090"/>
                  </a:lnTo>
                  <a:lnTo>
                    <a:pt x="267" y="2046"/>
                  </a:lnTo>
                  <a:lnTo>
                    <a:pt x="236" y="1999"/>
                  </a:lnTo>
                  <a:lnTo>
                    <a:pt x="206" y="1952"/>
                  </a:lnTo>
                  <a:lnTo>
                    <a:pt x="176" y="1903"/>
                  </a:lnTo>
                  <a:lnTo>
                    <a:pt x="148" y="1854"/>
                  </a:lnTo>
                  <a:lnTo>
                    <a:pt x="123" y="1804"/>
                  </a:lnTo>
                  <a:lnTo>
                    <a:pt x="99" y="1753"/>
                  </a:lnTo>
                  <a:lnTo>
                    <a:pt x="77" y="1701"/>
                  </a:lnTo>
                  <a:lnTo>
                    <a:pt x="58" y="1649"/>
                  </a:lnTo>
                  <a:lnTo>
                    <a:pt x="49" y="1623"/>
                  </a:lnTo>
                  <a:lnTo>
                    <a:pt x="41" y="1596"/>
                  </a:lnTo>
                  <a:lnTo>
                    <a:pt x="34" y="1568"/>
                  </a:lnTo>
                  <a:lnTo>
                    <a:pt x="27" y="1541"/>
                  </a:lnTo>
                  <a:lnTo>
                    <a:pt x="21" y="1514"/>
                  </a:lnTo>
                  <a:lnTo>
                    <a:pt x="16" y="1487"/>
                  </a:lnTo>
                  <a:lnTo>
                    <a:pt x="11" y="1459"/>
                  </a:lnTo>
                  <a:lnTo>
                    <a:pt x="8" y="1431"/>
                  </a:lnTo>
                  <a:lnTo>
                    <a:pt x="4" y="1403"/>
                  </a:lnTo>
                  <a:lnTo>
                    <a:pt x="2" y="1375"/>
                  </a:lnTo>
                  <a:lnTo>
                    <a:pt x="1" y="1347"/>
                  </a:lnTo>
                  <a:lnTo>
                    <a:pt x="0" y="1318"/>
                  </a:lnTo>
                  <a:lnTo>
                    <a:pt x="1" y="1286"/>
                  </a:lnTo>
                  <a:lnTo>
                    <a:pt x="4" y="1252"/>
                  </a:lnTo>
                  <a:lnTo>
                    <a:pt x="8" y="1217"/>
                  </a:lnTo>
                  <a:lnTo>
                    <a:pt x="12" y="1184"/>
                  </a:lnTo>
                  <a:lnTo>
                    <a:pt x="19" y="1150"/>
                  </a:lnTo>
                  <a:lnTo>
                    <a:pt x="26" y="1116"/>
                  </a:lnTo>
                  <a:lnTo>
                    <a:pt x="35" y="1084"/>
                  </a:lnTo>
                  <a:lnTo>
                    <a:pt x="47" y="1051"/>
                  </a:lnTo>
                  <a:lnTo>
                    <a:pt x="60" y="1021"/>
                  </a:lnTo>
                  <a:lnTo>
                    <a:pt x="75" y="990"/>
                  </a:lnTo>
                  <a:lnTo>
                    <a:pt x="83" y="976"/>
                  </a:lnTo>
                  <a:lnTo>
                    <a:pt x="92" y="962"/>
                  </a:lnTo>
                  <a:lnTo>
                    <a:pt x="101" y="948"/>
                  </a:lnTo>
                  <a:lnTo>
                    <a:pt x="112" y="935"/>
                  </a:lnTo>
                  <a:lnTo>
                    <a:pt x="123" y="923"/>
                  </a:lnTo>
                  <a:lnTo>
                    <a:pt x="134" y="910"/>
                  </a:lnTo>
                  <a:lnTo>
                    <a:pt x="146" y="899"/>
                  </a:lnTo>
                  <a:lnTo>
                    <a:pt x="159" y="887"/>
                  </a:lnTo>
                  <a:lnTo>
                    <a:pt x="172" y="877"/>
                  </a:lnTo>
                  <a:lnTo>
                    <a:pt x="186" y="867"/>
                  </a:lnTo>
                  <a:lnTo>
                    <a:pt x="201" y="858"/>
                  </a:lnTo>
                  <a:lnTo>
                    <a:pt x="217" y="849"/>
                  </a:lnTo>
                  <a:lnTo>
                    <a:pt x="215" y="829"/>
                  </a:lnTo>
                  <a:lnTo>
                    <a:pt x="214" y="811"/>
                  </a:lnTo>
                  <a:lnTo>
                    <a:pt x="215" y="791"/>
                  </a:lnTo>
                  <a:lnTo>
                    <a:pt x="217" y="772"/>
                  </a:lnTo>
                  <a:lnTo>
                    <a:pt x="221" y="753"/>
                  </a:lnTo>
                  <a:lnTo>
                    <a:pt x="225" y="735"/>
                  </a:lnTo>
                  <a:lnTo>
                    <a:pt x="231" y="716"/>
                  </a:lnTo>
                  <a:lnTo>
                    <a:pt x="237" y="698"/>
                  </a:lnTo>
                  <a:lnTo>
                    <a:pt x="245" y="680"/>
                  </a:lnTo>
                  <a:lnTo>
                    <a:pt x="253" y="663"/>
                  </a:lnTo>
                  <a:lnTo>
                    <a:pt x="263" y="647"/>
                  </a:lnTo>
                  <a:lnTo>
                    <a:pt x="274" y="631"/>
                  </a:lnTo>
                  <a:lnTo>
                    <a:pt x="286" y="616"/>
                  </a:lnTo>
                  <a:lnTo>
                    <a:pt x="299" y="601"/>
                  </a:lnTo>
                  <a:lnTo>
                    <a:pt x="312" y="588"/>
                  </a:lnTo>
                  <a:lnTo>
                    <a:pt x="327" y="575"/>
                  </a:lnTo>
                  <a:lnTo>
                    <a:pt x="353" y="554"/>
                  </a:lnTo>
                  <a:lnTo>
                    <a:pt x="381" y="536"/>
                  </a:lnTo>
                  <a:lnTo>
                    <a:pt x="409" y="519"/>
                  </a:lnTo>
                  <a:lnTo>
                    <a:pt x="438" y="505"/>
                  </a:lnTo>
                  <a:lnTo>
                    <a:pt x="469" y="493"/>
                  </a:lnTo>
                  <a:lnTo>
                    <a:pt x="500" y="484"/>
                  </a:lnTo>
                  <a:lnTo>
                    <a:pt x="532" y="475"/>
                  </a:lnTo>
                  <a:lnTo>
                    <a:pt x="564" y="468"/>
                  </a:lnTo>
                  <a:lnTo>
                    <a:pt x="597" y="464"/>
                  </a:lnTo>
                  <a:lnTo>
                    <a:pt x="629" y="461"/>
                  </a:lnTo>
                  <a:lnTo>
                    <a:pt x="663" y="460"/>
                  </a:lnTo>
                  <a:lnTo>
                    <a:pt x="696" y="460"/>
                  </a:lnTo>
                  <a:lnTo>
                    <a:pt x="729" y="462"/>
                  </a:lnTo>
                  <a:lnTo>
                    <a:pt x="762" y="466"/>
                  </a:lnTo>
                  <a:lnTo>
                    <a:pt x="795" y="471"/>
                  </a:lnTo>
                  <a:lnTo>
                    <a:pt x="826" y="477"/>
                  </a:lnTo>
                  <a:lnTo>
                    <a:pt x="853" y="485"/>
                  </a:lnTo>
                  <a:lnTo>
                    <a:pt x="879" y="493"/>
                  </a:lnTo>
                  <a:lnTo>
                    <a:pt x="904" y="504"/>
                  </a:lnTo>
                  <a:lnTo>
                    <a:pt x="931" y="516"/>
                  </a:lnTo>
                  <a:lnTo>
                    <a:pt x="954" y="529"/>
                  </a:lnTo>
                  <a:lnTo>
                    <a:pt x="978" y="544"/>
                  </a:lnTo>
                  <a:lnTo>
                    <a:pt x="1000" y="561"/>
                  </a:lnTo>
                  <a:lnTo>
                    <a:pt x="1022" y="578"/>
                  </a:lnTo>
                  <a:lnTo>
                    <a:pt x="1041" y="598"/>
                  </a:lnTo>
                  <a:lnTo>
                    <a:pt x="1060" y="617"/>
                  </a:lnTo>
                  <a:lnTo>
                    <a:pt x="1077" y="639"/>
                  </a:lnTo>
                  <a:lnTo>
                    <a:pt x="1091" y="662"/>
                  </a:lnTo>
                  <a:lnTo>
                    <a:pt x="1104" y="687"/>
                  </a:lnTo>
                  <a:lnTo>
                    <a:pt x="1116" y="712"/>
                  </a:lnTo>
                  <a:lnTo>
                    <a:pt x="1125" y="738"/>
                  </a:lnTo>
                  <a:lnTo>
                    <a:pt x="1128" y="752"/>
                  </a:lnTo>
                  <a:lnTo>
                    <a:pt x="1131" y="766"/>
                  </a:lnTo>
                  <a:lnTo>
                    <a:pt x="1172" y="779"/>
                  </a:lnTo>
                  <a:lnTo>
                    <a:pt x="1211" y="793"/>
                  </a:lnTo>
                  <a:lnTo>
                    <a:pt x="1251" y="809"/>
                  </a:lnTo>
                  <a:lnTo>
                    <a:pt x="1290" y="825"/>
                  </a:lnTo>
                  <a:lnTo>
                    <a:pt x="1369" y="858"/>
                  </a:lnTo>
                  <a:lnTo>
                    <a:pt x="1446" y="892"/>
                  </a:lnTo>
                  <a:lnTo>
                    <a:pt x="1436" y="822"/>
                  </a:lnTo>
                  <a:lnTo>
                    <a:pt x="1427" y="750"/>
                  </a:lnTo>
                  <a:lnTo>
                    <a:pt x="1410" y="606"/>
                  </a:lnTo>
                  <a:lnTo>
                    <a:pt x="1388" y="608"/>
                  </a:lnTo>
                  <a:lnTo>
                    <a:pt x="1366" y="608"/>
                  </a:lnTo>
                  <a:lnTo>
                    <a:pt x="1345" y="605"/>
                  </a:lnTo>
                  <a:lnTo>
                    <a:pt x="1323" y="603"/>
                  </a:lnTo>
                  <a:lnTo>
                    <a:pt x="1301" y="599"/>
                  </a:lnTo>
                  <a:lnTo>
                    <a:pt x="1279" y="593"/>
                  </a:lnTo>
                  <a:lnTo>
                    <a:pt x="1259" y="586"/>
                  </a:lnTo>
                  <a:lnTo>
                    <a:pt x="1239" y="578"/>
                  </a:lnTo>
                  <a:lnTo>
                    <a:pt x="1220" y="568"/>
                  </a:lnTo>
                  <a:lnTo>
                    <a:pt x="1200" y="558"/>
                  </a:lnTo>
                  <a:lnTo>
                    <a:pt x="1183" y="546"/>
                  </a:lnTo>
                  <a:lnTo>
                    <a:pt x="1165" y="531"/>
                  </a:lnTo>
                  <a:lnTo>
                    <a:pt x="1149" y="517"/>
                  </a:lnTo>
                  <a:lnTo>
                    <a:pt x="1135" y="501"/>
                  </a:lnTo>
                  <a:lnTo>
                    <a:pt x="1121" y="484"/>
                  </a:lnTo>
                  <a:lnTo>
                    <a:pt x="1109" y="465"/>
                  </a:lnTo>
                  <a:lnTo>
                    <a:pt x="1102" y="453"/>
                  </a:lnTo>
                  <a:lnTo>
                    <a:pt x="1096" y="442"/>
                  </a:lnTo>
                  <a:lnTo>
                    <a:pt x="1084" y="418"/>
                  </a:lnTo>
                  <a:lnTo>
                    <a:pt x="1075" y="393"/>
                  </a:lnTo>
                  <a:lnTo>
                    <a:pt x="1069" y="367"/>
                  </a:lnTo>
                  <a:lnTo>
                    <a:pt x="1064" y="341"/>
                  </a:lnTo>
                  <a:lnTo>
                    <a:pt x="1062" y="315"/>
                  </a:lnTo>
                  <a:lnTo>
                    <a:pt x="1063" y="289"/>
                  </a:lnTo>
                  <a:lnTo>
                    <a:pt x="1065" y="263"/>
                  </a:lnTo>
                  <a:lnTo>
                    <a:pt x="1070" y="237"/>
                  </a:lnTo>
                  <a:lnTo>
                    <a:pt x="1076" y="211"/>
                  </a:lnTo>
                  <a:lnTo>
                    <a:pt x="1086" y="186"/>
                  </a:lnTo>
                  <a:lnTo>
                    <a:pt x="1097" y="162"/>
                  </a:lnTo>
                  <a:lnTo>
                    <a:pt x="1110" y="139"/>
                  </a:lnTo>
                  <a:lnTo>
                    <a:pt x="1125" y="118"/>
                  </a:lnTo>
                  <a:lnTo>
                    <a:pt x="1134" y="108"/>
                  </a:lnTo>
                  <a:lnTo>
                    <a:pt x="1142" y="98"/>
                  </a:lnTo>
                  <a:lnTo>
                    <a:pt x="1152" y="89"/>
                  </a:lnTo>
                  <a:lnTo>
                    <a:pt x="1162" y="79"/>
                  </a:lnTo>
                  <a:close/>
                  <a:moveTo>
                    <a:pt x="925" y="1586"/>
                  </a:moveTo>
                  <a:lnTo>
                    <a:pt x="925" y="1586"/>
                  </a:lnTo>
                  <a:lnTo>
                    <a:pt x="917" y="1609"/>
                  </a:lnTo>
                  <a:lnTo>
                    <a:pt x="912" y="1631"/>
                  </a:lnTo>
                  <a:lnTo>
                    <a:pt x="910" y="1654"/>
                  </a:lnTo>
                  <a:lnTo>
                    <a:pt x="909" y="1677"/>
                  </a:lnTo>
                  <a:lnTo>
                    <a:pt x="910" y="1700"/>
                  </a:lnTo>
                  <a:lnTo>
                    <a:pt x="913" y="1723"/>
                  </a:lnTo>
                  <a:lnTo>
                    <a:pt x="917" y="1746"/>
                  </a:lnTo>
                  <a:lnTo>
                    <a:pt x="924" y="1768"/>
                  </a:lnTo>
                  <a:lnTo>
                    <a:pt x="932" y="1790"/>
                  </a:lnTo>
                  <a:lnTo>
                    <a:pt x="940" y="1813"/>
                  </a:lnTo>
                  <a:lnTo>
                    <a:pt x="950" y="1834"/>
                  </a:lnTo>
                  <a:lnTo>
                    <a:pt x="961" y="1855"/>
                  </a:lnTo>
                  <a:lnTo>
                    <a:pt x="972" y="1876"/>
                  </a:lnTo>
                  <a:lnTo>
                    <a:pt x="984" y="1897"/>
                  </a:lnTo>
                  <a:lnTo>
                    <a:pt x="1009" y="1935"/>
                  </a:lnTo>
                  <a:lnTo>
                    <a:pt x="1039" y="1976"/>
                  </a:lnTo>
                  <a:lnTo>
                    <a:pt x="1071" y="2015"/>
                  </a:lnTo>
                  <a:lnTo>
                    <a:pt x="1104" y="2053"/>
                  </a:lnTo>
                  <a:lnTo>
                    <a:pt x="1139" y="2090"/>
                  </a:lnTo>
                  <a:lnTo>
                    <a:pt x="1176" y="2125"/>
                  </a:lnTo>
                  <a:lnTo>
                    <a:pt x="1213" y="2160"/>
                  </a:lnTo>
                  <a:lnTo>
                    <a:pt x="1252" y="2192"/>
                  </a:lnTo>
                  <a:lnTo>
                    <a:pt x="1291" y="2224"/>
                  </a:lnTo>
                  <a:lnTo>
                    <a:pt x="1332" y="2254"/>
                  </a:lnTo>
                  <a:lnTo>
                    <a:pt x="1373" y="2285"/>
                  </a:lnTo>
                  <a:lnTo>
                    <a:pt x="1415" y="2313"/>
                  </a:lnTo>
                  <a:lnTo>
                    <a:pt x="1458" y="2341"/>
                  </a:lnTo>
                  <a:lnTo>
                    <a:pt x="1501" y="2367"/>
                  </a:lnTo>
                  <a:lnTo>
                    <a:pt x="1545" y="2393"/>
                  </a:lnTo>
                  <a:lnTo>
                    <a:pt x="1589" y="2419"/>
                  </a:lnTo>
                  <a:lnTo>
                    <a:pt x="1634" y="2443"/>
                  </a:lnTo>
                  <a:lnTo>
                    <a:pt x="1540" y="1683"/>
                  </a:lnTo>
                  <a:lnTo>
                    <a:pt x="1517" y="1669"/>
                  </a:lnTo>
                  <a:lnTo>
                    <a:pt x="1496" y="1656"/>
                  </a:lnTo>
                  <a:lnTo>
                    <a:pt x="1474" y="1642"/>
                  </a:lnTo>
                  <a:lnTo>
                    <a:pt x="1452" y="1628"/>
                  </a:lnTo>
                  <a:lnTo>
                    <a:pt x="1411" y="1598"/>
                  </a:lnTo>
                  <a:lnTo>
                    <a:pt x="1370" y="1566"/>
                  </a:lnTo>
                  <a:lnTo>
                    <a:pt x="1328" y="1536"/>
                  </a:lnTo>
                  <a:lnTo>
                    <a:pt x="1287" y="1505"/>
                  </a:lnTo>
                  <a:lnTo>
                    <a:pt x="1265" y="1491"/>
                  </a:lnTo>
                  <a:lnTo>
                    <a:pt x="1244" y="1477"/>
                  </a:lnTo>
                  <a:lnTo>
                    <a:pt x="1221" y="1465"/>
                  </a:lnTo>
                  <a:lnTo>
                    <a:pt x="1198" y="1453"/>
                  </a:lnTo>
                  <a:lnTo>
                    <a:pt x="1188" y="1448"/>
                  </a:lnTo>
                  <a:lnTo>
                    <a:pt x="1177" y="1444"/>
                  </a:lnTo>
                  <a:lnTo>
                    <a:pt x="1167" y="1441"/>
                  </a:lnTo>
                  <a:lnTo>
                    <a:pt x="1157" y="1439"/>
                  </a:lnTo>
                  <a:lnTo>
                    <a:pt x="1147" y="1437"/>
                  </a:lnTo>
                  <a:lnTo>
                    <a:pt x="1136" y="1436"/>
                  </a:lnTo>
                  <a:lnTo>
                    <a:pt x="1126" y="1436"/>
                  </a:lnTo>
                  <a:lnTo>
                    <a:pt x="1115" y="1436"/>
                  </a:lnTo>
                  <a:lnTo>
                    <a:pt x="1096" y="1439"/>
                  </a:lnTo>
                  <a:lnTo>
                    <a:pt x="1075" y="1444"/>
                  </a:lnTo>
                  <a:lnTo>
                    <a:pt x="1056" y="1452"/>
                  </a:lnTo>
                  <a:lnTo>
                    <a:pt x="1037" y="1462"/>
                  </a:lnTo>
                  <a:lnTo>
                    <a:pt x="1019" y="1473"/>
                  </a:lnTo>
                  <a:lnTo>
                    <a:pt x="1002" y="1486"/>
                  </a:lnTo>
                  <a:lnTo>
                    <a:pt x="986" y="1500"/>
                  </a:lnTo>
                  <a:lnTo>
                    <a:pt x="971" y="1515"/>
                  </a:lnTo>
                  <a:lnTo>
                    <a:pt x="957" y="1533"/>
                  </a:lnTo>
                  <a:lnTo>
                    <a:pt x="945" y="1550"/>
                  </a:lnTo>
                  <a:lnTo>
                    <a:pt x="934" y="1567"/>
                  </a:lnTo>
                  <a:lnTo>
                    <a:pt x="925" y="1586"/>
                  </a:lnTo>
                  <a:close/>
                  <a:moveTo>
                    <a:pt x="6110" y="1456"/>
                  </a:moveTo>
                  <a:lnTo>
                    <a:pt x="6110" y="1456"/>
                  </a:lnTo>
                  <a:lnTo>
                    <a:pt x="6088" y="1468"/>
                  </a:lnTo>
                  <a:lnTo>
                    <a:pt x="6065" y="1481"/>
                  </a:lnTo>
                  <a:lnTo>
                    <a:pt x="6045" y="1494"/>
                  </a:lnTo>
                  <a:lnTo>
                    <a:pt x="6023" y="1509"/>
                  </a:lnTo>
                  <a:lnTo>
                    <a:pt x="5983" y="1538"/>
                  </a:lnTo>
                  <a:lnTo>
                    <a:pt x="5941" y="1568"/>
                  </a:lnTo>
                  <a:lnTo>
                    <a:pt x="5901" y="1599"/>
                  </a:lnTo>
                  <a:lnTo>
                    <a:pt x="5861" y="1629"/>
                  </a:lnTo>
                  <a:lnTo>
                    <a:pt x="5840" y="1643"/>
                  </a:lnTo>
                  <a:lnTo>
                    <a:pt x="5818" y="1658"/>
                  </a:lnTo>
                  <a:lnTo>
                    <a:pt x="5797" y="1671"/>
                  </a:lnTo>
                  <a:lnTo>
                    <a:pt x="5775" y="1683"/>
                  </a:lnTo>
                  <a:lnTo>
                    <a:pt x="5751" y="1873"/>
                  </a:lnTo>
                  <a:lnTo>
                    <a:pt x="5727" y="2063"/>
                  </a:lnTo>
                  <a:lnTo>
                    <a:pt x="5683" y="2443"/>
                  </a:lnTo>
                  <a:lnTo>
                    <a:pt x="5743" y="2410"/>
                  </a:lnTo>
                  <a:lnTo>
                    <a:pt x="5804" y="2374"/>
                  </a:lnTo>
                  <a:lnTo>
                    <a:pt x="5863" y="2337"/>
                  </a:lnTo>
                  <a:lnTo>
                    <a:pt x="5922" y="2298"/>
                  </a:lnTo>
                  <a:lnTo>
                    <a:pt x="5979" y="2258"/>
                  </a:lnTo>
                  <a:lnTo>
                    <a:pt x="6008" y="2236"/>
                  </a:lnTo>
                  <a:lnTo>
                    <a:pt x="6035" y="2214"/>
                  </a:lnTo>
                  <a:lnTo>
                    <a:pt x="6063" y="2192"/>
                  </a:lnTo>
                  <a:lnTo>
                    <a:pt x="6089" y="2169"/>
                  </a:lnTo>
                  <a:lnTo>
                    <a:pt x="6116" y="2147"/>
                  </a:lnTo>
                  <a:lnTo>
                    <a:pt x="6141" y="2123"/>
                  </a:lnTo>
                  <a:lnTo>
                    <a:pt x="6186" y="2078"/>
                  </a:lnTo>
                  <a:lnTo>
                    <a:pt x="6208" y="2055"/>
                  </a:lnTo>
                  <a:lnTo>
                    <a:pt x="6229" y="2033"/>
                  </a:lnTo>
                  <a:lnTo>
                    <a:pt x="6250" y="2009"/>
                  </a:lnTo>
                  <a:lnTo>
                    <a:pt x="6271" y="1984"/>
                  </a:lnTo>
                  <a:lnTo>
                    <a:pt x="6289" y="1959"/>
                  </a:lnTo>
                  <a:lnTo>
                    <a:pt x="6308" y="1933"/>
                  </a:lnTo>
                  <a:lnTo>
                    <a:pt x="6325" y="1906"/>
                  </a:lnTo>
                  <a:lnTo>
                    <a:pt x="6341" y="1879"/>
                  </a:lnTo>
                  <a:lnTo>
                    <a:pt x="6355" y="1851"/>
                  </a:lnTo>
                  <a:lnTo>
                    <a:pt x="6368" y="1823"/>
                  </a:lnTo>
                  <a:lnTo>
                    <a:pt x="6380" y="1793"/>
                  </a:lnTo>
                  <a:lnTo>
                    <a:pt x="6390" y="1764"/>
                  </a:lnTo>
                  <a:lnTo>
                    <a:pt x="6398" y="1734"/>
                  </a:lnTo>
                  <a:lnTo>
                    <a:pt x="6404" y="1702"/>
                  </a:lnTo>
                  <a:lnTo>
                    <a:pt x="6406" y="1688"/>
                  </a:lnTo>
                  <a:lnTo>
                    <a:pt x="6406" y="1674"/>
                  </a:lnTo>
                  <a:lnTo>
                    <a:pt x="6406" y="1659"/>
                  </a:lnTo>
                  <a:lnTo>
                    <a:pt x="6405" y="1644"/>
                  </a:lnTo>
                  <a:lnTo>
                    <a:pt x="6403" y="1630"/>
                  </a:lnTo>
                  <a:lnTo>
                    <a:pt x="6400" y="1616"/>
                  </a:lnTo>
                  <a:lnTo>
                    <a:pt x="6396" y="1602"/>
                  </a:lnTo>
                  <a:lnTo>
                    <a:pt x="6390" y="1589"/>
                  </a:lnTo>
                  <a:lnTo>
                    <a:pt x="6385" y="1575"/>
                  </a:lnTo>
                  <a:lnTo>
                    <a:pt x="6378" y="1562"/>
                  </a:lnTo>
                  <a:lnTo>
                    <a:pt x="6371" y="1550"/>
                  </a:lnTo>
                  <a:lnTo>
                    <a:pt x="6362" y="1537"/>
                  </a:lnTo>
                  <a:lnTo>
                    <a:pt x="6353" y="1525"/>
                  </a:lnTo>
                  <a:lnTo>
                    <a:pt x="6343" y="1514"/>
                  </a:lnTo>
                  <a:lnTo>
                    <a:pt x="6334" y="1503"/>
                  </a:lnTo>
                  <a:lnTo>
                    <a:pt x="6323" y="1493"/>
                  </a:lnTo>
                  <a:lnTo>
                    <a:pt x="6312" y="1484"/>
                  </a:lnTo>
                  <a:lnTo>
                    <a:pt x="6300" y="1475"/>
                  </a:lnTo>
                  <a:lnTo>
                    <a:pt x="6288" y="1467"/>
                  </a:lnTo>
                  <a:lnTo>
                    <a:pt x="6276" y="1460"/>
                  </a:lnTo>
                  <a:lnTo>
                    <a:pt x="6263" y="1453"/>
                  </a:lnTo>
                  <a:lnTo>
                    <a:pt x="6250" y="1449"/>
                  </a:lnTo>
                  <a:lnTo>
                    <a:pt x="6236" y="1444"/>
                  </a:lnTo>
                  <a:lnTo>
                    <a:pt x="6223" y="1440"/>
                  </a:lnTo>
                  <a:lnTo>
                    <a:pt x="6209" y="1438"/>
                  </a:lnTo>
                  <a:lnTo>
                    <a:pt x="6195" y="1437"/>
                  </a:lnTo>
                  <a:lnTo>
                    <a:pt x="6180" y="1437"/>
                  </a:lnTo>
                  <a:lnTo>
                    <a:pt x="6166" y="1438"/>
                  </a:lnTo>
                  <a:lnTo>
                    <a:pt x="6152" y="1441"/>
                  </a:lnTo>
                  <a:lnTo>
                    <a:pt x="6138" y="1444"/>
                  </a:lnTo>
                  <a:lnTo>
                    <a:pt x="6124" y="1450"/>
                  </a:lnTo>
                  <a:lnTo>
                    <a:pt x="6110" y="1456"/>
                  </a:lnTo>
                  <a:close/>
                </a:path>
              </a:pathLst>
            </a:custGeom>
            <a:solidFill>
              <a:sysClr val="window" lastClr="FFFFFF"/>
            </a:solidFill>
            <a:ln>
              <a:noFill/>
            </a:ln>
          </p:spPr>
          <p:txBody>
            <a:bodyPr bIns="900000" anchor="ctr">
              <a:normAutofit fontScale="25000" lnSpcReduction="20000"/>
              <a:scene3d>
                <a:camera prst="orthographicFront"/>
                <a:lightRig rig="threePt" dir="t"/>
              </a:scene3d>
              <a:sp3d>
                <a:contourClr>
                  <a:srgbClr val="FFFFFF"/>
                </a:contourClr>
              </a:sp3d>
            </a:bodyPr>
            <a:p>
              <a:pPr algn="ctr">
                <a:defRPr/>
              </a:pPr>
              <a:endParaRPr lang="zh-CN" altLang="en-US" dirty="0">
                <a:solidFill>
                  <a:srgbClr val="FFFFFF"/>
                </a:solidFill>
                <a:sym typeface="Arial" panose="020B0604020202020204" pitchFamily="34" charset="0"/>
              </a:endParaRPr>
            </a:p>
          </p:txBody>
        </p:sp>
      </p:grpSp>
      <p:grpSp>
        <p:nvGrpSpPr>
          <p:cNvPr id="36" name="组合 35"/>
          <p:cNvGrpSpPr/>
          <p:nvPr>
            <p:custDataLst>
              <p:tags r:id="rId17"/>
            </p:custDataLst>
          </p:nvPr>
        </p:nvGrpSpPr>
        <p:grpSpPr>
          <a:xfrm>
            <a:off x="2958223" y="1807675"/>
            <a:ext cx="1409700" cy="421584"/>
            <a:chOff x="3403600" y="1970870"/>
            <a:chExt cx="1257300" cy="421584"/>
          </a:xfrm>
        </p:grpSpPr>
        <p:cxnSp>
          <p:nvCxnSpPr>
            <p:cNvPr id="37" name="直接连接符 36"/>
            <p:cNvCxnSpPr/>
            <p:nvPr>
              <p:custDataLst>
                <p:tags r:id="rId18"/>
              </p:custDataLst>
            </p:nvPr>
          </p:nvCxnSpPr>
          <p:spPr>
            <a:xfrm flipH="1">
              <a:off x="4394201" y="2392454"/>
              <a:ext cx="266699" cy="0"/>
            </a:xfrm>
            <a:prstGeom prst="line">
              <a:avLst/>
            </a:prstGeom>
            <a:noFill/>
            <a:ln w="9525" cap="flat" cmpd="sng" algn="ctr">
              <a:solidFill>
                <a:sysClr val="windowText" lastClr="000000">
                  <a:lumMod val="65000"/>
                  <a:lumOff val="35000"/>
                </a:sysClr>
              </a:solidFill>
              <a:prstDash val="solid"/>
              <a:miter lim="800000"/>
            </a:ln>
            <a:effectLst/>
          </p:spPr>
        </p:cxnSp>
        <p:cxnSp>
          <p:nvCxnSpPr>
            <p:cNvPr id="38" name="直接连接符 37"/>
            <p:cNvCxnSpPr/>
            <p:nvPr>
              <p:custDataLst>
                <p:tags r:id="rId19"/>
              </p:custDataLst>
            </p:nvPr>
          </p:nvCxnSpPr>
          <p:spPr>
            <a:xfrm flipV="1">
              <a:off x="4394200" y="1970870"/>
              <a:ext cx="0" cy="421584"/>
            </a:xfrm>
            <a:prstGeom prst="line">
              <a:avLst/>
            </a:prstGeom>
            <a:noFill/>
            <a:ln w="9525" cap="flat" cmpd="sng" algn="ctr">
              <a:solidFill>
                <a:sysClr val="windowText" lastClr="000000">
                  <a:lumMod val="65000"/>
                  <a:lumOff val="35000"/>
                </a:sysClr>
              </a:solidFill>
              <a:prstDash val="solid"/>
              <a:miter lim="800000"/>
            </a:ln>
            <a:effectLst/>
          </p:spPr>
        </p:cxnSp>
        <p:cxnSp>
          <p:nvCxnSpPr>
            <p:cNvPr id="39" name="直接连接符 38"/>
            <p:cNvCxnSpPr/>
            <p:nvPr>
              <p:custDataLst>
                <p:tags r:id="rId20"/>
              </p:custDataLst>
            </p:nvPr>
          </p:nvCxnSpPr>
          <p:spPr>
            <a:xfrm flipH="1">
              <a:off x="3403600" y="1970870"/>
              <a:ext cx="990600" cy="0"/>
            </a:xfrm>
            <a:prstGeom prst="line">
              <a:avLst/>
            </a:prstGeom>
            <a:noFill/>
            <a:ln w="9525" cap="flat" cmpd="sng" algn="ctr">
              <a:solidFill>
                <a:sysClr val="windowText" lastClr="000000">
                  <a:lumMod val="65000"/>
                  <a:lumOff val="35000"/>
                </a:sysClr>
              </a:solidFill>
              <a:prstDash val="solid"/>
              <a:miter lim="800000"/>
              <a:tailEnd type="oval"/>
            </a:ln>
            <a:effectLst/>
          </p:spPr>
        </p:cxnSp>
      </p:grpSp>
      <p:cxnSp>
        <p:nvCxnSpPr>
          <p:cNvPr id="40" name="直接连接符 39"/>
          <p:cNvCxnSpPr/>
          <p:nvPr>
            <p:custDataLst>
              <p:tags r:id="rId21"/>
            </p:custDataLst>
          </p:nvPr>
        </p:nvCxnSpPr>
        <p:spPr>
          <a:xfrm flipH="1">
            <a:off x="2958224" y="3779959"/>
            <a:ext cx="615949" cy="0"/>
          </a:xfrm>
          <a:prstGeom prst="line">
            <a:avLst/>
          </a:prstGeom>
          <a:noFill/>
          <a:ln w="9525" cap="flat" cmpd="sng" algn="ctr">
            <a:solidFill>
              <a:sysClr val="windowText" lastClr="000000">
                <a:lumMod val="65000"/>
                <a:lumOff val="35000"/>
              </a:sysClr>
            </a:solidFill>
            <a:prstDash val="solid"/>
            <a:miter lim="800000"/>
            <a:tailEnd type="oval"/>
          </a:ln>
          <a:effectLst/>
        </p:spPr>
      </p:cxnSp>
      <p:sp>
        <p:nvSpPr>
          <p:cNvPr id="41" name="文本框 40"/>
          <p:cNvSpPr txBox="1"/>
          <p:nvPr>
            <p:custDataLst>
              <p:tags r:id="rId22"/>
            </p:custDataLst>
          </p:nvPr>
        </p:nvSpPr>
        <p:spPr>
          <a:xfrm>
            <a:off x="951559" y="1931904"/>
            <a:ext cx="1861200" cy="1149483"/>
          </a:xfrm>
          <a:prstGeom prst="rect">
            <a:avLst/>
          </a:prstGeom>
          <a:noFill/>
        </p:spPr>
        <p:txBody>
          <a:bodyPr wrap="square" rtlCol="0">
            <a:normAutofit/>
          </a:bodyPr>
          <a:p>
            <a:pPr algn="r">
              <a:lnSpc>
                <a:spcPct val="120000"/>
              </a:lnSpc>
            </a:pPr>
            <a:r>
              <a:rPr lang="zh-CN" altLang="en-US" sz="2800" dirty="0">
                <a:solidFill>
                  <a:sysClr val="windowText" lastClr="000000">
                    <a:lumMod val="65000"/>
                    <a:lumOff val="35000"/>
                  </a:sysClr>
                </a:solidFill>
                <a:sym typeface="Arial" panose="020B0604020202020204" pitchFamily="34" charset="0"/>
              </a:rPr>
              <a:t>对比阅读</a:t>
            </a:r>
            <a:endParaRPr lang="zh-CN" altLang="en-US" sz="2800" dirty="0">
              <a:solidFill>
                <a:sysClr val="windowText" lastClr="000000">
                  <a:lumMod val="65000"/>
                  <a:lumOff val="35000"/>
                </a:sysClr>
              </a:solidFill>
              <a:sym typeface="Arial" panose="020B0604020202020204" pitchFamily="34" charset="0"/>
            </a:endParaRPr>
          </a:p>
        </p:txBody>
      </p:sp>
      <p:sp>
        <p:nvSpPr>
          <p:cNvPr id="42" name="文本框 41"/>
          <p:cNvSpPr txBox="1"/>
          <p:nvPr>
            <p:custDataLst>
              <p:tags r:id="rId23"/>
            </p:custDataLst>
          </p:nvPr>
        </p:nvSpPr>
        <p:spPr>
          <a:xfrm>
            <a:off x="980602" y="1589718"/>
            <a:ext cx="1861200" cy="400110"/>
          </a:xfrm>
          <a:prstGeom prst="rect">
            <a:avLst/>
          </a:prstGeom>
          <a:noFill/>
        </p:spPr>
        <p:txBody>
          <a:bodyPr wrap="square" rtlCol="0">
            <a:noAutofit/>
          </a:bodyPr>
          <a:p>
            <a:pPr algn="r"/>
            <a:r>
              <a:rPr lang="en-US" altLang="zh-CN" sz="2400">
                <a:solidFill>
                  <a:srgbClr val="FE8A57">
                    <a:lumMod val="75000"/>
                  </a:srgbClr>
                </a:solidFill>
                <a:latin typeface="Arial" panose="020B0604020202020204" pitchFamily="34" charset="0"/>
                <a:ea typeface="+mn-ea"/>
                <a:cs typeface="+mn-ea"/>
                <a:sym typeface="Arial" panose="020B0604020202020204" pitchFamily="34" charset="0"/>
              </a:rPr>
              <a:t>05</a:t>
            </a:r>
            <a:endParaRPr lang="en-US" altLang="zh-CN" sz="2400">
              <a:solidFill>
                <a:srgbClr val="FE8A57">
                  <a:lumMod val="75000"/>
                </a:srgbClr>
              </a:solidFill>
              <a:latin typeface="Arial" panose="020B0604020202020204" pitchFamily="34" charset="0"/>
              <a:ea typeface="+mn-ea"/>
              <a:cs typeface="+mn-ea"/>
              <a:sym typeface="Arial" panose="020B0604020202020204" pitchFamily="34" charset="0"/>
            </a:endParaRPr>
          </a:p>
        </p:txBody>
      </p:sp>
      <p:sp>
        <p:nvSpPr>
          <p:cNvPr id="43" name="文本框 42"/>
          <p:cNvSpPr txBox="1"/>
          <p:nvPr>
            <p:custDataLst>
              <p:tags r:id="rId24"/>
            </p:custDataLst>
          </p:nvPr>
        </p:nvSpPr>
        <p:spPr>
          <a:xfrm>
            <a:off x="951559" y="3614258"/>
            <a:ext cx="1861200" cy="1149483"/>
          </a:xfrm>
          <a:prstGeom prst="rect">
            <a:avLst/>
          </a:prstGeom>
          <a:noFill/>
        </p:spPr>
        <p:txBody>
          <a:bodyPr wrap="square" rtlCol="0">
            <a:normAutofit/>
          </a:bodyPr>
          <a:p>
            <a:pPr algn="r">
              <a:lnSpc>
                <a:spcPct val="120000"/>
              </a:lnSpc>
            </a:pPr>
            <a:r>
              <a:rPr lang="zh-CN" altLang="en-US" sz="2800" dirty="0">
                <a:solidFill>
                  <a:sysClr val="windowText" lastClr="000000">
                    <a:lumMod val="65000"/>
                    <a:lumOff val="35000"/>
                  </a:sysClr>
                </a:solidFill>
                <a:sym typeface="Arial" panose="020B0604020202020204" pitchFamily="34" charset="0"/>
              </a:rPr>
              <a:t>录入参考文献</a:t>
            </a:r>
            <a:endParaRPr lang="zh-CN" altLang="en-US" sz="2800" dirty="0">
              <a:solidFill>
                <a:sysClr val="windowText" lastClr="000000">
                  <a:lumMod val="65000"/>
                  <a:lumOff val="35000"/>
                </a:sysClr>
              </a:solidFill>
              <a:sym typeface="Arial" panose="020B0604020202020204" pitchFamily="34" charset="0"/>
            </a:endParaRPr>
          </a:p>
        </p:txBody>
      </p:sp>
      <p:sp>
        <p:nvSpPr>
          <p:cNvPr id="44" name="文本框 43"/>
          <p:cNvSpPr txBox="1"/>
          <p:nvPr>
            <p:custDataLst>
              <p:tags r:id="rId25"/>
            </p:custDataLst>
          </p:nvPr>
        </p:nvSpPr>
        <p:spPr>
          <a:xfrm>
            <a:off x="980602" y="3272072"/>
            <a:ext cx="1861200" cy="400110"/>
          </a:xfrm>
          <a:prstGeom prst="rect">
            <a:avLst/>
          </a:prstGeom>
          <a:noFill/>
        </p:spPr>
        <p:txBody>
          <a:bodyPr wrap="square" rtlCol="0">
            <a:noAutofit/>
          </a:bodyPr>
          <a:p>
            <a:pPr algn="r"/>
            <a:r>
              <a:rPr lang="en-US" altLang="zh-CN" sz="2400">
                <a:solidFill>
                  <a:srgbClr val="00C37B">
                    <a:lumMod val="75000"/>
                  </a:srgbClr>
                </a:solidFill>
                <a:latin typeface="Arial" panose="020B0604020202020204" pitchFamily="34" charset="0"/>
                <a:ea typeface="+mn-ea"/>
                <a:cs typeface="+mn-ea"/>
                <a:sym typeface="Arial" panose="020B0604020202020204" pitchFamily="34" charset="0"/>
              </a:rPr>
              <a:t>04</a:t>
            </a:r>
            <a:endParaRPr lang="en-US" altLang="zh-CN" sz="2400">
              <a:solidFill>
                <a:srgbClr val="00C37B">
                  <a:lumMod val="75000"/>
                </a:srgbClr>
              </a:solidFill>
              <a:latin typeface="Arial" panose="020B0604020202020204" pitchFamily="34" charset="0"/>
              <a:ea typeface="+mn-ea"/>
              <a:cs typeface="+mn-ea"/>
              <a:sym typeface="Arial" panose="020B0604020202020204" pitchFamily="34" charset="0"/>
            </a:endParaRPr>
          </a:p>
        </p:txBody>
      </p:sp>
      <p:sp>
        <p:nvSpPr>
          <p:cNvPr id="45" name="文本框 44"/>
          <p:cNvSpPr txBox="1"/>
          <p:nvPr>
            <p:custDataLst>
              <p:tags r:id="rId26"/>
            </p:custDataLst>
          </p:nvPr>
        </p:nvSpPr>
        <p:spPr>
          <a:xfrm>
            <a:off x="8727440" y="2480945"/>
            <a:ext cx="2689225" cy="1149350"/>
          </a:xfrm>
          <a:prstGeom prst="rect">
            <a:avLst/>
          </a:prstGeom>
          <a:noFill/>
        </p:spPr>
        <p:txBody>
          <a:bodyPr wrap="square" rtlCol="0">
            <a:normAutofit/>
          </a:bodyPr>
          <a:p>
            <a:pPr>
              <a:lnSpc>
                <a:spcPct val="120000"/>
              </a:lnSpc>
            </a:pPr>
            <a:r>
              <a:rPr lang="zh-CN" altLang="en-US" sz="2800" dirty="0">
                <a:solidFill>
                  <a:sysClr val="windowText" lastClr="000000">
                    <a:lumMod val="65000"/>
                    <a:lumOff val="35000"/>
                  </a:sysClr>
                </a:solidFill>
                <a:sym typeface="Arial" panose="020B0604020202020204" pitchFamily="34" charset="0"/>
              </a:rPr>
              <a:t>一站式阅读管理</a:t>
            </a:r>
            <a:endParaRPr lang="zh-CN" altLang="en-US" sz="2800" dirty="0">
              <a:solidFill>
                <a:sysClr val="windowText" lastClr="000000">
                  <a:lumMod val="65000"/>
                  <a:lumOff val="35000"/>
                </a:sysClr>
              </a:solidFill>
              <a:sym typeface="Arial" panose="020B0604020202020204" pitchFamily="34" charset="0"/>
            </a:endParaRPr>
          </a:p>
        </p:txBody>
      </p:sp>
      <p:sp>
        <p:nvSpPr>
          <p:cNvPr id="46" name="文本框 45"/>
          <p:cNvSpPr txBox="1"/>
          <p:nvPr>
            <p:custDataLst>
              <p:tags r:id="rId27"/>
            </p:custDataLst>
          </p:nvPr>
        </p:nvSpPr>
        <p:spPr>
          <a:xfrm>
            <a:off x="8727731" y="2138447"/>
            <a:ext cx="1861200" cy="400110"/>
          </a:xfrm>
          <a:prstGeom prst="rect">
            <a:avLst/>
          </a:prstGeom>
          <a:noFill/>
        </p:spPr>
        <p:txBody>
          <a:bodyPr wrap="square" rtlCol="0">
            <a:noAutofit/>
          </a:bodyPr>
          <a:p>
            <a:r>
              <a:rPr lang="en-US" altLang="zh-CN" sz="2400">
                <a:solidFill>
                  <a:srgbClr val="EED054">
                    <a:lumMod val="75000"/>
                  </a:srgbClr>
                </a:solidFill>
                <a:latin typeface="Arial" panose="020B0604020202020204" pitchFamily="34" charset="0"/>
                <a:ea typeface="宋体" panose="02010600030101010101" pitchFamily="2" charset="-122"/>
                <a:cs typeface="+mn-ea"/>
                <a:sym typeface="Arial" panose="020B0604020202020204" pitchFamily="34" charset="0"/>
              </a:rPr>
              <a:t>01</a:t>
            </a:r>
            <a:endParaRPr lang="en-US" altLang="zh-CN" sz="2400">
              <a:solidFill>
                <a:srgbClr val="EED054">
                  <a:lumMod val="75000"/>
                </a:srgbClr>
              </a:solidFill>
              <a:latin typeface="Arial" panose="020B0604020202020204" pitchFamily="34" charset="0"/>
              <a:ea typeface="宋体" panose="02010600030101010101" pitchFamily="2" charset="-122"/>
              <a:cs typeface="+mn-ea"/>
              <a:sym typeface="Arial" panose="020B0604020202020204" pitchFamily="34" charset="0"/>
            </a:endParaRPr>
          </a:p>
        </p:txBody>
      </p:sp>
      <p:grpSp>
        <p:nvGrpSpPr>
          <p:cNvPr id="47" name="组合 46"/>
          <p:cNvGrpSpPr/>
          <p:nvPr>
            <p:custDataLst>
              <p:tags r:id="rId28"/>
            </p:custDataLst>
          </p:nvPr>
        </p:nvGrpSpPr>
        <p:grpSpPr>
          <a:xfrm>
            <a:off x="4813876" y="4673556"/>
            <a:ext cx="1008000" cy="1008000"/>
            <a:chOff x="4768657" y="4732810"/>
            <a:chExt cx="1008000" cy="1008000"/>
          </a:xfrm>
        </p:grpSpPr>
        <p:sp>
          <p:nvSpPr>
            <p:cNvPr id="61" name="椭圆 60"/>
            <p:cNvSpPr/>
            <p:nvPr>
              <p:custDataLst>
                <p:tags r:id="rId29"/>
              </p:custDataLst>
            </p:nvPr>
          </p:nvSpPr>
          <p:spPr>
            <a:xfrm>
              <a:off x="4768657" y="4732810"/>
              <a:ext cx="1008000" cy="1008000"/>
            </a:xfrm>
            <a:prstGeom prst="ellipse">
              <a:avLst/>
            </a:prstGeom>
            <a:solidFill>
              <a:srgbClr val="FA546D"/>
            </a:solidFill>
            <a:ln w="12700" cap="flat" cmpd="sng" algn="ctr">
              <a:noFill/>
              <a:prstDash val="solid"/>
              <a:miter lim="800000"/>
            </a:ln>
            <a:effectLst/>
          </p:spPr>
          <p:txBody>
            <a:bodyPr rtlCol="0" anchor="ctr">
              <a:normAutofit/>
            </a:bodyPr>
            <a:p>
              <a:pPr algn="ctr"/>
              <a:endParaRPr lang="zh-CN" altLang="en-US">
                <a:sym typeface="Arial" panose="020B0604020202020204" pitchFamily="34" charset="0"/>
              </a:endParaRPr>
            </a:p>
          </p:txBody>
        </p:sp>
        <p:sp>
          <p:nvSpPr>
            <p:cNvPr id="74" name="KSO_Shape"/>
            <p:cNvSpPr/>
            <p:nvPr>
              <p:custDataLst>
                <p:tags r:id="rId30"/>
              </p:custDataLst>
            </p:nvPr>
          </p:nvSpPr>
          <p:spPr bwMode="auto">
            <a:xfrm>
              <a:off x="5028441" y="4986038"/>
              <a:ext cx="439286" cy="491736"/>
            </a:xfrm>
            <a:custGeom>
              <a:avLst/>
              <a:gdLst>
                <a:gd name="T0" fmla="*/ 248428 w 2033587"/>
                <a:gd name="T1" fmla="*/ 944529 h 2276475"/>
                <a:gd name="T2" fmla="*/ 1175716 w 2033587"/>
                <a:gd name="T3" fmla="*/ 709393 h 2276475"/>
                <a:gd name="T4" fmla="*/ 1178374 w 2033587"/>
                <a:gd name="T5" fmla="*/ 591162 h 2276475"/>
                <a:gd name="T6" fmla="*/ 1585424 w 2033587"/>
                <a:gd name="T7" fmla="*/ 232745 h 2276475"/>
                <a:gd name="T8" fmla="*/ 1623685 w 2033587"/>
                <a:gd name="T9" fmla="*/ 244701 h 2276475"/>
                <a:gd name="T10" fmla="*/ 1656631 w 2033587"/>
                <a:gd name="T11" fmla="*/ 266753 h 2276475"/>
                <a:gd name="T12" fmla="*/ 1682138 w 2033587"/>
                <a:gd name="T13" fmla="*/ 297308 h 2276475"/>
                <a:gd name="T14" fmla="*/ 1697549 w 2033587"/>
                <a:gd name="T15" fmla="*/ 334505 h 2276475"/>
                <a:gd name="T16" fmla="*/ 1701800 w 2033587"/>
                <a:gd name="T17" fmla="*/ 1767638 h 2276475"/>
                <a:gd name="T18" fmla="*/ 1695689 w 2033587"/>
                <a:gd name="T19" fmla="*/ 1808289 h 2276475"/>
                <a:gd name="T20" fmla="*/ 1678419 w 2033587"/>
                <a:gd name="T21" fmla="*/ 1844423 h 2276475"/>
                <a:gd name="T22" fmla="*/ 1651849 w 2033587"/>
                <a:gd name="T23" fmla="*/ 1873649 h 2276475"/>
                <a:gd name="T24" fmla="*/ 1617839 w 2033587"/>
                <a:gd name="T25" fmla="*/ 1894372 h 2276475"/>
                <a:gd name="T26" fmla="*/ 1578251 w 2033587"/>
                <a:gd name="T27" fmla="*/ 1904469 h 2276475"/>
                <a:gd name="T28" fmla="*/ 381012 w 2033587"/>
                <a:gd name="T29" fmla="*/ 1903672 h 2276475"/>
                <a:gd name="T30" fmla="*/ 342220 w 2033587"/>
                <a:gd name="T31" fmla="*/ 1891715 h 2276475"/>
                <a:gd name="T32" fmla="*/ 309539 w 2033587"/>
                <a:gd name="T33" fmla="*/ 1869397 h 2276475"/>
                <a:gd name="T34" fmla="*/ 284298 w 2033587"/>
                <a:gd name="T35" fmla="*/ 1838844 h 2276475"/>
                <a:gd name="T36" fmla="*/ 268621 w 2033587"/>
                <a:gd name="T37" fmla="*/ 1801912 h 2276475"/>
                <a:gd name="T38" fmla="*/ 382075 w 2033587"/>
                <a:gd name="T39" fmla="*/ 1767638 h 2276475"/>
                <a:gd name="T40" fmla="*/ 385528 w 2033587"/>
                <a:gd name="T41" fmla="*/ 1778531 h 2276475"/>
                <a:gd name="T42" fmla="*/ 398017 w 2033587"/>
                <a:gd name="T43" fmla="*/ 1786768 h 2276475"/>
                <a:gd name="T44" fmla="*/ 1570013 w 2033587"/>
                <a:gd name="T45" fmla="*/ 1786502 h 2276475"/>
                <a:gd name="T46" fmla="*/ 1581704 w 2033587"/>
                <a:gd name="T47" fmla="*/ 1776937 h 2276475"/>
                <a:gd name="T48" fmla="*/ 1583830 w 2033587"/>
                <a:gd name="T49" fmla="*/ 368513 h 2276475"/>
                <a:gd name="T50" fmla="*/ 1580376 w 2033587"/>
                <a:gd name="T51" fmla="*/ 357619 h 2276475"/>
                <a:gd name="T52" fmla="*/ 1568419 w 2033587"/>
                <a:gd name="T53" fmla="*/ 349383 h 2276475"/>
                <a:gd name="T54" fmla="*/ 492697 w 2033587"/>
                <a:gd name="T55" fmla="*/ 362402 h 2276475"/>
                <a:gd name="T56" fmla="*/ 484724 w 2033587"/>
                <a:gd name="T57" fmla="*/ 402787 h 2276475"/>
                <a:gd name="T58" fmla="*/ 465590 w 2033587"/>
                <a:gd name="T59" fmla="*/ 437592 h 2276475"/>
                <a:gd name="T60" fmla="*/ 437421 w 2033587"/>
                <a:gd name="T61" fmla="*/ 465490 h 2276475"/>
                <a:gd name="T62" fmla="*/ 402608 w 2033587"/>
                <a:gd name="T63" fmla="*/ 484619 h 2276475"/>
                <a:gd name="T64" fmla="*/ 362480 w 2033587"/>
                <a:gd name="T65" fmla="*/ 492856 h 2276475"/>
                <a:gd name="T66" fmla="*/ 118789 w 2033587"/>
                <a:gd name="T67" fmla="*/ 1542067 h 2276475"/>
                <a:gd name="T68" fmla="*/ 128090 w 2033587"/>
                <a:gd name="T69" fmla="*/ 1553757 h 2276475"/>
                <a:gd name="T70" fmla="*/ 1299773 w 2033587"/>
                <a:gd name="T71" fmla="*/ 1556149 h 2276475"/>
                <a:gd name="T72" fmla="*/ 1310934 w 2033587"/>
                <a:gd name="T73" fmla="*/ 1552695 h 2276475"/>
                <a:gd name="T74" fmla="*/ 1319438 w 2033587"/>
                <a:gd name="T75" fmla="*/ 1540208 h 2276475"/>
                <a:gd name="T76" fmla="*/ 1318907 w 2033587"/>
                <a:gd name="T77" fmla="*/ 131782 h 2276475"/>
                <a:gd name="T78" fmla="*/ 1309340 w 2033587"/>
                <a:gd name="T79" fmla="*/ 120357 h 2276475"/>
                <a:gd name="T80" fmla="*/ 492963 w 2033587"/>
                <a:gd name="T81" fmla="*/ 117967 h 2276475"/>
                <a:gd name="T82" fmla="*/ 1327676 w 2033587"/>
                <a:gd name="T83" fmla="*/ 2922 h 2276475"/>
                <a:gd name="T84" fmla="*/ 1365413 w 2033587"/>
                <a:gd name="T85" fmla="*/ 16738 h 2276475"/>
                <a:gd name="T86" fmla="*/ 1397303 w 2033587"/>
                <a:gd name="T87" fmla="*/ 40385 h 2276475"/>
                <a:gd name="T88" fmla="*/ 1420954 w 2033587"/>
                <a:gd name="T89" fmla="*/ 72268 h 2276475"/>
                <a:gd name="T90" fmla="*/ 1434773 w 2033587"/>
                <a:gd name="T91" fmla="*/ 109996 h 2276475"/>
                <a:gd name="T92" fmla="*/ 1437430 w 2033587"/>
                <a:gd name="T93" fmla="*/ 1543396 h 2276475"/>
                <a:gd name="T94" fmla="*/ 1429192 w 2033587"/>
                <a:gd name="T95" fmla="*/ 1583515 h 2276475"/>
                <a:gd name="T96" fmla="*/ 1410324 w 2033587"/>
                <a:gd name="T97" fmla="*/ 1618586 h 2276475"/>
                <a:gd name="T98" fmla="*/ 1382155 w 2033587"/>
                <a:gd name="T99" fmla="*/ 1646749 h 2276475"/>
                <a:gd name="T100" fmla="*/ 1347076 w 2033587"/>
                <a:gd name="T101" fmla="*/ 1665613 h 2276475"/>
                <a:gd name="T102" fmla="*/ 1307214 w 2033587"/>
                <a:gd name="T103" fmla="*/ 1673849 h 2276475"/>
                <a:gd name="T104" fmla="*/ 109754 w 2033587"/>
                <a:gd name="T105" fmla="*/ 1671192 h 2276475"/>
                <a:gd name="T106" fmla="*/ 72017 w 2033587"/>
                <a:gd name="T107" fmla="*/ 1657377 h 2276475"/>
                <a:gd name="T108" fmla="*/ 40394 w 2033587"/>
                <a:gd name="T109" fmla="*/ 1633731 h 2276475"/>
                <a:gd name="T110" fmla="*/ 16476 w 2033587"/>
                <a:gd name="T111" fmla="*/ 1601848 h 2276475"/>
                <a:gd name="T112" fmla="*/ 2657 w 2033587"/>
                <a:gd name="T113" fmla="*/ 1564120 h 2276475"/>
                <a:gd name="T114" fmla="*/ 409517 w 2033587"/>
                <a:gd name="T115" fmla="*/ 0 h 22764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033587" h="2276475">
                  <a:moveTo>
                    <a:pt x="312737" y="1411287"/>
                  </a:moveTo>
                  <a:lnTo>
                    <a:pt x="1422400" y="1411287"/>
                  </a:lnTo>
                  <a:lnTo>
                    <a:pt x="1422400" y="1552575"/>
                  </a:lnTo>
                  <a:lnTo>
                    <a:pt x="312737" y="1552575"/>
                  </a:lnTo>
                  <a:lnTo>
                    <a:pt x="312737" y="1411287"/>
                  </a:lnTo>
                  <a:close/>
                  <a:moveTo>
                    <a:pt x="296862" y="1128712"/>
                  </a:moveTo>
                  <a:lnTo>
                    <a:pt x="1404937" y="1128712"/>
                  </a:lnTo>
                  <a:lnTo>
                    <a:pt x="1404937" y="1270000"/>
                  </a:lnTo>
                  <a:lnTo>
                    <a:pt x="296862" y="1270000"/>
                  </a:lnTo>
                  <a:lnTo>
                    <a:pt x="296862" y="1128712"/>
                  </a:lnTo>
                  <a:close/>
                  <a:moveTo>
                    <a:pt x="296862" y="847725"/>
                  </a:moveTo>
                  <a:lnTo>
                    <a:pt x="1404937" y="847725"/>
                  </a:lnTo>
                  <a:lnTo>
                    <a:pt x="1404937" y="987425"/>
                  </a:lnTo>
                  <a:lnTo>
                    <a:pt x="296862" y="987425"/>
                  </a:lnTo>
                  <a:lnTo>
                    <a:pt x="296862" y="847725"/>
                  </a:lnTo>
                  <a:close/>
                  <a:moveTo>
                    <a:pt x="869950" y="565150"/>
                  </a:moveTo>
                  <a:lnTo>
                    <a:pt x="1408113" y="565150"/>
                  </a:lnTo>
                  <a:lnTo>
                    <a:pt x="1408113" y="706438"/>
                  </a:lnTo>
                  <a:lnTo>
                    <a:pt x="869950" y="706438"/>
                  </a:lnTo>
                  <a:lnTo>
                    <a:pt x="869950" y="565150"/>
                  </a:lnTo>
                  <a:close/>
                  <a:moveTo>
                    <a:pt x="1869440" y="276225"/>
                  </a:moveTo>
                  <a:lnTo>
                    <a:pt x="1877695" y="276543"/>
                  </a:lnTo>
                  <a:lnTo>
                    <a:pt x="1885950" y="276860"/>
                  </a:lnTo>
                  <a:lnTo>
                    <a:pt x="1894522" y="278130"/>
                  </a:lnTo>
                  <a:lnTo>
                    <a:pt x="1902460" y="279400"/>
                  </a:lnTo>
                  <a:lnTo>
                    <a:pt x="1910080" y="281305"/>
                  </a:lnTo>
                  <a:lnTo>
                    <a:pt x="1918017" y="283528"/>
                  </a:lnTo>
                  <a:lnTo>
                    <a:pt x="1925955" y="286068"/>
                  </a:lnTo>
                  <a:lnTo>
                    <a:pt x="1933257" y="288925"/>
                  </a:lnTo>
                  <a:lnTo>
                    <a:pt x="1940242" y="292418"/>
                  </a:lnTo>
                  <a:lnTo>
                    <a:pt x="1947545" y="296228"/>
                  </a:lnTo>
                  <a:lnTo>
                    <a:pt x="1954530" y="299720"/>
                  </a:lnTo>
                  <a:lnTo>
                    <a:pt x="1961197" y="304165"/>
                  </a:lnTo>
                  <a:lnTo>
                    <a:pt x="1967865" y="308928"/>
                  </a:lnTo>
                  <a:lnTo>
                    <a:pt x="1973897" y="313690"/>
                  </a:lnTo>
                  <a:lnTo>
                    <a:pt x="1979612" y="318770"/>
                  </a:lnTo>
                  <a:lnTo>
                    <a:pt x="1985645" y="324168"/>
                  </a:lnTo>
                  <a:lnTo>
                    <a:pt x="1991042" y="330200"/>
                  </a:lnTo>
                  <a:lnTo>
                    <a:pt x="1996122" y="335915"/>
                  </a:lnTo>
                  <a:lnTo>
                    <a:pt x="2000885" y="342265"/>
                  </a:lnTo>
                  <a:lnTo>
                    <a:pt x="2005647" y="348615"/>
                  </a:lnTo>
                  <a:lnTo>
                    <a:pt x="2010092" y="355283"/>
                  </a:lnTo>
                  <a:lnTo>
                    <a:pt x="2013585" y="362268"/>
                  </a:lnTo>
                  <a:lnTo>
                    <a:pt x="2017395" y="369570"/>
                  </a:lnTo>
                  <a:lnTo>
                    <a:pt x="2020570" y="376873"/>
                  </a:lnTo>
                  <a:lnTo>
                    <a:pt x="2023745" y="384175"/>
                  </a:lnTo>
                  <a:lnTo>
                    <a:pt x="2026285" y="391795"/>
                  </a:lnTo>
                  <a:lnTo>
                    <a:pt x="2028507" y="399733"/>
                  </a:lnTo>
                  <a:lnTo>
                    <a:pt x="2030412" y="407670"/>
                  </a:lnTo>
                  <a:lnTo>
                    <a:pt x="2032000" y="415608"/>
                  </a:lnTo>
                  <a:lnTo>
                    <a:pt x="2032952" y="423863"/>
                  </a:lnTo>
                  <a:lnTo>
                    <a:pt x="2033270" y="432118"/>
                  </a:lnTo>
                  <a:lnTo>
                    <a:pt x="2033587" y="440373"/>
                  </a:lnTo>
                  <a:lnTo>
                    <a:pt x="2033587" y="2112328"/>
                  </a:lnTo>
                  <a:lnTo>
                    <a:pt x="2033270" y="2120583"/>
                  </a:lnTo>
                  <a:lnTo>
                    <a:pt x="2032952" y="2128838"/>
                  </a:lnTo>
                  <a:lnTo>
                    <a:pt x="2032000" y="2137410"/>
                  </a:lnTo>
                  <a:lnTo>
                    <a:pt x="2030412" y="2145348"/>
                  </a:lnTo>
                  <a:lnTo>
                    <a:pt x="2028507" y="2153285"/>
                  </a:lnTo>
                  <a:lnTo>
                    <a:pt x="2026285" y="2160905"/>
                  </a:lnTo>
                  <a:lnTo>
                    <a:pt x="2023745" y="2168525"/>
                  </a:lnTo>
                  <a:lnTo>
                    <a:pt x="2020570" y="2175828"/>
                  </a:lnTo>
                  <a:lnTo>
                    <a:pt x="2017395" y="2183130"/>
                  </a:lnTo>
                  <a:lnTo>
                    <a:pt x="2013585" y="2190433"/>
                  </a:lnTo>
                  <a:lnTo>
                    <a:pt x="2010092" y="2197418"/>
                  </a:lnTo>
                  <a:lnTo>
                    <a:pt x="2005647" y="2204085"/>
                  </a:lnTo>
                  <a:lnTo>
                    <a:pt x="2000885" y="2210435"/>
                  </a:lnTo>
                  <a:lnTo>
                    <a:pt x="1996122" y="2216785"/>
                  </a:lnTo>
                  <a:lnTo>
                    <a:pt x="1991042" y="2222500"/>
                  </a:lnTo>
                  <a:lnTo>
                    <a:pt x="1985645" y="2228533"/>
                  </a:lnTo>
                  <a:lnTo>
                    <a:pt x="1979612" y="2233930"/>
                  </a:lnTo>
                  <a:lnTo>
                    <a:pt x="1973897" y="2239010"/>
                  </a:lnTo>
                  <a:lnTo>
                    <a:pt x="1967865" y="2243773"/>
                  </a:lnTo>
                  <a:lnTo>
                    <a:pt x="1961197" y="2248535"/>
                  </a:lnTo>
                  <a:lnTo>
                    <a:pt x="1954530" y="2252980"/>
                  </a:lnTo>
                  <a:lnTo>
                    <a:pt x="1947545" y="2256790"/>
                  </a:lnTo>
                  <a:lnTo>
                    <a:pt x="1940242" y="2260600"/>
                  </a:lnTo>
                  <a:lnTo>
                    <a:pt x="1933257" y="2263775"/>
                  </a:lnTo>
                  <a:lnTo>
                    <a:pt x="1925955" y="2266633"/>
                  </a:lnTo>
                  <a:lnTo>
                    <a:pt x="1918017" y="2269173"/>
                  </a:lnTo>
                  <a:lnTo>
                    <a:pt x="1910080" y="2271395"/>
                  </a:lnTo>
                  <a:lnTo>
                    <a:pt x="1902460" y="2273300"/>
                  </a:lnTo>
                  <a:lnTo>
                    <a:pt x="1894522" y="2274888"/>
                  </a:lnTo>
                  <a:lnTo>
                    <a:pt x="1885950" y="2275840"/>
                  </a:lnTo>
                  <a:lnTo>
                    <a:pt x="1877695" y="2276475"/>
                  </a:lnTo>
                  <a:lnTo>
                    <a:pt x="1869440" y="2276475"/>
                  </a:lnTo>
                  <a:lnTo>
                    <a:pt x="480377" y="2276475"/>
                  </a:lnTo>
                  <a:lnTo>
                    <a:pt x="471805" y="2276475"/>
                  </a:lnTo>
                  <a:lnTo>
                    <a:pt x="463550" y="2275840"/>
                  </a:lnTo>
                  <a:lnTo>
                    <a:pt x="455295" y="2274888"/>
                  </a:lnTo>
                  <a:lnTo>
                    <a:pt x="447040" y="2273300"/>
                  </a:lnTo>
                  <a:lnTo>
                    <a:pt x="439102" y="2271395"/>
                  </a:lnTo>
                  <a:lnTo>
                    <a:pt x="431482" y="2269173"/>
                  </a:lnTo>
                  <a:lnTo>
                    <a:pt x="423862" y="2266633"/>
                  </a:lnTo>
                  <a:lnTo>
                    <a:pt x="416242" y="2263775"/>
                  </a:lnTo>
                  <a:lnTo>
                    <a:pt x="408940" y="2260600"/>
                  </a:lnTo>
                  <a:lnTo>
                    <a:pt x="401955" y="2256790"/>
                  </a:lnTo>
                  <a:lnTo>
                    <a:pt x="394970" y="2252980"/>
                  </a:lnTo>
                  <a:lnTo>
                    <a:pt x="388620" y="2248535"/>
                  </a:lnTo>
                  <a:lnTo>
                    <a:pt x="381952" y="2243773"/>
                  </a:lnTo>
                  <a:lnTo>
                    <a:pt x="375602" y="2239010"/>
                  </a:lnTo>
                  <a:lnTo>
                    <a:pt x="369887" y="2233930"/>
                  </a:lnTo>
                  <a:lnTo>
                    <a:pt x="364172" y="2228533"/>
                  </a:lnTo>
                  <a:lnTo>
                    <a:pt x="358457" y="2222500"/>
                  </a:lnTo>
                  <a:lnTo>
                    <a:pt x="353377" y="2216785"/>
                  </a:lnTo>
                  <a:lnTo>
                    <a:pt x="348297" y="2210435"/>
                  </a:lnTo>
                  <a:lnTo>
                    <a:pt x="343852" y="2204085"/>
                  </a:lnTo>
                  <a:lnTo>
                    <a:pt x="339725" y="2197418"/>
                  </a:lnTo>
                  <a:lnTo>
                    <a:pt x="335597" y="2190433"/>
                  </a:lnTo>
                  <a:lnTo>
                    <a:pt x="332105" y="2183130"/>
                  </a:lnTo>
                  <a:lnTo>
                    <a:pt x="328612" y="2175828"/>
                  </a:lnTo>
                  <a:lnTo>
                    <a:pt x="325755" y="2168525"/>
                  </a:lnTo>
                  <a:lnTo>
                    <a:pt x="323215" y="2160905"/>
                  </a:lnTo>
                  <a:lnTo>
                    <a:pt x="320992" y="2153285"/>
                  </a:lnTo>
                  <a:lnTo>
                    <a:pt x="319087" y="2145348"/>
                  </a:lnTo>
                  <a:lnTo>
                    <a:pt x="317817" y="2137410"/>
                  </a:lnTo>
                  <a:lnTo>
                    <a:pt x="316547" y="2128838"/>
                  </a:lnTo>
                  <a:lnTo>
                    <a:pt x="315912" y="2120583"/>
                  </a:lnTo>
                  <a:lnTo>
                    <a:pt x="315912" y="2112328"/>
                  </a:lnTo>
                  <a:lnTo>
                    <a:pt x="456565" y="2112328"/>
                  </a:lnTo>
                  <a:lnTo>
                    <a:pt x="456882" y="2114868"/>
                  </a:lnTo>
                  <a:lnTo>
                    <a:pt x="457200" y="2116773"/>
                  </a:lnTo>
                  <a:lnTo>
                    <a:pt x="457835" y="2118995"/>
                  </a:lnTo>
                  <a:lnTo>
                    <a:pt x="458470" y="2121218"/>
                  </a:lnTo>
                  <a:lnTo>
                    <a:pt x="459422" y="2123440"/>
                  </a:lnTo>
                  <a:lnTo>
                    <a:pt x="460692" y="2125345"/>
                  </a:lnTo>
                  <a:lnTo>
                    <a:pt x="463550" y="2128838"/>
                  </a:lnTo>
                  <a:lnTo>
                    <a:pt x="467042" y="2132013"/>
                  </a:lnTo>
                  <a:lnTo>
                    <a:pt x="468947" y="2132965"/>
                  </a:lnTo>
                  <a:lnTo>
                    <a:pt x="471170" y="2133918"/>
                  </a:lnTo>
                  <a:lnTo>
                    <a:pt x="473392" y="2134870"/>
                  </a:lnTo>
                  <a:lnTo>
                    <a:pt x="475615" y="2135188"/>
                  </a:lnTo>
                  <a:lnTo>
                    <a:pt x="477837" y="2135505"/>
                  </a:lnTo>
                  <a:lnTo>
                    <a:pt x="480377" y="2135823"/>
                  </a:lnTo>
                  <a:lnTo>
                    <a:pt x="1869440" y="2135823"/>
                  </a:lnTo>
                  <a:lnTo>
                    <a:pt x="1871980" y="2135505"/>
                  </a:lnTo>
                  <a:lnTo>
                    <a:pt x="1874202" y="2135188"/>
                  </a:lnTo>
                  <a:lnTo>
                    <a:pt x="1876107" y="2134870"/>
                  </a:lnTo>
                  <a:lnTo>
                    <a:pt x="1878330" y="2133918"/>
                  </a:lnTo>
                  <a:lnTo>
                    <a:pt x="1880552" y="2132965"/>
                  </a:lnTo>
                  <a:lnTo>
                    <a:pt x="1882457" y="2132013"/>
                  </a:lnTo>
                  <a:lnTo>
                    <a:pt x="1885950" y="2128838"/>
                  </a:lnTo>
                  <a:lnTo>
                    <a:pt x="1888490" y="2125345"/>
                  </a:lnTo>
                  <a:lnTo>
                    <a:pt x="1890077" y="2123440"/>
                  </a:lnTo>
                  <a:lnTo>
                    <a:pt x="1890712" y="2121218"/>
                  </a:lnTo>
                  <a:lnTo>
                    <a:pt x="1891982" y="2118995"/>
                  </a:lnTo>
                  <a:lnTo>
                    <a:pt x="1892300" y="2116773"/>
                  </a:lnTo>
                  <a:lnTo>
                    <a:pt x="1892617" y="2114868"/>
                  </a:lnTo>
                  <a:lnTo>
                    <a:pt x="1892617" y="2112328"/>
                  </a:lnTo>
                  <a:lnTo>
                    <a:pt x="1892617" y="440373"/>
                  </a:lnTo>
                  <a:lnTo>
                    <a:pt x="1892617" y="438468"/>
                  </a:lnTo>
                  <a:lnTo>
                    <a:pt x="1892300" y="435928"/>
                  </a:lnTo>
                  <a:lnTo>
                    <a:pt x="1891982" y="433705"/>
                  </a:lnTo>
                  <a:lnTo>
                    <a:pt x="1890712" y="431483"/>
                  </a:lnTo>
                  <a:lnTo>
                    <a:pt x="1890077" y="429578"/>
                  </a:lnTo>
                  <a:lnTo>
                    <a:pt x="1888490" y="427355"/>
                  </a:lnTo>
                  <a:lnTo>
                    <a:pt x="1885950" y="424180"/>
                  </a:lnTo>
                  <a:lnTo>
                    <a:pt x="1882457" y="421323"/>
                  </a:lnTo>
                  <a:lnTo>
                    <a:pt x="1880552" y="420053"/>
                  </a:lnTo>
                  <a:lnTo>
                    <a:pt x="1878330" y="419100"/>
                  </a:lnTo>
                  <a:lnTo>
                    <a:pt x="1876107" y="418148"/>
                  </a:lnTo>
                  <a:lnTo>
                    <a:pt x="1874202" y="417513"/>
                  </a:lnTo>
                  <a:lnTo>
                    <a:pt x="1871980" y="417195"/>
                  </a:lnTo>
                  <a:lnTo>
                    <a:pt x="1869440" y="417195"/>
                  </a:lnTo>
                  <a:lnTo>
                    <a:pt x="1869440" y="276225"/>
                  </a:lnTo>
                  <a:close/>
                  <a:moveTo>
                    <a:pt x="589072" y="140970"/>
                  </a:moveTo>
                  <a:lnTo>
                    <a:pt x="589072" y="424815"/>
                  </a:lnTo>
                  <a:lnTo>
                    <a:pt x="588754" y="433070"/>
                  </a:lnTo>
                  <a:lnTo>
                    <a:pt x="588436" y="441643"/>
                  </a:lnTo>
                  <a:lnTo>
                    <a:pt x="587166" y="449580"/>
                  </a:lnTo>
                  <a:lnTo>
                    <a:pt x="585896" y="458153"/>
                  </a:lnTo>
                  <a:lnTo>
                    <a:pt x="583991" y="465773"/>
                  </a:lnTo>
                  <a:lnTo>
                    <a:pt x="581768" y="473710"/>
                  </a:lnTo>
                  <a:lnTo>
                    <a:pt x="579227" y="481330"/>
                  </a:lnTo>
                  <a:lnTo>
                    <a:pt x="576052" y="488633"/>
                  </a:lnTo>
                  <a:lnTo>
                    <a:pt x="572876" y="495935"/>
                  </a:lnTo>
                  <a:lnTo>
                    <a:pt x="569065" y="503238"/>
                  </a:lnTo>
                  <a:lnTo>
                    <a:pt x="565572" y="509905"/>
                  </a:lnTo>
                  <a:lnTo>
                    <a:pt x="561126" y="516573"/>
                  </a:lnTo>
                  <a:lnTo>
                    <a:pt x="556363" y="522923"/>
                  </a:lnTo>
                  <a:lnTo>
                    <a:pt x="551600" y="528955"/>
                  </a:lnTo>
                  <a:lnTo>
                    <a:pt x="546519" y="535305"/>
                  </a:lnTo>
                  <a:lnTo>
                    <a:pt x="541120" y="541020"/>
                  </a:lnTo>
                  <a:lnTo>
                    <a:pt x="535087" y="546100"/>
                  </a:lnTo>
                  <a:lnTo>
                    <a:pt x="529371" y="551815"/>
                  </a:lnTo>
                  <a:lnTo>
                    <a:pt x="522702" y="556260"/>
                  </a:lnTo>
                  <a:lnTo>
                    <a:pt x="516668" y="561023"/>
                  </a:lnTo>
                  <a:lnTo>
                    <a:pt x="509682" y="565150"/>
                  </a:lnTo>
                  <a:lnTo>
                    <a:pt x="503013" y="569278"/>
                  </a:lnTo>
                  <a:lnTo>
                    <a:pt x="495709" y="572770"/>
                  </a:lnTo>
                  <a:lnTo>
                    <a:pt x="488406" y="575945"/>
                  </a:lnTo>
                  <a:lnTo>
                    <a:pt x="481102" y="579120"/>
                  </a:lnTo>
                  <a:lnTo>
                    <a:pt x="473480" y="581978"/>
                  </a:lnTo>
                  <a:lnTo>
                    <a:pt x="465541" y="584200"/>
                  </a:lnTo>
                  <a:lnTo>
                    <a:pt x="457602" y="585788"/>
                  </a:lnTo>
                  <a:lnTo>
                    <a:pt x="449663" y="587375"/>
                  </a:lnTo>
                  <a:lnTo>
                    <a:pt x="441407" y="588328"/>
                  </a:lnTo>
                  <a:lnTo>
                    <a:pt x="433150" y="588963"/>
                  </a:lnTo>
                  <a:lnTo>
                    <a:pt x="424576" y="589280"/>
                  </a:lnTo>
                  <a:lnTo>
                    <a:pt x="140678" y="589280"/>
                  </a:lnTo>
                  <a:lnTo>
                    <a:pt x="140678" y="1836103"/>
                  </a:lnTo>
                  <a:lnTo>
                    <a:pt x="140678" y="1838643"/>
                  </a:lnTo>
                  <a:lnTo>
                    <a:pt x="140996" y="1840548"/>
                  </a:lnTo>
                  <a:lnTo>
                    <a:pt x="141948" y="1842770"/>
                  </a:lnTo>
                  <a:lnTo>
                    <a:pt x="142584" y="1844993"/>
                  </a:lnTo>
                  <a:lnTo>
                    <a:pt x="143536" y="1847215"/>
                  </a:lnTo>
                  <a:lnTo>
                    <a:pt x="144807" y="1849120"/>
                  </a:lnTo>
                  <a:lnTo>
                    <a:pt x="147665" y="1852613"/>
                  </a:lnTo>
                  <a:lnTo>
                    <a:pt x="151475" y="1855470"/>
                  </a:lnTo>
                  <a:lnTo>
                    <a:pt x="153063" y="1856740"/>
                  </a:lnTo>
                  <a:lnTo>
                    <a:pt x="155286" y="1857693"/>
                  </a:lnTo>
                  <a:lnTo>
                    <a:pt x="157191" y="1858645"/>
                  </a:lnTo>
                  <a:lnTo>
                    <a:pt x="159732" y="1858963"/>
                  </a:lnTo>
                  <a:lnTo>
                    <a:pt x="161955" y="1859280"/>
                  </a:lnTo>
                  <a:lnTo>
                    <a:pt x="164495" y="1859598"/>
                  </a:lnTo>
                  <a:lnTo>
                    <a:pt x="1553180" y="1859598"/>
                  </a:lnTo>
                  <a:lnTo>
                    <a:pt x="1556038" y="1859280"/>
                  </a:lnTo>
                  <a:lnTo>
                    <a:pt x="1557943" y="1858963"/>
                  </a:lnTo>
                  <a:lnTo>
                    <a:pt x="1560484" y="1858645"/>
                  </a:lnTo>
                  <a:lnTo>
                    <a:pt x="1562389" y="1857693"/>
                  </a:lnTo>
                  <a:lnTo>
                    <a:pt x="1564612" y="1856740"/>
                  </a:lnTo>
                  <a:lnTo>
                    <a:pt x="1566517" y="1855470"/>
                  </a:lnTo>
                  <a:lnTo>
                    <a:pt x="1570010" y="1852613"/>
                  </a:lnTo>
                  <a:lnTo>
                    <a:pt x="1572868" y="1849120"/>
                  </a:lnTo>
                  <a:lnTo>
                    <a:pt x="1574139" y="1847215"/>
                  </a:lnTo>
                  <a:lnTo>
                    <a:pt x="1575091" y="1844993"/>
                  </a:lnTo>
                  <a:lnTo>
                    <a:pt x="1576044" y="1842770"/>
                  </a:lnTo>
                  <a:lnTo>
                    <a:pt x="1576679" y="1840548"/>
                  </a:lnTo>
                  <a:lnTo>
                    <a:pt x="1576997" y="1838643"/>
                  </a:lnTo>
                  <a:lnTo>
                    <a:pt x="1576997" y="1836103"/>
                  </a:lnTo>
                  <a:lnTo>
                    <a:pt x="1576997" y="164782"/>
                  </a:lnTo>
                  <a:lnTo>
                    <a:pt x="1576997" y="161925"/>
                  </a:lnTo>
                  <a:lnTo>
                    <a:pt x="1576679" y="160020"/>
                  </a:lnTo>
                  <a:lnTo>
                    <a:pt x="1576044" y="157480"/>
                  </a:lnTo>
                  <a:lnTo>
                    <a:pt x="1575091" y="155257"/>
                  </a:lnTo>
                  <a:lnTo>
                    <a:pt x="1574139" y="153352"/>
                  </a:lnTo>
                  <a:lnTo>
                    <a:pt x="1572868" y="151447"/>
                  </a:lnTo>
                  <a:lnTo>
                    <a:pt x="1570010" y="147955"/>
                  </a:lnTo>
                  <a:lnTo>
                    <a:pt x="1566517" y="145097"/>
                  </a:lnTo>
                  <a:lnTo>
                    <a:pt x="1564612" y="143827"/>
                  </a:lnTo>
                  <a:lnTo>
                    <a:pt x="1562389" y="142875"/>
                  </a:lnTo>
                  <a:lnTo>
                    <a:pt x="1560484" y="141922"/>
                  </a:lnTo>
                  <a:lnTo>
                    <a:pt x="1557943" y="141287"/>
                  </a:lnTo>
                  <a:lnTo>
                    <a:pt x="1556038" y="140970"/>
                  </a:lnTo>
                  <a:lnTo>
                    <a:pt x="1553180" y="140970"/>
                  </a:lnTo>
                  <a:lnTo>
                    <a:pt x="589072" y="140970"/>
                  </a:lnTo>
                  <a:close/>
                  <a:moveTo>
                    <a:pt x="489358" y="0"/>
                  </a:moveTo>
                  <a:lnTo>
                    <a:pt x="1553180" y="0"/>
                  </a:lnTo>
                  <a:lnTo>
                    <a:pt x="1562071" y="317"/>
                  </a:lnTo>
                  <a:lnTo>
                    <a:pt x="1570010" y="952"/>
                  </a:lnTo>
                  <a:lnTo>
                    <a:pt x="1578584" y="2222"/>
                  </a:lnTo>
                  <a:lnTo>
                    <a:pt x="1586523" y="3492"/>
                  </a:lnTo>
                  <a:lnTo>
                    <a:pt x="1594462" y="5397"/>
                  </a:lnTo>
                  <a:lnTo>
                    <a:pt x="1602084" y="7620"/>
                  </a:lnTo>
                  <a:lnTo>
                    <a:pt x="1609705" y="10160"/>
                  </a:lnTo>
                  <a:lnTo>
                    <a:pt x="1617644" y="13017"/>
                  </a:lnTo>
                  <a:lnTo>
                    <a:pt x="1624630" y="16192"/>
                  </a:lnTo>
                  <a:lnTo>
                    <a:pt x="1631617" y="20002"/>
                  </a:lnTo>
                  <a:lnTo>
                    <a:pt x="1638603" y="23812"/>
                  </a:lnTo>
                  <a:lnTo>
                    <a:pt x="1645589" y="28257"/>
                  </a:lnTo>
                  <a:lnTo>
                    <a:pt x="1651623" y="32702"/>
                  </a:lnTo>
                  <a:lnTo>
                    <a:pt x="1657974" y="37782"/>
                  </a:lnTo>
                  <a:lnTo>
                    <a:pt x="1664008" y="42862"/>
                  </a:lnTo>
                  <a:lnTo>
                    <a:pt x="1669724" y="48260"/>
                  </a:lnTo>
                  <a:lnTo>
                    <a:pt x="1675122" y="53975"/>
                  </a:lnTo>
                  <a:lnTo>
                    <a:pt x="1680203" y="60007"/>
                  </a:lnTo>
                  <a:lnTo>
                    <a:pt x="1685284" y="66357"/>
                  </a:lnTo>
                  <a:lnTo>
                    <a:pt x="1689730" y="72390"/>
                  </a:lnTo>
                  <a:lnTo>
                    <a:pt x="1694176" y="79375"/>
                  </a:lnTo>
                  <a:lnTo>
                    <a:pt x="1697987" y="86360"/>
                  </a:lnTo>
                  <a:lnTo>
                    <a:pt x="1701797" y="93345"/>
                  </a:lnTo>
                  <a:lnTo>
                    <a:pt x="1704973" y="100647"/>
                  </a:lnTo>
                  <a:lnTo>
                    <a:pt x="1707831" y="108267"/>
                  </a:lnTo>
                  <a:lnTo>
                    <a:pt x="1710371" y="115570"/>
                  </a:lnTo>
                  <a:lnTo>
                    <a:pt x="1712594" y="123507"/>
                  </a:lnTo>
                  <a:lnTo>
                    <a:pt x="1714500" y="131445"/>
                  </a:lnTo>
                  <a:lnTo>
                    <a:pt x="1715770" y="139382"/>
                  </a:lnTo>
                  <a:lnTo>
                    <a:pt x="1717040" y="147637"/>
                  </a:lnTo>
                  <a:lnTo>
                    <a:pt x="1717675" y="155892"/>
                  </a:lnTo>
                  <a:lnTo>
                    <a:pt x="1717675" y="164782"/>
                  </a:lnTo>
                  <a:lnTo>
                    <a:pt x="1717675" y="1836103"/>
                  </a:lnTo>
                  <a:lnTo>
                    <a:pt x="1717675" y="1844358"/>
                  </a:lnTo>
                  <a:lnTo>
                    <a:pt x="1717040" y="1852613"/>
                  </a:lnTo>
                  <a:lnTo>
                    <a:pt x="1715770" y="1861185"/>
                  </a:lnTo>
                  <a:lnTo>
                    <a:pt x="1714500" y="1869123"/>
                  </a:lnTo>
                  <a:lnTo>
                    <a:pt x="1712594" y="1877060"/>
                  </a:lnTo>
                  <a:lnTo>
                    <a:pt x="1710371" y="1884680"/>
                  </a:lnTo>
                  <a:lnTo>
                    <a:pt x="1707831" y="1892300"/>
                  </a:lnTo>
                  <a:lnTo>
                    <a:pt x="1704973" y="1900238"/>
                  </a:lnTo>
                  <a:lnTo>
                    <a:pt x="1701797" y="1907223"/>
                  </a:lnTo>
                  <a:lnTo>
                    <a:pt x="1697987" y="1914208"/>
                  </a:lnTo>
                  <a:lnTo>
                    <a:pt x="1694176" y="1921193"/>
                  </a:lnTo>
                  <a:lnTo>
                    <a:pt x="1689730" y="1927860"/>
                  </a:lnTo>
                  <a:lnTo>
                    <a:pt x="1685284" y="1934210"/>
                  </a:lnTo>
                  <a:lnTo>
                    <a:pt x="1680203" y="1940560"/>
                  </a:lnTo>
                  <a:lnTo>
                    <a:pt x="1675122" y="1946275"/>
                  </a:lnTo>
                  <a:lnTo>
                    <a:pt x="1669724" y="1952308"/>
                  </a:lnTo>
                  <a:lnTo>
                    <a:pt x="1664008" y="1957705"/>
                  </a:lnTo>
                  <a:lnTo>
                    <a:pt x="1657974" y="1962785"/>
                  </a:lnTo>
                  <a:lnTo>
                    <a:pt x="1651623" y="1967865"/>
                  </a:lnTo>
                  <a:lnTo>
                    <a:pt x="1645589" y="1972310"/>
                  </a:lnTo>
                  <a:lnTo>
                    <a:pt x="1638603" y="1976755"/>
                  </a:lnTo>
                  <a:lnTo>
                    <a:pt x="1631617" y="1980565"/>
                  </a:lnTo>
                  <a:lnTo>
                    <a:pt x="1624630" y="1984375"/>
                  </a:lnTo>
                  <a:lnTo>
                    <a:pt x="1617644" y="1987550"/>
                  </a:lnTo>
                  <a:lnTo>
                    <a:pt x="1609705" y="1990408"/>
                  </a:lnTo>
                  <a:lnTo>
                    <a:pt x="1602084" y="1992948"/>
                  </a:lnTo>
                  <a:lnTo>
                    <a:pt x="1594462" y="1995170"/>
                  </a:lnTo>
                  <a:lnTo>
                    <a:pt x="1586523" y="1997075"/>
                  </a:lnTo>
                  <a:lnTo>
                    <a:pt x="1578584" y="1998345"/>
                  </a:lnTo>
                  <a:lnTo>
                    <a:pt x="1570010" y="1999615"/>
                  </a:lnTo>
                  <a:lnTo>
                    <a:pt x="1562071" y="2000250"/>
                  </a:lnTo>
                  <a:lnTo>
                    <a:pt x="1553180" y="2000250"/>
                  </a:lnTo>
                  <a:lnTo>
                    <a:pt x="164495" y="2000250"/>
                  </a:lnTo>
                  <a:lnTo>
                    <a:pt x="155604" y="2000250"/>
                  </a:lnTo>
                  <a:lnTo>
                    <a:pt x="147665" y="1999615"/>
                  </a:lnTo>
                  <a:lnTo>
                    <a:pt x="139408" y="1998345"/>
                  </a:lnTo>
                  <a:lnTo>
                    <a:pt x="131152" y="1997075"/>
                  </a:lnTo>
                  <a:lnTo>
                    <a:pt x="123213" y="1995170"/>
                  </a:lnTo>
                  <a:lnTo>
                    <a:pt x="115591" y="1992948"/>
                  </a:lnTo>
                  <a:lnTo>
                    <a:pt x="107970" y="1990408"/>
                  </a:lnTo>
                  <a:lnTo>
                    <a:pt x="100348" y="1987550"/>
                  </a:lnTo>
                  <a:lnTo>
                    <a:pt x="93044" y="1984375"/>
                  </a:lnTo>
                  <a:lnTo>
                    <a:pt x="86058" y="1980565"/>
                  </a:lnTo>
                  <a:lnTo>
                    <a:pt x="79072" y="1976755"/>
                  </a:lnTo>
                  <a:lnTo>
                    <a:pt x="72721" y="1972310"/>
                  </a:lnTo>
                  <a:lnTo>
                    <a:pt x="66052" y="1967865"/>
                  </a:lnTo>
                  <a:lnTo>
                    <a:pt x="59701" y="1962785"/>
                  </a:lnTo>
                  <a:lnTo>
                    <a:pt x="53667" y="1957705"/>
                  </a:lnTo>
                  <a:lnTo>
                    <a:pt x="48269" y="1952308"/>
                  </a:lnTo>
                  <a:lnTo>
                    <a:pt x="42553" y="1946275"/>
                  </a:lnTo>
                  <a:lnTo>
                    <a:pt x="37472" y="1940560"/>
                  </a:lnTo>
                  <a:lnTo>
                    <a:pt x="32391" y="1934210"/>
                  </a:lnTo>
                  <a:lnTo>
                    <a:pt x="27945" y="1927860"/>
                  </a:lnTo>
                  <a:lnTo>
                    <a:pt x="23817" y="1921193"/>
                  </a:lnTo>
                  <a:lnTo>
                    <a:pt x="19688" y="1914208"/>
                  </a:lnTo>
                  <a:lnTo>
                    <a:pt x="16195" y="1907223"/>
                  </a:lnTo>
                  <a:lnTo>
                    <a:pt x="12702" y="1900238"/>
                  </a:lnTo>
                  <a:lnTo>
                    <a:pt x="9844" y="1892300"/>
                  </a:lnTo>
                  <a:lnTo>
                    <a:pt x="7304" y="1884680"/>
                  </a:lnTo>
                  <a:lnTo>
                    <a:pt x="5081" y="1877060"/>
                  </a:lnTo>
                  <a:lnTo>
                    <a:pt x="3175" y="1869123"/>
                  </a:lnTo>
                  <a:lnTo>
                    <a:pt x="1905" y="1861185"/>
                  </a:lnTo>
                  <a:lnTo>
                    <a:pt x="635" y="1852613"/>
                  </a:lnTo>
                  <a:lnTo>
                    <a:pt x="0" y="1844358"/>
                  </a:lnTo>
                  <a:lnTo>
                    <a:pt x="0" y="1836103"/>
                  </a:lnTo>
                  <a:lnTo>
                    <a:pt x="0" y="489585"/>
                  </a:lnTo>
                  <a:lnTo>
                    <a:pt x="489358" y="0"/>
                  </a:lnTo>
                  <a:close/>
                </a:path>
              </a:pathLst>
            </a:custGeom>
            <a:solidFill>
              <a:sysClr val="window" lastClr="FFFFFF"/>
            </a:solidFill>
            <a:ln>
              <a:noFill/>
            </a:ln>
          </p:spPr>
          <p:txBody>
            <a:bodyPr anchor="ctr">
              <a:normAutofit/>
              <a:scene3d>
                <a:camera prst="orthographicFront"/>
                <a:lightRig rig="threePt" dir="t"/>
              </a:scene3d>
              <a:sp3d>
                <a:contourClr>
                  <a:srgbClr val="FFFFFF"/>
                </a:contourClr>
              </a:sp3d>
            </a:bodyPr>
            <a:p>
              <a:pPr algn="ctr">
                <a:defRPr/>
              </a:pPr>
              <a:endParaRPr lang="zh-CN" altLang="en-US">
                <a:solidFill>
                  <a:srgbClr val="FFFFFF"/>
                </a:solidFill>
                <a:sym typeface="Arial" panose="020B0604020202020204" pitchFamily="34" charset="0"/>
              </a:endParaRPr>
            </a:p>
          </p:txBody>
        </p:sp>
      </p:grpSp>
      <p:grpSp>
        <p:nvGrpSpPr>
          <p:cNvPr id="77" name="组合 76"/>
          <p:cNvGrpSpPr/>
          <p:nvPr>
            <p:custDataLst>
              <p:tags r:id="rId31"/>
            </p:custDataLst>
          </p:nvPr>
        </p:nvGrpSpPr>
        <p:grpSpPr>
          <a:xfrm flipV="1">
            <a:off x="2958223" y="5038437"/>
            <a:ext cx="1409700" cy="421584"/>
            <a:chOff x="3403600" y="1970870"/>
            <a:chExt cx="1257300" cy="421584"/>
          </a:xfrm>
        </p:grpSpPr>
        <p:cxnSp>
          <p:nvCxnSpPr>
            <p:cNvPr id="78" name="直接连接符 77"/>
            <p:cNvCxnSpPr/>
            <p:nvPr>
              <p:custDataLst>
                <p:tags r:id="rId32"/>
              </p:custDataLst>
            </p:nvPr>
          </p:nvCxnSpPr>
          <p:spPr>
            <a:xfrm flipH="1">
              <a:off x="4394201" y="2392454"/>
              <a:ext cx="266699" cy="0"/>
            </a:xfrm>
            <a:prstGeom prst="line">
              <a:avLst/>
            </a:prstGeom>
            <a:noFill/>
            <a:ln w="9525" cap="flat" cmpd="sng" algn="ctr">
              <a:solidFill>
                <a:sysClr val="windowText" lastClr="000000">
                  <a:lumMod val="65000"/>
                  <a:lumOff val="35000"/>
                </a:sysClr>
              </a:solidFill>
              <a:prstDash val="solid"/>
              <a:miter lim="800000"/>
            </a:ln>
            <a:effectLst/>
          </p:spPr>
        </p:cxnSp>
        <p:cxnSp>
          <p:nvCxnSpPr>
            <p:cNvPr id="79" name="直接连接符 78"/>
            <p:cNvCxnSpPr/>
            <p:nvPr>
              <p:custDataLst>
                <p:tags r:id="rId33"/>
              </p:custDataLst>
            </p:nvPr>
          </p:nvCxnSpPr>
          <p:spPr>
            <a:xfrm flipV="1">
              <a:off x="4394200" y="1970870"/>
              <a:ext cx="0" cy="421584"/>
            </a:xfrm>
            <a:prstGeom prst="line">
              <a:avLst/>
            </a:prstGeom>
            <a:noFill/>
            <a:ln w="9525" cap="flat" cmpd="sng" algn="ctr">
              <a:solidFill>
                <a:sysClr val="windowText" lastClr="000000">
                  <a:lumMod val="65000"/>
                  <a:lumOff val="35000"/>
                </a:sysClr>
              </a:solidFill>
              <a:prstDash val="solid"/>
              <a:miter lim="800000"/>
            </a:ln>
            <a:effectLst/>
          </p:spPr>
        </p:cxnSp>
        <p:cxnSp>
          <p:nvCxnSpPr>
            <p:cNvPr id="80" name="直接连接符 79"/>
            <p:cNvCxnSpPr/>
            <p:nvPr>
              <p:custDataLst>
                <p:tags r:id="rId34"/>
              </p:custDataLst>
            </p:nvPr>
          </p:nvCxnSpPr>
          <p:spPr>
            <a:xfrm flipH="1">
              <a:off x="3403600" y="1970870"/>
              <a:ext cx="990600" cy="0"/>
            </a:xfrm>
            <a:prstGeom prst="line">
              <a:avLst/>
            </a:prstGeom>
            <a:noFill/>
            <a:ln w="9525" cap="flat" cmpd="sng" algn="ctr">
              <a:solidFill>
                <a:sysClr val="windowText" lastClr="000000">
                  <a:lumMod val="65000"/>
                  <a:lumOff val="35000"/>
                </a:sysClr>
              </a:solidFill>
              <a:prstDash val="solid"/>
              <a:miter lim="800000"/>
              <a:tailEnd type="oval"/>
            </a:ln>
            <a:effectLst/>
          </p:spPr>
        </p:cxnSp>
      </p:grpSp>
      <p:sp>
        <p:nvSpPr>
          <p:cNvPr id="81" name="文本框 80"/>
          <p:cNvSpPr txBox="1"/>
          <p:nvPr>
            <p:custDataLst>
              <p:tags r:id="rId35"/>
            </p:custDataLst>
          </p:nvPr>
        </p:nvSpPr>
        <p:spPr>
          <a:xfrm>
            <a:off x="788670" y="5296535"/>
            <a:ext cx="2024380" cy="1149350"/>
          </a:xfrm>
          <a:prstGeom prst="rect">
            <a:avLst/>
          </a:prstGeom>
          <a:noFill/>
        </p:spPr>
        <p:txBody>
          <a:bodyPr wrap="square" rtlCol="0">
            <a:noAutofit/>
          </a:bodyPr>
          <a:p>
            <a:pPr algn="r">
              <a:lnSpc>
                <a:spcPct val="120000"/>
              </a:lnSpc>
            </a:pPr>
            <a:r>
              <a:rPr lang="zh-CN" altLang="en-US" sz="2800" dirty="0">
                <a:solidFill>
                  <a:sysClr val="windowText" lastClr="000000">
                    <a:lumMod val="65000"/>
                    <a:lumOff val="35000"/>
                  </a:sysClr>
                </a:solidFill>
                <a:sym typeface="Arial" panose="020B0604020202020204" pitchFamily="34" charset="0"/>
              </a:rPr>
              <a:t>文献检索和批量下载</a:t>
            </a:r>
            <a:endParaRPr lang="zh-CN" altLang="en-US" sz="2800" dirty="0">
              <a:solidFill>
                <a:sysClr val="windowText" lastClr="000000">
                  <a:lumMod val="65000"/>
                  <a:lumOff val="35000"/>
                </a:sysClr>
              </a:solidFill>
              <a:sym typeface="Arial" panose="020B0604020202020204" pitchFamily="34" charset="0"/>
            </a:endParaRPr>
          </a:p>
        </p:txBody>
      </p:sp>
      <p:sp>
        <p:nvSpPr>
          <p:cNvPr id="82" name="文本框 81"/>
          <p:cNvSpPr txBox="1"/>
          <p:nvPr>
            <p:custDataLst>
              <p:tags r:id="rId36"/>
            </p:custDataLst>
          </p:nvPr>
        </p:nvSpPr>
        <p:spPr>
          <a:xfrm>
            <a:off x="980602" y="4954425"/>
            <a:ext cx="1861200" cy="400110"/>
          </a:xfrm>
          <a:prstGeom prst="rect">
            <a:avLst/>
          </a:prstGeom>
          <a:noFill/>
        </p:spPr>
        <p:txBody>
          <a:bodyPr wrap="square" rtlCol="0">
            <a:noAutofit/>
          </a:bodyPr>
          <a:p>
            <a:pPr algn="r"/>
            <a:r>
              <a:rPr lang="en-US" altLang="zh-CN" sz="2400">
                <a:solidFill>
                  <a:srgbClr val="FA546D">
                    <a:lumMod val="75000"/>
                  </a:srgbClr>
                </a:solidFill>
                <a:latin typeface="Arial" panose="020B0604020202020204" pitchFamily="34" charset="0"/>
                <a:ea typeface="+mn-ea"/>
                <a:cs typeface="+mn-ea"/>
                <a:sym typeface="Arial" panose="020B0604020202020204" pitchFamily="34" charset="0"/>
              </a:rPr>
              <a:t>03</a:t>
            </a:r>
            <a:endParaRPr lang="en-US" altLang="zh-CN" sz="2400">
              <a:solidFill>
                <a:srgbClr val="FA546D">
                  <a:lumMod val="75000"/>
                </a:srgbClr>
              </a:solidFill>
              <a:latin typeface="Arial" panose="020B0604020202020204" pitchFamily="34" charset="0"/>
              <a:ea typeface="+mn-ea"/>
              <a:cs typeface="+mn-ea"/>
              <a:sym typeface="Arial" panose="020B0604020202020204" pitchFamily="34" charset="0"/>
            </a:endParaRPr>
          </a:p>
        </p:txBody>
      </p:sp>
      <p:grpSp>
        <p:nvGrpSpPr>
          <p:cNvPr id="84" name="组合 83"/>
          <p:cNvGrpSpPr/>
          <p:nvPr>
            <p:custDataLst>
              <p:tags r:id="rId37"/>
            </p:custDataLst>
          </p:nvPr>
        </p:nvGrpSpPr>
        <p:grpSpPr>
          <a:xfrm flipH="1">
            <a:off x="7647063" y="2476672"/>
            <a:ext cx="964247" cy="421584"/>
            <a:chOff x="3403600" y="1970870"/>
            <a:chExt cx="1257300" cy="421584"/>
          </a:xfrm>
        </p:grpSpPr>
        <p:cxnSp>
          <p:nvCxnSpPr>
            <p:cNvPr id="85" name="直接连接符 84"/>
            <p:cNvCxnSpPr/>
            <p:nvPr>
              <p:custDataLst>
                <p:tags r:id="rId38"/>
              </p:custDataLst>
            </p:nvPr>
          </p:nvCxnSpPr>
          <p:spPr>
            <a:xfrm flipH="1">
              <a:off x="4154171" y="2392454"/>
              <a:ext cx="506729" cy="0"/>
            </a:xfrm>
            <a:prstGeom prst="line">
              <a:avLst/>
            </a:prstGeom>
            <a:noFill/>
            <a:ln w="9525" cap="flat" cmpd="sng" algn="ctr">
              <a:solidFill>
                <a:sysClr val="windowText" lastClr="000000">
                  <a:lumMod val="65000"/>
                  <a:lumOff val="35000"/>
                </a:sysClr>
              </a:solidFill>
              <a:prstDash val="solid"/>
              <a:miter lim="800000"/>
            </a:ln>
            <a:effectLst/>
          </p:spPr>
        </p:cxnSp>
        <p:cxnSp>
          <p:nvCxnSpPr>
            <p:cNvPr id="86" name="直接连接符 85"/>
            <p:cNvCxnSpPr/>
            <p:nvPr>
              <p:custDataLst>
                <p:tags r:id="rId39"/>
              </p:custDataLst>
            </p:nvPr>
          </p:nvCxnSpPr>
          <p:spPr>
            <a:xfrm flipV="1">
              <a:off x="4154171" y="1970870"/>
              <a:ext cx="0" cy="421584"/>
            </a:xfrm>
            <a:prstGeom prst="line">
              <a:avLst/>
            </a:prstGeom>
            <a:noFill/>
            <a:ln w="9525" cap="flat" cmpd="sng" algn="ctr">
              <a:solidFill>
                <a:sysClr val="windowText" lastClr="000000">
                  <a:lumMod val="65000"/>
                  <a:lumOff val="35000"/>
                </a:sysClr>
              </a:solidFill>
              <a:prstDash val="solid"/>
              <a:miter lim="800000"/>
            </a:ln>
            <a:effectLst/>
          </p:spPr>
        </p:cxnSp>
        <p:cxnSp>
          <p:nvCxnSpPr>
            <p:cNvPr id="87" name="直接连接符 86"/>
            <p:cNvCxnSpPr/>
            <p:nvPr>
              <p:custDataLst>
                <p:tags r:id="rId40"/>
              </p:custDataLst>
            </p:nvPr>
          </p:nvCxnSpPr>
          <p:spPr>
            <a:xfrm flipH="1">
              <a:off x="3403600" y="1970870"/>
              <a:ext cx="750571" cy="0"/>
            </a:xfrm>
            <a:prstGeom prst="line">
              <a:avLst/>
            </a:prstGeom>
            <a:noFill/>
            <a:ln w="9525" cap="flat" cmpd="sng" algn="ctr">
              <a:solidFill>
                <a:sysClr val="windowText" lastClr="000000">
                  <a:lumMod val="65000"/>
                  <a:lumOff val="35000"/>
                </a:sysClr>
              </a:solidFill>
              <a:prstDash val="solid"/>
              <a:miter lim="800000"/>
              <a:tailEnd type="oval"/>
            </a:ln>
            <a:effectLst/>
          </p:spPr>
        </p:cxnSp>
      </p:grpSp>
      <p:sp>
        <p:nvSpPr>
          <p:cNvPr id="60" name="上箭头 59"/>
          <p:cNvSpPr/>
          <p:nvPr>
            <p:custDataLst>
              <p:tags r:id="rId41"/>
            </p:custDataLst>
          </p:nvPr>
        </p:nvSpPr>
        <p:spPr>
          <a:xfrm rot="20520000">
            <a:off x="5377113" y="2801273"/>
            <a:ext cx="346746" cy="297426"/>
          </a:xfrm>
          <a:prstGeom prst="upArrow">
            <a:avLst>
              <a:gd name="adj1" fmla="val 57862"/>
              <a:gd name="adj2" fmla="val 61457"/>
            </a:avLst>
          </a:prstGeom>
          <a:solidFill>
            <a:srgbClr val="FE8A57"/>
          </a:solidFill>
          <a:ln w="12700" cap="flat" cmpd="sng" algn="ctr">
            <a:noFill/>
            <a:prstDash val="solid"/>
            <a:miter lim="800000"/>
          </a:ln>
          <a:effectLst/>
        </p:spPr>
        <p:txBody>
          <a:bodyPr rtlCol="0" anchor="ctr">
            <a:normAutofit fontScale="30000" lnSpcReduction="20000"/>
          </a:bodyPr>
          <a:p>
            <a:pPr algn="ctr"/>
            <a:endParaRPr lang="zh-CN" altLang="en-US">
              <a:sym typeface="Arial" panose="020B0604020202020204" pitchFamily="34" charset="0"/>
            </a:endParaRPr>
          </a:p>
        </p:txBody>
      </p:sp>
      <p:sp>
        <p:nvSpPr>
          <p:cNvPr id="63" name="上箭头 62"/>
          <p:cNvSpPr/>
          <p:nvPr>
            <p:custDataLst>
              <p:tags r:id="rId42"/>
            </p:custDataLst>
          </p:nvPr>
        </p:nvSpPr>
        <p:spPr>
          <a:xfrm rot="3240000">
            <a:off x="6285851" y="3096540"/>
            <a:ext cx="346746" cy="297426"/>
          </a:xfrm>
          <a:prstGeom prst="upArrow">
            <a:avLst>
              <a:gd name="adj1" fmla="val 57862"/>
              <a:gd name="adj2" fmla="val 61457"/>
            </a:avLst>
          </a:prstGeom>
          <a:solidFill>
            <a:srgbClr val="EED054"/>
          </a:solidFill>
          <a:ln w="12700" cap="flat" cmpd="sng" algn="ctr">
            <a:noFill/>
            <a:prstDash val="solid"/>
            <a:miter lim="800000"/>
          </a:ln>
          <a:effectLst/>
        </p:spPr>
        <p:txBody>
          <a:bodyPr rtlCol="0" anchor="ctr">
            <a:normAutofit fontScale="30000" lnSpcReduction="20000"/>
          </a:bodyPr>
          <a:p>
            <a:pPr algn="ctr"/>
            <a:endParaRPr lang="zh-CN" altLang="en-US">
              <a:sym typeface="Arial" panose="020B0604020202020204" pitchFamily="34" charset="0"/>
            </a:endParaRPr>
          </a:p>
        </p:txBody>
      </p:sp>
      <p:sp>
        <p:nvSpPr>
          <p:cNvPr id="65" name="上箭头 64"/>
          <p:cNvSpPr/>
          <p:nvPr>
            <p:custDataLst>
              <p:tags r:id="rId43"/>
            </p:custDataLst>
          </p:nvPr>
        </p:nvSpPr>
        <p:spPr>
          <a:xfrm rot="7560000">
            <a:off x="6285851" y="4052044"/>
            <a:ext cx="346746" cy="297426"/>
          </a:xfrm>
          <a:prstGeom prst="upArrow">
            <a:avLst>
              <a:gd name="adj1" fmla="val 57862"/>
              <a:gd name="adj2" fmla="val 61457"/>
            </a:avLst>
          </a:prstGeom>
          <a:solidFill>
            <a:srgbClr val="CDD74C"/>
          </a:solidFill>
          <a:ln w="12700" cap="flat" cmpd="sng" algn="ctr">
            <a:noFill/>
            <a:prstDash val="solid"/>
            <a:miter lim="800000"/>
          </a:ln>
          <a:effectLst/>
        </p:spPr>
        <p:txBody>
          <a:bodyPr rtlCol="0" anchor="ctr">
            <a:normAutofit fontScale="30000" lnSpcReduction="20000"/>
          </a:bodyPr>
          <a:p>
            <a:pPr algn="ctr"/>
            <a:endParaRPr lang="zh-CN" altLang="en-US">
              <a:sym typeface="Arial" panose="020B0604020202020204" pitchFamily="34" charset="0"/>
            </a:endParaRPr>
          </a:p>
        </p:txBody>
      </p:sp>
      <p:sp>
        <p:nvSpPr>
          <p:cNvPr id="66" name="上箭头 65"/>
          <p:cNvSpPr/>
          <p:nvPr>
            <p:custDataLst>
              <p:tags r:id="rId44"/>
            </p:custDataLst>
          </p:nvPr>
        </p:nvSpPr>
        <p:spPr>
          <a:xfrm rot="11880000">
            <a:off x="5377113" y="4347311"/>
            <a:ext cx="346746" cy="297426"/>
          </a:xfrm>
          <a:prstGeom prst="upArrow">
            <a:avLst>
              <a:gd name="adj1" fmla="val 57862"/>
              <a:gd name="adj2" fmla="val 61457"/>
            </a:avLst>
          </a:prstGeom>
          <a:solidFill>
            <a:srgbClr val="FA546D"/>
          </a:solidFill>
          <a:ln w="12700" cap="flat" cmpd="sng" algn="ctr">
            <a:noFill/>
            <a:prstDash val="solid"/>
            <a:miter lim="800000"/>
          </a:ln>
          <a:effectLst/>
        </p:spPr>
        <p:txBody>
          <a:bodyPr rtlCol="0" anchor="ctr">
            <a:normAutofit fontScale="30000" lnSpcReduction="20000"/>
          </a:bodyPr>
          <a:p>
            <a:pPr algn="ctr"/>
            <a:endParaRPr lang="zh-CN" altLang="en-US">
              <a:sym typeface="Arial" panose="020B0604020202020204" pitchFamily="34" charset="0"/>
            </a:endParaRPr>
          </a:p>
        </p:txBody>
      </p:sp>
      <p:grpSp>
        <p:nvGrpSpPr>
          <p:cNvPr id="75" name="组合 74"/>
          <p:cNvGrpSpPr/>
          <p:nvPr>
            <p:custDataLst>
              <p:tags r:id="rId45"/>
            </p:custDataLst>
          </p:nvPr>
        </p:nvGrpSpPr>
        <p:grpSpPr>
          <a:xfrm rot="10800000" flipV="1">
            <a:off x="7012698" y="5154480"/>
            <a:ext cx="1598612" cy="226005"/>
            <a:chOff x="3395663" y="4563384"/>
            <a:chExt cx="1120935" cy="1156713"/>
          </a:xfrm>
        </p:grpSpPr>
        <p:cxnSp>
          <p:nvCxnSpPr>
            <p:cNvPr id="76" name="直接连接符 75"/>
            <p:cNvCxnSpPr/>
            <p:nvPr>
              <p:custDataLst>
                <p:tags r:id="rId46"/>
              </p:custDataLst>
            </p:nvPr>
          </p:nvCxnSpPr>
          <p:spPr>
            <a:xfrm>
              <a:off x="4516597" y="4563384"/>
              <a:ext cx="0" cy="1156713"/>
            </a:xfrm>
            <a:prstGeom prst="line">
              <a:avLst/>
            </a:prstGeom>
            <a:noFill/>
            <a:ln w="9525" cap="flat" cmpd="sng" algn="ctr">
              <a:solidFill>
                <a:sysClr val="windowText" lastClr="000000">
                  <a:lumMod val="65000"/>
                  <a:lumOff val="35000"/>
                </a:sysClr>
              </a:solidFill>
              <a:prstDash val="solid"/>
              <a:miter lim="800000"/>
            </a:ln>
            <a:effectLst/>
          </p:spPr>
        </p:cxnSp>
        <p:cxnSp>
          <p:nvCxnSpPr>
            <p:cNvPr id="83" name="直接连接符 82"/>
            <p:cNvCxnSpPr/>
            <p:nvPr>
              <p:custDataLst>
                <p:tags r:id="rId47"/>
              </p:custDataLst>
            </p:nvPr>
          </p:nvCxnSpPr>
          <p:spPr>
            <a:xfrm flipH="1">
              <a:off x="3395663" y="5720097"/>
              <a:ext cx="1120935" cy="0"/>
            </a:xfrm>
            <a:prstGeom prst="line">
              <a:avLst/>
            </a:prstGeom>
            <a:noFill/>
            <a:ln w="9525" cap="flat" cmpd="sng" algn="ctr">
              <a:solidFill>
                <a:sysClr val="windowText" lastClr="000000">
                  <a:lumMod val="65000"/>
                  <a:lumOff val="35000"/>
                </a:sysClr>
              </a:solidFill>
              <a:prstDash val="solid"/>
              <a:miter lim="800000"/>
              <a:tailEnd type="oval"/>
            </a:ln>
            <a:effectLst/>
          </p:spPr>
        </p:cxnSp>
      </p:grpSp>
      <p:sp>
        <p:nvSpPr>
          <p:cNvPr id="95" name="文本框 94"/>
          <p:cNvSpPr txBox="1"/>
          <p:nvPr>
            <p:custDataLst>
              <p:tags r:id="rId48"/>
            </p:custDataLst>
          </p:nvPr>
        </p:nvSpPr>
        <p:spPr>
          <a:xfrm>
            <a:off x="8727731" y="5062385"/>
            <a:ext cx="1861200" cy="1149483"/>
          </a:xfrm>
          <a:prstGeom prst="rect">
            <a:avLst/>
          </a:prstGeom>
          <a:noFill/>
        </p:spPr>
        <p:txBody>
          <a:bodyPr wrap="square" rtlCol="0">
            <a:normAutofit/>
          </a:bodyPr>
          <a:p>
            <a:pPr>
              <a:lnSpc>
                <a:spcPct val="120000"/>
              </a:lnSpc>
            </a:pPr>
            <a:r>
              <a:rPr lang="zh-CN" altLang="en-US" sz="2800" dirty="0">
                <a:solidFill>
                  <a:sysClr val="windowText" lastClr="000000">
                    <a:lumMod val="65000"/>
                    <a:lumOff val="35000"/>
                  </a:sysClr>
                </a:solidFill>
                <a:sym typeface="Arial" panose="020B0604020202020204" pitchFamily="34" charset="0"/>
              </a:rPr>
              <a:t>笔记管理</a:t>
            </a:r>
            <a:endParaRPr lang="zh-CN" altLang="en-US" sz="2800" dirty="0">
              <a:solidFill>
                <a:sysClr val="windowText" lastClr="000000">
                  <a:lumMod val="65000"/>
                  <a:lumOff val="35000"/>
                </a:sysClr>
              </a:solidFill>
              <a:sym typeface="Arial" panose="020B0604020202020204" pitchFamily="34" charset="0"/>
            </a:endParaRPr>
          </a:p>
        </p:txBody>
      </p:sp>
      <p:sp>
        <p:nvSpPr>
          <p:cNvPr id="96" name="文本框 95"/>
          <p:cNvSpPr txBox="1"/>
          <p:nvPr>
            <p:custDataLst>
              <p:tags r:id="rId49"/>
            </p:custDataLst>
          </p:nvPr>
        </p:nvSpPr>
        <p:spPr>
          <a:xfrm>
            <a:off x="8727731" y="4720199"/>
            <a:ext cx="1861200" cy="400110"/>
          </a:xfrm>
          <a:prstGeom prst="rect">
            <a:avLst/>
          </a:prstGeom>
          <a:noFill/>
        </p:spPr>
        <p:txBody>
          <a:bodyPr wrap="square" rtlCol="0">
            <a:noAutofit/>
          </a:bodyPr>
          <a:p>
            <a:r>
              <a:rPr lang="en-US" altLang="zh-CN" sz="2400">
                <a:solidFill>
                  <a:srgbClr val="CDD74C">
                    <a:lumMod val="75000"/>
                  </a:srgbClr>
                </a:solidFill>
                <a:latin typeface="Arial" panose="020B0604020202020204" pitchFamily="34" charset="0"/>
                <a:ea typeface="+mn-ea"/>
                <a:cs typeface="+mn-ea"/>
                <a:sym typeface="Arial" panose="020B0604020202020204" pitchFamily="34" charset="0"/>
              </a:rPr>
              <a:t>02</a:t>
            </a:r>
            <a:endParaRPr lang="en-US" altLang="zh-CN" sz="2400">
              <a:solidFill>
                <a:srgbClr val="CDD74C">
                  <a:lumMod val="75000"/>
                </a:srgbClr>
              </a:solidFill>
              <a:latin typeface="Arial" panose="020B0604020202020204" pitchFamily="34" charset="0"/>
              <a:ea typeface="+mn-ea"/>
              <a:cs typeface="+mn-ea"/>
              <a:sym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6" name="标题 1"/>
          <p:cNvSpPr>
            <a:spLocks noChangeArrowheads="1"/>
          </p:cNvSpPr>
          <p:nvPr/>
        </p:nvSpPr>
        <p:spPr bwMode="auto">
          <a:xfrm flipV="1">
            <a:off x="4445" y="613410"/>
            <a:ext cx="10602595" cy="412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E-</a:t>
            </a:r>
            <a:r>
              <a:rPr lang="en-US" altLang="zh-CN" sz="4265" b="1">
                <a:solidFill>
                  <a:srgbClr val="000000"/>
                </a:solidFill>
                <a:latin typeface="Aparajita" panose="020B0604020202020204" pitchFamily="34" charset="0"/>
                <a:cs typeface="Aparajita" panose="020B0604020202020204" pitchFamily="34" charset="0"/>
              </a:rPr>
              <a:t>Study—</a:t>
            </a:r>
            <a:r>
              <a:rPr lang="zh-CN" altLang="en-US" sz="4265">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学习软件</a:t>
            </a:r>
            <a:endParaRPr lang="zh-CN" altLang="en-US" sz="3735">
              <a:latin typeface="Arial" panose="020B0604020202020204" pitchFamily="34" charset="0"/>
            </a:endParaRPr>
          </a:p>
        </p:txBody>
      </p:sp>
      <p:pic>
        <p:nvPicPr>
          <p:cNvPr id="2" name="图片 1"/>
          <p:cNvPicPr>
            <a:picLocks noChangeAspect="1"/>
          </p:cNvPicPr>
          <p:nvPr/>
        </p:nvPicPr>
        <p:blipFill>
          <a:blip r:embed="rId1"/>
          <a:stretch>
            <a:fillRect/>
          </a:stretch>
        </p:blipFill>
        <p:spPr>
          <a:xfrm>
            <a:off x="38100" y="620395"/>
            <a:ext cx="12113260" cy="5617210"/>
          </a:xfrm>
          <a:prstGeom prst="rect">
            <a:avLst/>
          </a:prstGeom>
        </p:spPr>
      </p:pic>
      <p:pic>
        <p:nvPicPr>
          <p:cNvPr id="6" name="图片 5" descr="`@(OFOP)_8IX@}NLNQ)J8{A"/>
          <p:cNvPicPr>
            <a:picLocks noChangeAspect="1"/>
          </p:cNvPicPr>
          <p:nvPr/>
        </p:nvPicPr>
        <p:blipFill>
          <a:blip r:embed="rId2"/>
          <a:stretch>
            <a:fillRect/>
          </a:stretch>
        </p:blipFill>
        <p:spPr>
          <a:xfrm>
            <a:off x="1797685" y="755015"/>
            <a:ext cx="8809355" cy="4990465"/>
          </a:xfrm>
          <a:prstGeom prst="rect">
            <a:avLst/>
          </a:prstGeom>
        </p:spPr>
      </p:pic>
      <p:sp>
        <p:nvSpPr>
          <p:cNvPr id="7" name="矩形 6"/>
          <p:cNvSpPr/>
          <p:nvPr/>
        </p:nvSpPr>
        <p:spPr>
          <a:xfrm>
            <a:off x="1824990" y="1908810"/>
            <a:ext cx="2163445" cy="705485"/>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8" name="图片 7" descr="XRZ09HIMH`Q(VPOAF{(LJ`K"/>
          <p:cNvPicPr>
            <a:picLocks noChangeAspect="1"/>
          </p:cNvPicPr>
          <p:nvPr/>
        </p:nvPicPr>
        <p:blipFill>
          <a:blip r:embed="rId3"/>
          <a:stretch>
            <a:fillRect/>
          </a:stretch>
        </p:blipFill>
        <p:spPr>
          <a:xfrm>
            <a:off x="1824990" y="755015"/>
            <a:ext cx="4704715" cy="4971415"/>
          </a:xfrm>
          <a:prstGeom prst="rect">
            <a:avLst/>
          </a:prstGeom>
        </p:spPr>
      </p:pic>
      <p:sp>
        <p:nvSpPr>
          <p:cNvPr id="9" name="矩形 8"/>
          <p:cNvSpPr/>
          <p:nvPr/>
        </p:nvSpPr>
        <p:spPr>
          <a:xfrm>
            <a:off x="2592070" y="2138680"/>
            <a:ext cx="1058545" cy="21526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nvGrpSpPr>
          <p:cNvPr id="3" name="组合 2"/>
          <p:cNvGrpSpPr/>
          <p:nvPr/>
        </p:nvGrpSpPr>
        <p:grpSpPr>
          <a:xfrm>
            <a:off x="38100" y="8890"/>
            <a:ext cx="10311130" cy="572770"/>
            <a:chOff x="60" y="14"/>
            <a:chExt cx="16238" cy="902"/>
          </a:xfrm>
        </p:grpSpPr>
        <p:grpSp>
          <p:nvGrpSpPr>
            <p:cNvPr id="94211" name="Group 2"/>
            <p:cNvGrpSpPr/>
            <p:nvPr/>
          </p:nvGrpSpPr>
          <p:grpSpPr bwMode="auto">
            <a:xfrm flipV="1">
              <a:off x="60" y="14"/>
              <a:ext cx="16238" cy="903"/>
              <a:chOff x="0" y="0"/>
              <a:chExt cx="8504452" cy="310344"/>
            </a:xfrm>
          </p:grpSpPr>
          <p:grpSp>
            <p:nvGrpSpPr>
              <p:cNvPr id="94222" name="Group 3"/>
              <p:cNvGrpSpPr/>
              <p:nvPr/>
            </p:nvGrpSpPr>
            <p:grpSpPr bwMode="auto">
              <a:xfrm>
                <a:off x="0" y="0"/>
                <a:ext cx="8504452" cy="310344"/>
                <a:chOff x="0" y="0"/>
                <a:chExt cx="6395318" cy="620688"/>
              </a:xfrm>
            </p:grpSpPr>
            <p:sp>
              <p:nvSpPr>
                <p:cNvPr id="94224" name="平行四边形 21"/>
                <p:cNvSpPr>
                  <a:spLocks noChangeArrowheads="1"/>
                </p:cNvSpPr>
                <p:nvPr/>
              </p:nvSpPr>
              <p:spPr bwMode="auto">
                <a:xfrm flipH="1">
                  <a:off x="0" y="0"/>
                  <a:ext cx="6395318" cy="620688"/>
                </a:xfrm>
                <a:prstGeom prst="parallelogram">
                  <a:avLst>
                    <a:gd name="adj" fmla="val 4450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94225" name="矩形 22"/>
                <p:cNvSpPr>
                  <a:spLocks noChangeArrowheads="1"/>
                </p:cNvSpPr>
                <p:nvPr/>
              </p:nvSpPr>
              <p:spPr bwMode="auto">
                <a:xfrm>
                  <a:off x="0" y="0"/>
                  <a:ext cx="459891" cy="620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94223" name="平行四边形 20"/>
              <p:cNvSpPr>
                <a:spLocks noChangeArrowheads="1"/>
              </p:cNvSpPr>
              <p:nvPr/>
            </p:nvSpPr>
            <p:spPr bwMode="auto">
              <a:xfrm flipH="1" flipV="1">
                <a:off x="327031" y="0"/>
                <a:ext cx="7884368" cy="310344"/>
              </a:xfrm>
              <a:prstGeom prst="parallelogram">
                <a:avLst>
                  <a:gd name="adj" fmla="val 4445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96260" name="标题 1"/>
            <p:cNvSpPr>
              <a:spLocks noChangeArrowheads="1"/>
            </p:cNvSpPr>
            <p:nvPr/>
          </p:nvSpPr>
          <p:spPr bwMode="auto">
            <a:xfrm>
              <a:off x="234" y="79"/>
              <a:ext cx="1330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000">
                  <a:solidFill>
                    <a:srgbClr val="000000"/>
                  </a:solidFill>
                  <a:latin typeface="宋体" panose="02010600030101010101" pitchFamily="2" charset="-122"/>
                  <a:cs typeface="宋体" panose="02010600030101010101" pitchFamily="2" charset="-122"/>
                  <a:sym typeface="微软雅黑" panose="020B0503020204020204" pitchFamily="34" charset="-122"/>
                </a:rPr>
                <a:t>E-</a:t>
              </a:r>
              <a:r>
                <a:rPr lang="en-US" altLang="zh-CN" sz="4000" b="1">
                  <a:solidFill>
                    <a:srgbClr val="000000"/>
                  </a:solidFill>
                  <a:latin typeface="宋体" panose="02010600030101010101" pitchFamily="2" charset="-122"/>
                  <a:cs typeface="宋体" panose="02010600030101010101" pitchFamily="2" charset="-122"/>
                </a:rPr>
                <a:t>Study</a:t>
              </a:r>
              <a:r>
                <a:rPr lang="zh-CN" altLang="en-US" sz="4000">
                  <a:solidFill>
                    <a:srgbClr val="000000"/>
                  </a:solidFill>
                  <a:latin typeface="宋体" panose="02010600030101010101" pitchFamily="2" charset="-122"/>
                  <a:cs typeface="宋体" panose="02010600030101010101" pitchFamily="2" charset="-122"/>
                  <a:sym typeface="微软雅黑" panose="020B0503020204020204" pitchFamily="34" charset="-122"/>
                </a:rPr>
                <a:t>学习软件</a:t>
              </a:r>
              <a:endParaRPr lang="zh-CN" altLang="en-US" sz="4000">
                <a:latin typeface="宋体" panose="02010600030101010101" pitchFamily="2" charset="-122"/>
                <a:cs typeface="宋体" panose="02010600030101010101" pitchFamily="2" charset="-122"/>
              </a:endParaRPr>
            </a:p>
          </p:txBody>
        </p:sp>
      </p:grpSp>
      <p:pic>
        <p:nvPicPr>
          <p:cNvPr id="5" name="图片 4"/>
          <p:cNvPicPr>
            <a:picLocks noChangeAspect="1"/>
          </p:cNvPicPr>
          <p:nvPr/>
        </p:nvPicPr>
        <p:blipFill>
          <a:blip r:embed="rId4"/>
          <a:stretch>
            <a:fillRect/>
          </a:stretch>
        </p:blipFill>
        <p:spPr>
          <a:xfrm>
            <a:off x="878840" y="1366520"/>
            <a:ext cx="10048875" cy="3390900"/>
          </a:xfrm>
          <a:prstGeom prst="rect">
            <a:avLst/>
          </a:prstGeom>
        </p:spPr>
      </p:pic>
      <p:sp>
        <p:nvSpPr>
          <p:cNvPr id="15" name="矩形 14"/>
          <p:cNvSpPr/>
          <p:nvPr/>
        </p:nvSpPr>
        <p:spPr>
          <a:xfrm>
            <a:off x="3454400" y="1813560"/>
            <a:ext cx="1303020" cy="444500"/>
          </a:xfrm>
          <a:prstGeom prst="rect">
            <a:avLst/>
          </a:prstGeom>
          <a:ln w="38100"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7" name="图片 16"/>
          <p:cNvPicPr>
            <a:picLocks noChangeAspect="1"/>
          </p:cNvPicPr>
          <p:nvPr/>
        </p:nvPicPr>
        <p:blipFill>
          <a:blip r:embed="rId5"/>
          <a:stretch>
            <a:fillRect/>
          </a:stretch>
        </p:blipFill>
        <p:spPr>
          <a:xfrm>
            <a:off x="925830" y="1025525"/>
            <a:ext cx="9067800" cy="5200650"/>
          </a:xfrm>
          <a:prstGeom prst="rect">
            <a:avLst/>
          </a:prstGeom>
        </p:spPr>
      </p:pic>
      <p:pic>
        <p:nvPicPr>
          <p:cNvPr id="18" name="图片 17"/>
          <p:cNvPicPr>
            <a:picLocks noChangeAspect="1"/>
          </p:cNvPicPr>
          <p:nvPr/>
        </p:nvPicPr>
        <p:blipFill>
          <a:blip r:embed="rId6"/>
          <a:stretch>
            <a:fillRect/>
          </a:stretch>
        </p:blipFill>
        <p:spPr>
          <a:xfrm>
            <a:off x="1388110" y="1153795"/>
            <a:ext cx="10191750" cy="4943475"/>
          </a:xfrm>
          <a:prstGeom prst="rect">
            <a:avLst/>
          </a:prstGeom>
        </p:spPr>
      </p:pic>
      <p:sp>
        <p:nvSpPr>
          <p:cNvPr id="19" name="文本框 18"/>
          <p:cNvSpPr txBox="1"/>
          <p:nvPr/>
        </p:nvSpPr>
        <p:spPr>
          <a:xfrm>
            <a:off x="3321050" y="4864100"/>
            <a:ext cx="2439670" cy="706755"/>
          </a:xfrm>
          <a:prstGeom prst="rect">
            <a:avLst/>
          </a:prstGeom>
          <a:solidFill>
            <a:schemeClr val="accent1"/>
          </a:solidFill>
        </p:spPr>
        <p:txBody>
          <a:bodyPr wrap="square" rtlCol="0">
            <a:spAutoFit/>
          </a:bodyPr>
          <a:p>
            <a:r>
              <a:rPr lang="zh-CN" altLang="zh-CN" sz="2000" b="1">
                <a:solidFill>
                  <a:srgbClr val="FFFF00"/>
                </a:solidFill>
                <a:latin typeface="楷体" panose="02010609060101010101" pitchFamily="49" charset="-122"/>
                <a:ea typeface="楷体" panose="02010609060101010101" pitchFamily="49" charset="-122"/>
                <a:cs typeface="楷体" panose="02010609060101010101" pitchFamily="49" charset="-122"/>
              </a:rPr>
              <a:t>添加本地计算机</a:t>
            </a:r>
            <a:r>
              <a:rPr lang="en-US" altLang="zh-CN" sz="2000" b="1">
                <a:solidFill>
                  <a:srgbClr val="FFFF00"/>
                </a:solidFill>
                <a:latin typeface="楷体" panose="02010609060101010101" pitchFamily="49" charset="-122"/>
                <a:ea typeface="楷体" panose="02010609060101010101" pitchFamily="49" charset="-122"/>
                <a:cs typeface="楷体" panose="02010609060101010101" pitchFamily="49" charset="-122"/>
              </a:rPr>
              <a:t>CAJ</a:t>
            </a:r>
            <a:r>
              <a:rPr lang="zh-CN" altLang="en-US" sz="2000" b="1">
                <a:solidFill>
                  <a:srgbClr val="FFFF00"/>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rgbClr val="FFFF00"/>
                </a:solidFill>
                <a:latin typeface="楷体" panose="02010609060101010101" pitchFamily="49" charset="-122"/>
                <a:ea typeface="楷体" panose="02010609060101010101" pitchFamily="49" charset="-122"/>
                <a:cs typeface="楷体" panose="02010609060101010101" pitchFamily="49" charset="-122"/>
              </a:rPr>
              <a:t>PDF</a:t>
            </a:r>
            <a:r>
              <a:rPr lang="zh-CN" altLang="en-US" sz="2000" b="1">
                <a:solidFill>
                  <a:srgbClr val="FFFF00"/>
                </a:solidFill>
                <a:latin typeface="楷体" panose="02010609060101010101" pitchFamily="49" charset="-122"/>
                <a:ea typeface="楷体" panose="02010609060101010101" pitchFamily="49" charset="-122"/>
                <a:cs typeface="楷体" panose="02010609060101010101" pitchFamily="49" charset="-122"/>
              </a:rPr>
              <a:t>、</a:t>
            </a:r>
            <a:r>
              <a:rPr lang="en-US" altLang="zh-CN" sz="2000" b="1">
                <a:solidFill>
                  <a:srgbClr val="FFFF00"/>
                </a:solidFill>
                <a:latin typeface="楷体" panose="02010609060101010101" pitchFamily="49" charset="-122"/>
                <a:ea typeface="楷体" panose="02010609060101010101" pitchFamily="49" charset="-122"/>
                <a:cs typeface="楷体" panose="02010609060101010101" pitchFamily="49" charset="-122"/>
              </a:rPr>
              <a:t>doc</a:t>
            </a:r>
            <a:r>
              <a:rPr lang="zh-CN" altLang="en-US" sz="2000" b="1">
                <a:solidFill>
                  <a:srgbClr val="FFFF00"/>
                </a:solidFill>
                <a:latin typeface="楷体" panose="02010609060101010101" pitchFamily="49" charset="-122"/>
                <a:ea typeface="楷体" panose="02010609060101010101" pitchFamily="49" charset="-122"/>
                <a:cs typeface="楷体" panose="02010609060101010101" pitchFamily="49" charset="-122"/>
              </a:rPr>
              <a:t>等文件</a:t>
            </a:r>
            <a:endParaRPr lang="zh-CN" altLang="en-US" sz="2000" b="1">
              <a:solidFill>
                <a:srgbClr val="FFFF00"/>
              </a:solidFill>
              <a:latin typeface="楷体" panose="02010609060101010101" pitchFamily="49" charset="-122"/>
              <a:ea typeface="楷体" panose="02010609060101010101" pitchFamily="49" charset="-122"/>
              <a:cs typeface="楷体" panose="02010609060101010101" pitchFamily="49"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linds(horizont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linds(horizont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linds(horizontal)">
                                      <p:cBhvr>
                                        <p:cTn id="38" dur="500"/>
                                        <p:tgtEl>
                                          <p:spTgt spid="1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linds(horizontal)">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9" grpId="0" bldLvl="0" animBg="1"/>
      <p:bldP spid="15" grpId="0" bldLvl="0" animBg="1"/>
      <p:bldP spid="1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6268" name="直接箭头连接符 8"/>
          <p:cNvCxnSpPr>
            <a:cxnSpLocks noChangeShapeType="1"/>
            <a:stCxn id="120846" idx="1"/>
            <a:endCxn id="120846" idx="1"/>
          </p:cNvCxnSpPr>
          <p:nvPr/>
        </p:nvCxnSpPr>
        <p:spPr bwMode="auto">
          <a:xfrm>
            <a:off x="0" y="3793067"/>
            <a:ext cx="0" cy="0"/>
          </a:xfrm>
          <a:prstGeom prst="straightConnector1">
            <a:avLst/>
          </a:prstGeom>
          <a:noFill/>
          <a:ln w="9525">
            <a:solidFill>
              <a:srgbClr val="4A7EBB"/>
            </a:solidFill>
            <a:round/>
            <a:tailEnd type="arrow" w="med" len="med"/>
          </a:ln>
          <a:extLst>
            <a:ext uri="{909E8E84-426E-40DD-AFC4-6F175D3DCCD1}">
              <a14:hiddenFill xmlns:a14="http://schemas.microsoft.com/office/drawing/2010/main">
                <a:noFill/>
              </a14:hiddenFill>
            </a:ext>
          </a:extLst>
        </p:spPr>
      </p:cxnSp>
      <p:cxnSp>
        <p:nvCxnSpPr>
          <p:cNvPr id="96269" name="直接箭头连接符 9"/>
          <p:cNvCxnSpPr>
            <a:cxnSpLocks noChangeShapeType="1"/>
            <a:stCxn id="120846" idx="1"/>
            <a:endCxn id="120846" idx="1"/>
          </p:cNvCxnSpPr>
          <p:nvPr/>
        </p:nvCxnSpPr>
        <p:spPr bwMode="auto">
          <a:xfrm>
            <a:off x="0" y="3793067"/>
            <a:ext cx="0" cy="0"/>
          </a:xfrm>
          <a:prstGeom prst="straightConnector1">
            <a:avLst/>
          </a:prstGeom>
          <a:noFill/>
          <a:ln w="9525">
            <a:solidFill>
              <a:srgbClr val="4A7EBB"/>
            </a:solidFill>
            <a:round/>
            <a:tailEnd type="arrow" w="med" len="med"/>
          </a:ln>
          <a:extLst>
            <a:ext uri="{909E8E84-426E-40DD-AFC4-6F175D3DCCD1}">
              <a14:hiddenFill xmlns:a14="http://schemas.microsoft.com/office/drawing/2010/main">
                <a:noFill/>
              </a14:hiddenFill>
            </a:ext>
          </a:extLst>
        </p:spPr>
      </p:cxnSp>
      <p:sp>
        <p:nvSpPr>
          <p:cNvPr id="95238" name="标题 1"/>
          <p:cNvSpPr>
            <a:spLocks noChangeArrowheads="1"/>
          </p:cNvSpPr>
          <p:nvPr/>
        </p:nvSpPr>
        <p:spPr bwMode="auto">
          <a:xfrm>
            <a:off x="113665" y="866140"/>
            <a:ext cx="5894070" cy="668655"/>
          </a:xfrm>
          <a:prstGeom prst="rect">
            <a:avLst/>
          </a:prstGeom>
          <a:solidFill>
            <a:schemeClr val="accent5"/>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rPr>
              <a:t>记录笔记、知识管理</a:t>
            </a:r>
            <a:endPar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endParaRPr>
          </a:p>
        </p:txBody>
      </p:sp>
      <p:grpSp>
        <p:nvGrpSpPr>
          <p:cNvPr id="5" name="组合 4"/>
          <p:cNvGrpSpPr/>
          <p:nvPr/>
        </p:nvGrpSpPr>
        <p:grpSpPr>
          <a:xfrm>
            <a:off x="113665" y="142240"/>
            <a:ext cx="10325100" cy="779145"/>
            <a:chOff x="60" y="14"/>
            <a:chExt cx="16238" cy="902"/>
          </a:xfrm>
        </p:grpSpPr>
        <p:grpSp>
          <p:nvGrpSpPr>
            <p:cNvPr id="9" name="Group 2"/>
            <p:cNvGrpSpPr/>
            <p:nvPr/>
          </p:nvGrpSpPr>
          <p:grpSpPr bwMode="auto">
            <a:xfrm flipV="1">
              <a:off x="60" y="14"/>
              <a:ext cx="16238" cy="903"/>
              <a:chOff x="0" y="0"/>
              <a:chExt cx="8504452" cy="310344"/>
            </a:xfrm>
          </p:grpSpPr>
          <p:grpSp>
            <p:nvGrpSpPr>
              <p:cNvPr id="13" name="Group 3"/>
              <p:cNvGrpSpPr/>
              <p:nvPr/>
            </p:nvGrpSpPr>
            <p:grpSpPr bwMode="auto">
              <a:xfrm>
                <a:off x="0" y="0"/>
                <a:ext cx="8504452" cy="310344"/>
                <a:chOff x="0" y="0"/>
                <a:chExt cx="6395318" cy="620688"/>
              </a:xfrm>
            </p:grpSpPr>
            <p:sp>
              <p:nvSpPr>
                <p:cNvPr id="14" name="平行四边形 21"/>
                <p:cNvSpPr>
                  <a:spLocks noChangeArrowheads="1"/>
                </p:cNvSpPr>
                <p:nvPr/>
              </p:nvSpPr>
              <p:spPr bwMode="auto">
                <a:xfrm flipH="1">
                  <a:off x="0" y="0"/>
                  <a:ext cx="6395318" cy="620688"/>
                </a:xfrm>
                <a:prstGeom prst="parallelogram">
                  <a:avLst>
                    <a:gd name="adj" fmla="val 4450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15" name="矩形 22"/>
                <p:cNvSpPr>
                  <a:spLocks noChangeArrowheads="1"/>
                </p:cNvSpPr>
                <p:nvPr/>
              </p:nvSpPr>
              <p:spPr bwMode="auto">
                <a:xfrm>
                  <a:off x="0" y="0"/>
                  <a:ext cx="459891" cy="620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16" name="平行四边形 20"/>
              <p:cNvSpPr>
                <a:spLocks noChangeArrowheads="1"/>
              </p:cNvSpPr>
              <p:nvPr/>
            </p:nvSpPr>
            <p:spPr bwMode="auto">
              <a:xfrm flipH="1" flipV="1">
                <a:off x="327031" y="0"/>
                <a:ext cx="7884368" cy="310344"/>
              </a:xfrm>
              <a:prstGeom prst="parallelogram">
                <a:avLst>
                  <a:gd name="adj" fmla="val 4445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18" name="标题 1"/>
            <p:cNvSpPr>
              <a:spLocks noChangeArrowheads="1"/>
            </p:cNvSpPr>
            <p:nvPr/>
          </p:nvSpPr>
          <p:spPr bwMode="auto">
            <a:xfrm>
              <a:off x="234" y="79"/>
              <a:ext cx="1330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000">
                  <a:solidFill>
                    <a:srgbClr val="000000"/>
                  </a:solidFill>
                  <a:latin typeface="宋体" panose="02010600030101010101" pitchFamily="2" charset="-122"/>
                  <a:cs typeface="宋体" panose="02010600030101010101" pitchFamily="2" charset="-122"/>
                  <a:sym typeface="微软雅黑" panose="020B0503020204020204" pitchFamily="34" charset="-122"/>
                </a:rPr>
                <a:t>E-</a:t>
              </a:r>
              <a:r>
                <a:rPr lang="en-US" altLang="zh-CN" sz="4000" b="1">
                  <a:solidFill>
                    <a:srgbClr val="000000"/>
                  </a:solidFill>
                  <a:latin typeface="宋体" panose="02010600030101010101" pitchFamily="2" charset="-122"/>
                  <a:cs typeface="宋体" panose="02010600030101010101" pitchFamily="2" charset="-122"/>
                </a:rPr>
                <a:t>Study</a:t>
              </a:r>
              <a:r>
                <a:rPr lang="zh-CN" altLang="en-US" sz="4000">
                  <a:solidFill>
                    <a:srgbClr val="000000"/>
                  </a:solidFill>
                  <a:latin typeface="宋体" panose="02010600030101010101" pitchFamily="2" charset="-122"/>
                  <a:cs typeface="宋体" panose="02010600030101010101" pitchFamily="2" charset="-122"/>
                  <a:sym typeface="微软雅黑" panose="020B0503020204020204" pitchFamily="34" charset="-122"/>
                </a:rPr>
                <a:t>学习软件</a:t>
              </a:r>
              <a:endParaRPr lang="zh-CN" altLang="en-US" sz="4000">
                <a:latin typeface="宋体" panose="02010600030101010101" pitchFamily="2" charset="-122"/>
                <a:cs typeface="宋体" panose="02010600030101010101" pitchFamily="2" charset="-122"/>
              </a:endParaRPr>
            </a:p>
          </p:txBody>
        </p:sp>
      </p:grpSp>
      <p:pic>
        <p:nvPicPr>
          <p:cNvPr id="4" name="图片 3"/>
          <p:cNvPicPr>
            <a:picLocks noChangeAspect="1"/>
          </p:cNvPicPr>
          <p:nvPr/>
        </p:nvPicPr>
        <p:blipFill>
          <a:blip r:embed="rId1"/>
          <a:stretch>
            <a:fillRect/>
          </a:stretch>
        </p:blipFill>
        <p:spPr>
          <a:xfrm>
            <a:off x="113665" y="1534795"/>
            <a:ext cx="9067165" cy="5270500"/>
          </a:xfrm>
          <a:prstGeom prst="rect">
            <a:avLst/>
          </a:prstGeom>
        </p:spPr>
      </p:pic>
      <p:pic>
        <p:nvPicPr>
          <p:cNvPr id="17" name="图片 16"/>
          <p:cNvPicPr>
            <a:picLocks noChangeAspect="1"/>
          </p:cNvPicPr>
          <p:nvPr/>
        </p:nvPicPr>
        <p:blipFill>
          <a:blip r:embed="rId2"/>
          <a:stretch>
            <a:fillRect/>
          </a:stretch>
        </p:blipFill>
        <p:spPr>
          <a:xfrm>
            <a:off x="6007735" y="2880995"/>
            <a:ext cx="5229225" cy="3200400"/>
          </a:xfrm>
          <a:prstGeom prst="rect">
            <a:avLst/>
          </a:prstGeom>
        </p:spPr>
      </p:pic>
      <p:pic>
        <p:nvPicPr>
          <p:cNvPr id="20" name="图片 19"/>
          <p:cNvPicPr>
            <a:picLocks noChangeAspect="1"/>
          </p:cNvPicPr>
          <p:nvPr/>
        </p:nvPicPr>
        <p:blipFill>
          <a:blip r:embed="rId3"/>
          <a:stretch>
            <a:fillRect/>
          </a:stretch>
        </p:blipFill>
        <p:spPr>
          <a:xfrm>
            <a:off x="87630" y="1534795"/>
            <a:ext cx="8734425" cy="5332095"/>
          </a:xfrm>
          <a:prstGeom prst="rect">
            <a:avLst/>
          </a:prstGeom>
        </p:spPr>
      </p:pic>
      <p:pic>
        <p:nvPicPr>
          <p:cNvPr id="21" name="图片 20"/>
          <p:cNvPicPr>
            <a:picLocks noChangeAspect="1"/>
          </p:cNvPicPr>
          <p:nvPr/>
        </p:nvPicPr>
        <p:blipFill>
          <a:blip r:embed="rId4"/>
          <a:stretch>
            <a:fillRect/>
          </a:stretch>
        </p:blipFill>
        <p:spPr>
          <a:xfrm>
            <a:off x="113665" y="2266315"/>
            <a:ext cx="11677650" cy="4429125"/>
          </a:xfrm>
          <a:prstGeom prst="rect">
            <a:avLst/>
          </a:prstGeom>
        </p:spPr>
      </p:pic>
      <p:pic>
        <p:nvPicPr>
          <p:cNvPr id="22" name="图片 21"/>
          <p:cNvPicPr>
            <a:picLocks noChangeAspect="1"/>
          </p:cNvPicPr>
          <p:nvPr/>
        </p:nvPicPr>
        <p:blipFill>
          <a:blip r:embed="rId5"/>
          <a:stretch>
            <a:fillRect/>
          </a:stretch>
        </p:blipFill>
        <p:spPr>
          <a:xfrm>
            <a:off x="87630" y="2266315"/>
            <a:ext cx="11666855" cy="331470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标题 1"/>
          <p:cNvSpPr>
            <a:spLocks noChangeArrowheads="1"/>
          </p:cNvSpPr>
          <p:nvPr/>
        </p:nvSpPr>
        <p:spPr bwMode="auto">
          <a:xfrm>
            <a:off x="113665" y="922020"/>
            <a:ext cx="5894070" cy="668655"/>
          </a:xfrm>
          <a:prstGeom prst="rect">
            <a:avLst/>
          </a:prstGeom>
          <a:solidFill>
            <a:schemeClr val="accent5"/>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rPr>
              <a:t>文献检索与批量下载</a:t>
            </a:r>
            <a:endPar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endParaRPr>
          </a:p>
        </p:txBody>
      </p:sp>
      <p:grpSp>
        <p:nvGrpSpPr>
          <p:cNvPr id="6" name="组合 5"/>
          <p:cNvGrpSpPr/>
          <p:nvPr/>
        </p:nvGrpSpPr>
        <p:grpSpPr>
          <a:xfrm>
            <a:off x="113665" y="142240"/>
            <a:ext cx="10325100" cy="779145"/>
            <a:chOff x="60" y="14"/>
            <a:chExt cx="16238" cy="902"/>
          </a:xfrm>
        </p:grpSpPr>
        <p:grpSp>
          <p:nvGrpSpPr>
            <p:cNvPr id="7" name="Group 2"/>
            <p:cNvGrpSpPr/>
            <p:nvPr/>
          </p:nvGrpSpPr>
          <p:grpSpPr bwMode="auto">
            <a:xfrm flipV="1">
              <a:off x="60" y="14"/>
              <a:ext cx="16238" cy="903"/>
              <a:chOff x="0" y="0"/>
              <a:chExt cx="8504452" cy="310344"/>
            </a:xfrm>
          </p:grpSpPr>
          <p:grpSp>
            <p:nvGrpSpPr>
              <p:cNvPr id="8" name="Group 3"/>
              <p:cNvGrpSpPr/>
              <p:nvPr/>
            </p:nvGrpSpPr>
            <p:grpSpPr bwMode="auto">
              <a:xfrm>
                <a:off x="0" y="0"/>
                <a:ext cx="8504452" cy="310344"/>
                <a:chOff x="0" y="0"/>
                <a:chExt cx="6395318" cy="620688"/>
              </a:xfrm>
            </p:grpSpPr>
            <p:sp>
              <p:nvSpPr>
                <p:cNvPr id="9" name="平行四边形 21"/>
                <p:cNvSpPr>
                  <a:spLocks noChangeArrowheads="1"/>
                </p:cNvSpPr>
                <p:nvPr/>
              </p:nvSpPr>
              <p:spPr bwMode="auto">
                <a:xfrm flipH="1">
                  <a:off x="0" y="0"/>
                  <a:ext cx="6395318" cy="620688"/>
                </a:xfrm>
                <a:prstGeom prst="parallelogram">
                  <a:avLst>
                    <a:gd name="adj" fmla="val 4450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11" name="矩形 22"/>
                <p:cNvSpPr>
                  <a:spLocks noChangeArrowheads="1"/>
                </p:cNvSpPr>
                <p:nvPr/>
              </p:nvSpPr>
              <p:spPr bwMode="auto">
                <a:xfrm>
                  <a:off x="0" y="0"/>
                  <a:ext cx="459891" cy="620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16" name="平行四边形 20"/>
              <p:cNvSpPr>
                <a:spLocks noChangeArrowheads="1"/>
              </p:cNvSpPr>
              <p:nvPr/>
            </p:nvSpPr>
            <p:spPr bwMode="auto">
              <a:xfrm flipH="1" flipV="1">
                <a:off x="327031" y="0"/>
                <a:ext cx="7884368" cy="310344"/>
              </a:xfrm>
              <a:prstGeom prst="parallelogram">
                <a:avLst>
                  <a:gd name="adj" fmla="val 4445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18" name="标题 1"/>
            <p:cNvSpPr>
              <a:spLocks noChangeArrowheads="1"/>
            </p:cNvSpPr>
            <p:nvPr/>
          </p:nvSpPr>
          <p:spPr bwMode="auto">
            <a:xfrm>
              <a:off x="234" y="79"/>
              <a:ext cx="1330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000">
                  <a:solidFill>
                    <a:srgbClr val="000000"/>
                  </a:solidFill>
                  <a:latin typeface="宋体" panose="02010600030101010101" pitchFamily="2" charset="-122"/>
                  <a:cs typeface="宋体" panose="02010600030101010101" pitchFamily="2" charset="-122"/>
                  <a:sym typeface="微软雅黑" panose="020B0503020204020204" pitchFamily="34" charset="-122"/>
                </a:rPr>
                <a:t>E-</a:t>
              </a:r>
              <a:r>
                <a:rPr lang="en-US" altLang="zh-CN" sz="4000" b="1">
                  <a:solidFill>
                    <a:srgbClr val="000000"/>
                  </a:solidFill>
                  <a:latin typeface="宋体" panose="02010600030101010101" pitchFamily="2" charset="-122"/>
                  <a:cs typeface="宋体" panose="02010600030101010101" pitchFamily="2" charset="-122"/>
                </a:rPr>
                <a:t>Study</a:t>
              </a:r>
              <a:r>
                <a:rPr lang="zh-CN" altLang="en-US" sz="4000">
                  <a:solidFill>
                    <a:srgbClr val="000000"/>
                  </a:solidFill>
                  <a:latin typeface="宋体" panose="02010600030101010101" pitchFamily="2" charset="-122"/>
                  <a:cs typeface="宋体" panose="02010600030101010101" pitchFamily="2" charset="-122"/>
                  <a:sym typeface="微软雅黑" panose="020B0503020204020204" pitchFamily="34" charset="-122"/>
                </a:rPr>
                <a:t>学习软件</a:t>
              </a:r>
              <a:endParaRPr lang="zh-CN" altLang="en-US" sz="4000">
                <a:latin typeface="宋体" panose="02010600030101010101" pitchFamily="2" charset="-122"/>
                <a:cs typeface="宋体" panose="02010600030101010101" pitchFamily="2" charset="-122"/>
              </a:endParaRPr>
            </a:p>
          </p:txBody>
        </p:sp>
      </p:grpSp>
      <p:pic>
        <p:nvPicPr>
          <p:cNvPr id="3" name="图片 2"/>
          <p:cNvPicPr>
            <a:picLocks noChangeAspect="1"/>
          </p:cNvPicPr>
          <p:nvPr/>
        </p:nvPicPr>
        <p:blipFill>
          <a:blip r:embed="rId1"/>
          <a:stretch>
            <a:fillRect/>
          </a:stretch>
        </p:blipFill>
        <p:spPr>
          <a:xfrm>
            <a:off x="113665" y="1590675"/>
            <a:ext cx="11077575" cy="3305175"/>
          </a:xfrm>
          <a:prstGeom prst="rect">
            <a:avLst/>
          </a:prstGeom>
        </p:spPr>
      </p:pic>
      <p:pic>
        <p:nvPicPr>
          <p:cNvPr id="19" name="图片 18"/>
          <p:cNvPicPr>
            <a:picLocks noChangeAspect="1"/>
          </p:cNvPicPr>
          <p:nvPr/>
        </p:nvPicPr>
        <p:blipFill>
          <a:blip r:embed="rId2"/>
          <a:stretch>
            <a:fillRect/>
          </a:stretch>
        </p:blipFill>
        <p:spPr>
          <a:xfrm>
            <a:off x="113665" y="1826260"/>
            <a:ext cx="11304905" cy="3829685"/>
          </a:xfrm>
          <a:prstGeom prst="rect">
            <a:avLst/>
          </a:prstGeom>
        </p:spPr>
      </p:pic>
      <p:pic>
        <p:nvPicPr>
          <p:cNvPr id="20" name="图片 19"/>
          <p:cNvPicPr>
            <a:picLocks noChangeAspect="1"/>
          </p:cNvPicPr>
          <p:nvPr/>
        </p:nvPicPr>
        <p:blipFill>
          <a:blip r:embed="rId3"/>
          <a:stretch>
            <a:fillRect/>
          </a:stretch>
        </p:blipFill>
        <p:spPr>
          <a:xfrm>
            <a:off x="113665" y="1590675"/>
            <a:ext cx="11078210" cy="5280025"/>
          </a:xfrm>
          <a:prstGeom prst="rect">
            <a:avLst/>
          </a:prstGeom>
        </p:spPr>
      </p:pic>
      <p:pic>
        <p:nvPicPr>
          <p:cNvPr id="21" name="图片 20"/>
          <p:cNvPicPr>
            <a:picLocks noChangeAspect="1"/>
          </p:cNvPicPr>
          <p:nvPr/>
        </p:nvPicPr>
        <p:blipFill>
          <a:blip r:embed="rId4"/>
          <a:stretch>
            <a:fillRect/>
          </a:stretch>
        </p:blipFill>
        <p:spPr>
          <a:xfrm>
            <a:off x="510540" y="2138680"/>
            <a:ext cx="7267575" cy="2209800"/>
          </a:xfrm>
          <a:prstGeom prst="rect">
            <a:avLst/>
          </a:prstGeom>
        </p:spPr>
      </p:pic>
      <p:pic>
        <p:nvPicPr>
          <p:cNvPr id="23" name="图片 22"/>
          <p:cNvPicPr>
            <a:picLocks noChangeAspect="1"/>
          </p:cNvPicPr>
          <p:nvPr/>
        </p:nvPicPr>
        <p:blipFill>
          <a:blip r:embed="rId5"/>
          <a:stretch>
            <a:fillRect/>
          </a:stretch>
        </p:blipFill>
        <p:spPr>
          <a:xfrm>
            <a:off x="4912995" y="1791970"/>
            <a:ext cx="6505575" cy="4876800"/>
          </a:xfrm>
          <a:prstGeom prst="rect">
            <a:avLst/>
          </a:prstGeom>
        </p:spPr>
      </p:pic>
      <p:pic>
        <p:nvPicPr>
          <p:cNvPr id="24" name="图片 23"/>
          <p:cNvPicPr>
            <a:picLocks noChangeAspect="1"/>
          </p:cNvPicPr>
          <p:nvPr/>
        </p:nvPicPr>
        <p:blipFill>
          <a:blip r:embed="rId6"/>
          <a:stretch>
            <a:fillRect/>
          </a:stretch>
        </p:blipFill>
        <p:spPr>
          <a:xfrm>
            <a:off x="224155" y="1864360"/>
            <a:ext cx="11407140" cy="473329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descr="BHS$R]{B{@Y`_JP)3_R4B1J"/>
          <p:cNvPicPr>
            <a:picLocks noChangeAspect="1"/>
          </p:cNvPicPr>
          <p:nvPr/>
        </p:nvPicPr>
        <p:blipFill>
          <a:blip r:embed="rId1"/>
          <a:stretch>
            <a:fillRect/>
          </a:stretch>
        </p:blipFill>
        <p:spPr>
          <a:xfrm>
            <a:off x="113665" y="1700530"/>
            <a:ext cx="8628380" cy="2675890"/>
          </a:xfrm>
          <a:prstGeom prst="rect">
            <a:avLst/>
          </a:prstGeom>
        </p:spPr>
      </p:pic>
      <p:sp>
        <p:nvSpPr>
          <p:cNvPr id="95238" name="标题 1"/>
          <p:cNvSpPr>
            <a:spLocks noChangeArrowheads="1"/>
          </p:cNvSpPr>
          <p:nvPr/>
        </p:nvSpPr>
        <p:spPr bwMode="auto">
          <a:xfrm>
            <a:off x="113665" y="922020"/>
            <a:ext cx="5619750" cy="668655"/>
          </a:xfrm>
          <a:prstGeom prst="rect">
            <a:avLst/>
          </a:prstGeom>
          <a:solidFill>
            <a:schemeClr val="accent5"/>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rPr>
              <a:t>插入引文的使用</a:t>
            </a:r>
            <a:endPar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endParaRPr>
          </a:p>
        </p:txBody>
      </p:sp>
      <p:sp>
        <p:nvSpPr>
          <p:cNvPr id="4" name="矩形 3"/>
          <p:cNvSpPr/>
          <p:nvPr/>
        </p:nvSpPr>
        <p:spPr>
          <a:xfrm>
            <a:off x="3291840" y="1844040"/>
            <a:ext cx="1600200" cy="149352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a:xfrm>
            <a:off x="3601720" y="2305685"/>
            <a:ext cx="863600" cy="2444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2"/>
          <a:stretch>
            <a:fillRect/>
          </a:stretch>
        </p:blipFill>
        <p:spPr>
          <a:xfrm>
            <a:off x="113665" y="1700530"/>
            <a:ext cx="11104880" cy="4942840"/>
          </a:xfrm>
          <a:prstGeom prst="rect">
            <a:avLst/>
          </a:prstGeom>
        </p:spPr>
      </p:pic>
      <p:sp>
        <p:nvSpPr>
          <p:cNvPr id="7" name="矩形 6"/>
          <p:cNvSpPr/>
          <p:nvPr/>
        </p:nvSpPr>
        <p:spPr>
          <a:xfrm>
            <a:off x="6659880" y="1584960"/>
            <a:ext cx="1112520" cy="45720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a:xfrm>
            <a:off x="993775" y="1935480"/>
            <a:ext cx="488950" cy="4730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2" name="图片 11"/>
          <p:cNvPicPr>
            <a:picLocks noChangeAspect="1"/>
          </p:cNvPicPr>
          <p:nvPr/>
        </p:nvPicPr>
        <p:blipFill>
          <a:blip r:embed="rId3"/>
          <a:stretch>
            <a:fillRect/>
          </a:stretch>
        </p:blipFill>
        <p:spPr>
          <a:xfrm>
            <a:off x="113665" y="1584960"/>
            <a:ext cx="10790555" cy="5495290"/>
          </a:xfrm>
          <a:prstGeom prst="rect">
            <a:avLst/>
          </a:prstGeom>
        </p:spPr>
      </p:pic>
      <p:sp>
        <p:nvSpPr>
          <p:cNvPr id="13" name="矩形 12"/>
          <p:cNvSpPr/>
          <p:nvPr/>
        </p:nvSpPr>
        <p:spPr>
          <a:xfrm>
            <a:off x="3985895" y="4511675"/>
            <a:ext cx="1905000" cy="41148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4"/>
          <a:stretch>
            <a:fillRect/>
          </a:stretch>
        </p:blipFill>
        <p:spPr>
          <a:xfrm>
            <a:off x="113665" y="1584960"/>
            <a:ext cx="10638155" cy="4285615"/>
          </a:xfrm>
          <a:prstGeom prst="rect">
            <a:avLst/>
          </a:prstGeom>
        </p:spPr>
      </p:pic>
      <p:pic>
        <p:nvPicPr>
          <p:cNvPr id="15" name="图片 14"/>
          <p:cNvPicPr>
            <a:picLocks noChangeAspect="1"/>
          </p:cNvPicPr>
          <p:nvPr/>
        </p:nvPicPr>
        <p:blipFill>
          <a:blip r:embed="rId5"/>
          <a:stretch>
            <a:fillRect/>
          </a:stretch>
        </p:blipFill>
        <p:spPr>
          <a:xfrm>
            <a:off x="113665" y="1605280"/>
            <a:ext cx="9714230" cy="5038090"/>
          </a:xfrm>
          <a:prstGeom prst="rect">
            <a:avLst/>
          </a:prstGeom>
        </p:spPr>
      </p:pic>
      <p:sp>
        <p:nvSpPr>
          <p:cNvPr id="16" name="矩形 15"/>
          <p:cNvSpPr/>
          <p:nvPr/>
        </p:nvSpPr>
        <p:spPr>
          <a:xfrm>
            <a:off x="1432560" y="1787525"/>
            <a:ext cx="792480" cy="28956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4542155" y="4187825"/>
            <a:ext cx="3976370" cy="28956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8" name="矩形 17"/>
          <p:cNvSpPr/>
          <p:nvPr/>
        </p:nvSpPr>
        <p:spPr>
          <a:xfrm>
            <a:off x="4465320" y="5976620"/>
            <a:ext cx="760730" cy="25971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6"/>
          <a:stretch>
            <a:fillRect/>
          </a:stretch>
        </p:blipFill>
        <p:spPr>
          <a:xfrm>
            <a:off x="2687320" y="2832735"/>
            <a:ext cx="7324090" cy="4247515"/>
          </a:xfrm>
          <a:prstGeom prst="rect">
            <a:avLst/>
          </a:prstGeom>
        </p:spPr>
      </p:pic>
      <p:grpSp>
        <p:nvGrpSpPr>
          <p:cNvPr id="10" name="组合 9"/>
          <p:cNvGrpSpPr/>
          <p:nvPr/>
        </p:nvGrpSpPr>
        <p:grpSpPr>
          <a:xfrm>
            <a:off x="113665" y="142240"/>
            <a:ext cx="10325100" cy="779145"/>
            <a:chOff x="60" y="14"/>
            <a:chExt cx="16238" cy="902"/>
          </a:xfrm>
        </p:grpSpPr>
        <p:grpSp>
          <p:nvGrpSpPr>
            <p:cNvPr id="11" name="Group 2"/>
            <p:cNvGrpSpPr/>
            <p:nvPr/>
          </p:nvGrpSpPr>
          <p:grpSpPr bwMode="auto">
            <a:xfrm flipV="1">
              <a:off x="60" y="14"/>
              <a:ext cx="16238" cy="903"/>
              <a:chOff x="0" y="0"/>
              <a:chExt cx="8504452" cy="310344"/>
            </a:xfrm>
          </p:grpSpPr>
          <p:grpSp>
            <p:nvGrpSpPr>
              <p:cNvPr id="20" name="Group 3"/>
              <p:cNvGrpSpPr/>
              <p:nvPr/>
            </p:nvGrpSpPr>
            <p:grpSpPr bwMode="auto">
              <a:xfrm>
                <a:off x="0" y="0"/>
                <a:ext cx="8504452" cy="310344"/>
                <a:chOff x="0" y="0"/>
                <a:chExt cx="6395318" cy="620688"/>
              </a:xfrm>
            </p:grpSpPr>
            <p:sp>
              <p:nvSpPr>
                <p:cNvPr id="21" name="平行四边形 21"/>
                <p:cNvSpPr>
                  <a:spLocks noChangeArrowheads="1"/>
                </p:cNvSpPr>
                <p:nvPr/>
              </p:nvSpPr>
              <p:spPr bwMode="auto">
                <a:xfrm flipH="1">
                  <a:off x="0" y="0"/>
                  <a:ext cx="6395318" cy="620688"/>
                </a:xfrm>
                <a:prstGeom prst="parallelogram">
                  <a:avLst>
                    <a:gd name="adj" fmla="val 4450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22" name="矩形 22"/>
                <p:cNvSpPr>
                  <a:spLocks noChangeArrowheads="1"/>
                </p:cNvSpPr>
                <p:nvPr/>
              </p:nvSpPr>
              <p:spPr bwMode="auto">
                <a:xfrm>
                  <a:off x="0" y="0"/>
                  <a:ext cx="459891" cy="620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23" name="平行四边形 20"/>
              <p:cNvSpPr>
                <a:spLocks noChangeArrowheads="1"/>
              </p:cNvSpPr>
              <p:nvPr/>
            </p:nvSpPr>
            <p:spPr bwMode="auto">
              <a:xfrm flipH="1" flipV="1">
                <a:off x="327031" y="0"/>
                <a:ext cx="7884368" cy="310344"/>
              </a:xfrm>
              <a:prstGeom prst="parallelogram">
                <a:avLst>
                  <a:gd name="adj" fmla="val 4445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24" name="标题 1"/>
            <p:cNvSpPr>
              <a:spLocks noChangeArrowheads="1"/>
            </p:cNvSpPr>
            <p:nvPr/>
          </p:nvSpPr>
          <p:spPr bwMode="auto">
            <a:xfrm>
              <a:off x="234" y="79"/>
              <a:ext cx="1330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000">
                  <a:solidFill>
                    <a:srgbClr val="000000"/>
                  </a:solidFill>
                  <a:latin typeface="宋体" panose="02010600030101010101" pitchFamily="2" charset="-122"/>
                  <a:cs typeface="宋体" panose="02010600030101010101" pitchFamily="2" charset="-122"/>
                  <a:sym typeface="微软雅黑" panose="020B0503020204020204" pitchFamily="34" charset="-122"/>
                </a:rPr>
                <a:t>E-</a:t>
              </a:r>
              <a:r>
                <a:rPr lang="en-US" altLang="zh-CN" sz="4000" b="1">
                  <a:solidFill>
                    <a:srgbClr val="000000"/>
                  </a:solidFill>
                  <a:latin typeface="宋体" panose="02010600030101010101" pitchFamily="2" charset="-122"/>
                  <a:cs typeface="宋体" panose="02010600030101010101" pitchFamily="2" charset="-122"/>
                </a:rPr>
                <a:t>Study</a:t>
              </a:r>
              <a:r>
                <a:rPr lang="zh-CN" altLang="en-US" sz="4000">
                  <a:solidFill>
                    <a:srgbClr val="000000"/>
                  </a:solidFill>
                  <a:latin typeface="宋体" panose="02010600030101010101" pitchFamily="2" charset="-122"/>
                  <a:cs typeface="宋体" panose="02010600030101010101" pitchFamily="2" charset="-122"/>
                  <a:sym typeface="微软雅黑" panose="020B0503020204020204" pitchFamily="34" charset="-122"/>
                </a:rPr>
                <a:t>学习软件</a:t>
              </a:r>
              <a:endParaRPr lang="zh-CN" altLang="en-US" sz="4000">
                <a:latin typeface="宋体" panose="02010600030101010101" pitchFamily="2" charset="-122"/>
                <a:cs typeface="宋体" panose="02010600030101010101" pitchFamily="2" charset="-122"/>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linds(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linds(horizont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blinds(horizontal)">
                                      <p:cBhvr>
                                        <p:cTn id="48" dur="500"/>
                                        <p:tgtEl>
                                          <p:spTgt spid="1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blinds(horizontal)">
                                      <p:cBhvr>
                                        <p:cTn id="51" dur="500"/>
                                        <p:tgtEl>
                                          <p:spTgt spid="17"/>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blinds(horizont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blinds(horizontal)">
                                      <p:cBhvr>
                                        <p:cTn id="5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7" grpId="0" bldLvl="0" animBg="1"/>
      <p:bldP spid="9" grpId="0" bldLvl="0" animBg="1"/>
      <p:bldP spid="13" grpId="0" bldLvl="0" animBg="1"/>
      <p:bldP spid="16" grpId="0" bldLvl="0" animBg="1"/>
      <p:bldP spid="17" grpId="0" bldLvl="0" animBg="1"/>
      <p:bldP spid="1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8" name="标题 1"/>
          <p:cNvSpPr>
            <a:spLocks noChangeArrowheads="1"/>
          </p:cNvSpPr>
          <p:nvPr/>
        </p:nvSpPr>
        <p:spPr bwMode="auto">
          <a:xfrm>
            <a:off x="142875" y="895985"/>
            <a:ext cx="3257550" cy="668655"/>
          </a:xfrm>
          <a:prstGeom prst="rect">
            <a:avLst/>
          </a:prstGeom>
          <a:solidFill>
            <a:schemeClr val="accent5"/>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914400" indent="-914400">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rPr>
              <a:t>特色功能</a:t>
            </a:r>
            <a:endParaRPr lang="zh-CN" altLang="en-US" sz="3600" b="1">
              <a:solidFill>
                <a:schemeClr val="tx1"/>
              </a:solidFill>
              <a:latin typeface="楷体" panose="02010609060101010101" pitchFamily="49" charset="-122"/>
              <a:ea typeface="楷体" panose="02010609060101010101" pitchFamily="49" charset="-122"/>
              <a:sym typeface="Arial Unicode MS" panose="020B0604020202020204" charset="-122"/>
            </a:endParaRPr>
          </a:p>
        </p:txBody>
      </p:sp>
      <p:grpSp>
        <p:nvGrpSpPr>
          <p:cNvPr id="7" name="组合 6"/>
          <p:cNvGrpSpPr/>
          <p:nvPr/>
        </p:nvGrpSpPr>
        <p:grpSpPr>
          <a:xfrm>
            <a:off x="142875" y="115570"/>
            <a:ext cx="10088880" cy="779780"/>
            <a:chOff x="60" y="14"/>
            <a:chExt cx="16238" cy="902"/>
          </a:xfrm>
        </p:grpSpPr>
        <p:grpSp>
          <p:nvGrpSpPr>
            <p:cNvPr id="8" name="Group 2"/>
            <p:cNvGrpSpPr/>
            <p:nvPr/>
          </p:nvGrpSpPr>
          <p:grpSpPr bwMode="auto">
            <a:xfrm flipV="1">
              <a:off x="60" y="14"/>
              <a:ext cx="16238" cy="903"/>
              <a:chOff x="0" y="0"/>
              <a:chExt cx="8504452" cy="310344"/>
            </a:xfrm>
          </p:grpSpPr>
          <p:grpSp>
            <p:nvGrpSpPr>
              <p:cNvPr id="9" name="Group 3"/>
              <p:cNvGrpSpPr/>
              <p:nvPr/>
            </p:nvGrpSpPr>
            <p:grpSpPr bwMode="auto">
              <a:xfrm>
                <a:off x="0" y="0"/>
                <a:ext cx="8504452" cy="310344"/>
                <a:chOff x="0" y="0"/>
                <a:chExt cx="6395318" cy="620688"/>
              </a:xfrm>
            </p:grpSpPr>
            <p:sp>
              <p:nvSpPr>
                <p:cNvPr id="10" name="平行四边形 21"/>
                <p:cNvSpPr>
                  <a:spLocks noChangeArrowheads="1"/>
                </p:cNvSpPr>
                <p:nvPr/>
              </p:nvSpPr>
              <p:spPr bwMode="auto">
                <a:xfrm flipH="1">
                  <a:off x="0" y="0"/>
                  <a:ext cx="6395318" cy="620688"/>
                </a:xfrm>
                <a:prstGeom prst="parallelogram">
                  <a:avLst>
                    <a:gd name="adj" fmla="val 44506"/>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sp>
              <p:nvSpPr>
                <p:cNvPr id="11" name="矩形 22"/>
                <p:cNvSpPr>
                  <a:spLocks noChangeArrowheads="1"/>
                </p:cNvSpPr>
                <p:nvPr/>
              </p:nvSpPr>
              <p:spPr bwMode="auto">
                <a:xfrm>
                  <a:off x="0" y="0"/>
                  <a:ext cx="459891" cy="6206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zh-CN" altLang="en-US" sz="4265">
                      <a:solidFill>
                        <a:srgbClr val="FFFFFF"/>
                      </a:solidFill>
                      <a:latin typeface="Arial" panose="020B0604020202020204" pitchFamily="34" charset="0"/>
                      <a:ea typeface="微软雅黑" panose="020B0503020204020204" pitchFamily="34" charset="-122"/>
                    </a:rPr>
                    <a:t>  </a:t>
                  </a:r>
                  <a:endParaRPr lang="zh-CN" altLang="en-US" sz="3735">
                    <a:latin typeface="Arial" panose="020B0604020202020204" pitchFamily="34" charset="0"/>
                  </a:endParaRPr>
                </a:p>
              </p:txBody>
            </p:sp>
          </p:grpSp>
          <p:sp>
            <p:nvSpPr>
              <p:cNvPr id="16" name="平行四边形 20"/>
              <p:cNvSpPr>
                <a:spLocks noChangeArrowheads="1"/>
              </p:cNvSpPr>
              <p:nvPr/>
            </p:nvSpPr>
            <p:spPr bwMode="auto">
              <a:xfrm flipH="1" flipV="1">
                <a:off x="327031" y="0"/>
                <a:ext cx="7884368" cy="310344"/>
              </a:xfrm>
              <a:prstGeom prst="parallelogram">
                <a:avLst>
                  <a:gd name="adj" fmla="val 44459"/>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endParaRPr lang="zh-CN" altLang="en-US" sz="2400">
                  <a:solidFill>
                    <a:srgbClr val="FFFFFF"/>
                  </a:solidFill>
                  <a:latin typeface="Arial" panose="020B0604020202020204" pitchFamily="34" charset="0"/>
                  <a:ea typeface="微软雅黑" panose="020B0503020204020204" pitchFamily="34" charset="-122"/>
                </a:endParaRPr>
              </a:p>
            </p:txBody>
          </p:sp>
        </p:grpSp>
        <p:sp>
          <p:nvSpPr>
            <p:cNvPr id="18" name="标题 1"/>
            <p:cNvSpPr>
              <a:spLocks noChangeArrowheads="1"/>
            </p:cNvSpPr>
            <p:nvPr/>
          </p:nvSpPr>
          <p:spPr bwMode="auto">
            <a:xfrm>
              <a:off x="234" y="79"/>
              <a:ext cx="13307" cy="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pPr>
              <a:r>
                <a:rPr lang="en-US" altLang="zh-CN" sz="4000">
                  <a:solidFill>
                    <a:srgbClr val="000000"/>
                  </a:solidFill>
                  <a:latin typeface="宋体" panose="02010600030101010101" pitchFamily="2" charset="-122"/>
                  <a:cs typeface="宋体" panose="02010600030101010101" pitchFamily="2" charset="-122"/>
                  <a:sym typeface="微软雅黑" panose="020B0503020204020204" pitchFamily="34" charset="-122"/>
                </a:rPr>
                <a:t>E-</a:t>
              </a:r>
              <a:r>
                <a:rPr lang="en-US" altLang="zh-CN" sz="4000" b="1">
                  <a:solidFill>
                    <a:srgbClr val="000000"/>
                  </a:solidFill>
                  <a:latin typeface="宋体" panose="02010600030101010101" pitchFamily="2" charset="-122"/>
                  <a:cs typeface="宋体" panose="02010600030101010101" pitchFamily="2" charset="-122"/>
                </a:rPr>
                <a:t>Study</a:t>
              </a:r>
              <a:r>
                <a:rPr lang="zh-CN" altLang="en-US" sz="4000">
                  <a:solidFill>
                    <a:srgbClr val="000000"/>
                  </a:solidFill>
                  <a:latin typeface="宋体" panose="02010600030101010101" pitchFamily="2" charset="-122"/>
                  <a:cs typeface="宋体" panose="02010600030101010101" pitchFamily="2" charset="-122"/>
                  <a:sym typeface="微软雅黑" panose="020B0503020204020204" pitchFamily="34" charset="-122"/>
                </a:rPr>
                <a:t>学习软件</a:t>
              </a:r>
              <a:endParaRPr lang="zh-CN" altLang="en-US" sz="4000">
                <a:latin typeface="宋体" panose="02010600030101010101" pitchFamily="2" charset="-122"/>
                <a:cs typeface="宋体" panose="02010600030101010101" pitchFamily="2" charset="-122"/>
              </a:endParaRPr>
            </a:p>
          </p:txBody>
        </p:sp>
      </p:grpSp>
      <p:pic>
        <p:nvPicPr>
          <p:cNvPr id="12" name="图片 11"/>
          <p:cNvPicPr>
            <a:picLocks noChangeAspect="1"/>
          </p:cNvPicPr>
          <p:nvPr/>
        </p:nvPicPr>
        <p:blipFill>
          <a:blip r:embed="rId1"/>
          <a:stretch>
            <a:fillRect/>
          </a:stretch>
        </p:blipFill>
        <p:spPr>
          <a:xfrm>
            <a:off x="142875" y="1564640"/>
            <a:ext cx="11239500" cy="4305300"/>
          </a:xfrm>
          <a:prstGeom prst="rect">
            <a:avLst/>
          </a:prstGeom>
        </p:spPr>
      </p:pic>
      <p:pic>
        <p:nvPicPr>
          <p:cNvPr id="15" name="图片 14"/>
          <p:cNvPicPr>
            <a:picLocks noChangeAspect="1"/>
          </p:cNvPicPr>
          <p:nvPr/>
        </p:nvPicPr>
        <p:blipFill>
          <a:blip r:embed="rId2"/>
          <a:stretch>
            <a:fillRect/>
          </a:stretch>
        </p:blipFill>
        <p:spPr>
          <a:xfrm>
            <a:off x="1630045" y="1564640"/>
            <a:ext cx="8753475" cy="5019675"/>
          </a:xfrm>
          <a:prstGeom prst="rect">
            <a:avLst/>
          </a:prstGeom>
        </p:spPr>
      </p:pic>
      <p:pic>
        <p:nvPicPr>
          <p:cNvPr id="17" name="图片 16"/>
          <p:cNvPicPr>
            <a:picLocks noChangeAspect="1"/>
          </p:cNvPicPr>
          <p:nvPr/>
        </p:nvPicPr>
        <p:blipFill>
          <a:blip r:embed="rId3"/>
          <a:stretch>
            <a:fillRect/>
          </a:stretch>
        </p:blipFill>
        <p:spPr>
          <a:xfrm>
            <a:off x="1630045" y="1456690"/>
            <a:ext cx="10553700" cy="53092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1" name="矩形 36867"/>
          <p:cNvSpPr>
            <a:spLocks noGrp="1"/>
          </p:cNvSpPr>
          <p:nvPr/>
        </p:nvSpPr>
        <p:spPr>
          <a:xfrm>
            <a:off x="6640513" y="1631950"/>
            <a:ext cx="3617912" cy="4587875"/>
          </a:xfrm>
          <a:prstGeom prst="rect">
            <a:avLst/>
          </a:prstGeom>
          <a:noFill/>
          <a:ln w="9525">
            <a:noFill/>
          </a:ln>
        </p:spPr>
        <p:txBody>
          <a:bodyPr wrap="square" anchor="t"/>
          <a:p>
            <a:pPr>
              <a:lnSpc>
                <a:spcPct val="130000"/>
              </a:lnSpc>
              <a:spcBef>
                <a:spcPct val="20000"/>
              </a:spcBef>
            </a:pPr>
            <a:r>
              <a:rPr lang="en-US" altLang="zh-CN"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CNKI</a:t>
            </a:r>
            <a:r>
              <a:rPr lang="zh-CN" altLang="en-US"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全球学术快报在实现检索、下载等基本功能的基础上，提供</a:t>
            </a:r>
            <a:r>
              <a:rPr lang="zh-CN" altLang="en-US"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个性化定制、</a:t>
            </a: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即时推送、读者关注点</a:t>
            </a:r>
            <a:r>
              <a:rPr lang="en-US"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追踪</a:t>
            </a: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、内容智能推荐、全文跨平台云同步等功能</a:t>
            </a:r>
            <a:r>
              <a:rPr lang="zh-CN" altLang="zh-CN" sz="2400" baseline="0" dirty="0">
                <a:latin typeface="微软雅黑" panose="020B0503020204020204" pitchFamily="34" charset="-122"/>
                <a:ea typeface="微软雅黑" panose="020B0503020204020204" pitchFamily="34" charset="-122"/>
                <a:sym typeface="Arial" panose="020B0604020202020204" pitchFamily="34" charset="0"/>
              </a:rPr>
              <a:t>。</a:t>
            </a:r>
            <a:endPar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endParaRPr>
          </a:p>
          <a:p>
            <a:pPr>
              <a:lnSpc>
                <a:spcPct val="130000"/>
              </a:lnSpc>
              <a:spcBef>
                <a:spcPct val="20000"/>
              </a:spcBef>
            </a:pPr>
            <a:r>
              <a:rPr lang="zh-CN"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     </a:t>
            </a:r>
            <a:r>
              <a:rPr lang="zh-CN" altLang="zh-CN"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 </a:t>
            </a:r>
            <a:r>
              <a:rPr lang="zh-CN" altLang="en-US" sz="2000" baseline="0" dirty="0">
                <a:solidFill>
                  <a:srgbClr val="404040"/>
                </a:solidFill>
                <a:latin typeface="微软雅黑" panose="020B0503020204020204" pitchFamily="34" charset="-122"/>
                <a:ea typeface="微软雅黑" panose="020B0503020204020204" pitchFamily="34" charset="-122"/>
                <a:sym typeface="Arial" panose="020B0604020202020204" pitchFamily="34" charset="0"/>
              </a:rPr>
              <a:t>实现</a:t>
            </a:r>
            <a:r>
              <a:rPr lang="en-US" altLang="zh-CN" sz="2400" baseline="0"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机构漫游权限管理与账号绑定</a:t>
            </a:r>
            <a:r>
              <a:rPr lang="zh-CN" altLang="zh-CN" sz="2400" baseline="0" dirty="0">
                <a:latin typeface="微软雅黑" panose="020B0503020204020204" pitchFamily="34" charset="-122"/>
                <a:ea typeface="微软雅黑" panose="020B0503020204020204" pitchFamily="34" charset="-122"/>
                <a:sym typeface="Arial" panose="020B0604020202020204" pitchFamily="34" charset="0"/>
              </a:rPr>
              <a:t>。</a:t>
            </a:r>
            <a:endParaRPr lang="zh-CN" altLang="en-US" sz="2400" baseline="0" dirty="0">
              <a:solidFill>
                <a:schemeClr val="tx2"/>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0242" name="组合 77"/>
          <p:cNvGrpSpPr/>
          <p:nvPr/>
        </p:nvGrpSpPr>
        <p:grpSpPr>
          <a:xfrm>
            <a:off x="2268538" y="2054225"/>
            <a:ext cx="2627312" cy="685800"/>
            <a:chOff x="878" y="2699"/>
            <a:chExt cx="4344" cy="1181"/>
          </a:xfrm>
        </p:grpSpPr>
        <p:sp>
          <p:nvSpPr>
            <p:cNvPr id="7" name="流程图: 库存数据 6"/>
            <p:cNvSpPr/>
            <p:nvPr/>
          </p:nvSpPr>
          <p:spPr>
            <a:xfrm>
              <a:off x="878" y="2699"/>
              <a:ext cx="3994" cy="1181"/>
            </a:xfrm>
            <a:prstGeom prst="flowChartOnlineStorag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rPr>
                <a:t>个性化定制</a:t>
              </a:r>
              <a:endParaRPr lang="zh-CN" altLang="en-US" sz="2000" strike="noStrike" noProof="1">
                <a:latin typeface="微软雅黑" panose="020B0503020204020204" pitchFamily="34" charset="-122"/>
                <a:ea typeface="微软雅黑" panose="020B0503020204020204" pitchFamily="34" charset="-122"/>
              </a:endParaRPr>
            </a:p>
          </p:txBody>
        </p:sp>
        <p:sp>
          <p:nvSpPr>
            <p:cNvPr id="8" name="椭圆 7"/>
            <p:cNvSpPr/>
            <p:nvPr/>
          </p:nvSpPr>
          <p:spPr>
            <a:xfrm>
              <a:off x="4308" y="2840"/>
              <a:ext cx="914" cy="914"/>
            </a:xfrm>
            <a:prstGeom prst="ellipse">
              <a:avLst/>
            </a:prstGeom>
            <a:solidFill>
              <a:srgbClr val="31BD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1</a:t>
              </a:r>
              <a:endParaRPr lang="en-US" altLang="zh-CN" sz="2400" strike="noStrike" noProof="1"/>
            </a:p>
          </p:txBody>
        </p:sp>
      </p:grpSp>
      <p:sp>
        <p:nvSpPr>
          <p:cNvPr id="9" name="流程图: 库存数据 8"/>
          <p:cNvSpPr/>
          <p:nvPr/>
        </p:nvSpPr>
        <p:spPr>
          <a:xfrm>
            <a:off x="3409950" y="3038475"/>
            <a:ext cx="2416175" cy="685800"/>
          </a:xfrm>
          <a:prstGeom prst="flowChartOnlineStorag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rPr>
              <a:t>智能推荐</a:t>
            </a:r>
            <a:endParaRPr lang="zh-CN" altLang="en-US" sz="2000" strike="noStrike" noProof="1">
              <a:latin typeface="微软雅黑" panose="020B0503020204020204" pitchFamily="34" charset="-122"/>
              <a:ea typeface="微软雅黑" panose="020B0503020204020204" pitchFamily="34" charset="-122"/>
            </a:endParaRPr>
          </a:p>
        </p:txBody>
      </p:sp>
      <p:sp>
        <p:nvSpPr>
          <p:cNvPr id="10" name="椭圆 9"/>
          <p:cNvSpPr/>
          <p:nvPr/>
        </p:nvSpPr>
        <p:spPr>
          <a:xfrm>
            <a:off x="5484813" y="3109913"/>
            <a:ext cx="554038" cy="531813"/>
          </a:xfrm>
          <a:prstGeom prst="ellipse">
            <a:avLst/>
          </a:prstGeom>
          <a:solidFill>
            <a:srgbClr val="FCA8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2</a:t>
            </a:r>
            <a:endParaRPr lang="en-US" altLang="zh-CN" sz="2400" strike="noStrike" noProof="1"/>
          </a:p>
        </p:txBody>
      </p:sp>
      <p:sp>
        <p:nvSpPr>
          <p:cNvPr id="11" name="流程图: 库存数据 10"/>
          <p:cNvSpPr/>
          <p:nvPr/>
        </p:nvSpPr>
        <p:spPr>
          <a:xfrm>
            <a:off x="3482975" y="4022725"/>
            <a:ext cx="2416175" cy="685800"/>
          </a:xfrm>
          <a:prstGeom prst="flowChartOnlineStorag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sym typeface="+mn-ea"/>
              </a:rPr>
              <a:t>即时推送</a:t>
            </a:r>
            <a:endParaRPr lang="zh-CN" altLang="en-US" sz="2000" strike="noStrike" noProof="1">
              <a:latin typeface="微软雅黑" panose="020B0503020204020204" pitchFamily="34" charset="-122"/>
              <a:ea typeface="微软雅黑" panose="020B0503020204020204" pitchFamily="34" charset="-122"/>
            </a:endParaRPr>
          </a:p>
        </p:txBody>
      </p:sp>
      <p:sp>
        <p:nvSpPr>
          <p:cNvPr id="12" name="椭圆 11"/>
          <p:cNvSpPr/>
          <p:nvPr/>
        </p:nvSpPr>
        <p:spPr>
          <a:xfrm>
            <a:off x="5559425" y="4098925"/>
            <a:ext cx="552450" cy="530225"/>
          </a:xfrm>
          <a:prstGeom prst="ellipse">
            <a:avLst/>
          </a:prstGeom>
          <a:solidFill>
            <a:srgbClr val="FF3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3</a:t>
            </a:r>
            <a:endParaRPr lang="en-US" altLang="zh-CN" sz="2400" strike="noStrike" noProof="1"/>
          </a:p>
        </p:txBody>
      </p:sp>
      <p:sp>
        <p:nvSpPr>
          <p:cNvPr id="13" name="流程图: 库存数据 12"/>
          <p:cNvSpPr/>
          <p:nvPr/>
        </p:nvSpPr>
        <p:spPr>
          <a:xfrm>
            <a:off x="2409825" y="5008563"/>
            <a:ext cx="2416175" cy="685800"/>
          </a:xfrm>
          <a:prstGeom prst="flowChartOnlineStorag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000" strike="noStrike" noProof="1">
                <a:latin typeface="微软雅黑" panose="020B0503020204020204" pitchFamily="34" charset="-122"/>
                <a:ea typeface="微软雅黑" panose="020B0503020204020204" pitchFamily="34" charset="-122"/>
                <a:sym typeface="+mn-ea"/>
              </a:rPr>
              <a:t>跨平台同步</a:t>
            </a:r>
            <a:endParaRPr lang="zh-CN" altLang="en-US" sz="2000" strike="noStrike" noProof="1">
              <a:latin typeface="微软雅黑" panose="020B0503020204020204" pitchFamily="34" charset="-122"/>
              <a:ea typeface="微软雅黑" panose="020B0503020204020204" pitchFamily="34" charset="-122"/>
            </a:endParaRPr>
          </a:p>
        </p:txBody>
      </p:sp>
      <p:sp>
        <p:nvSpPr>
          <p:cNvPr id="14" name="椭圆 13"/>
          <p:cNvSpPr/>
          <p:nvPr/>
        </p:nvSpPr>
        <p:spPr>
          <a:xfrm>
            <a:off x="4494213" y="5073650"/>
            <a:ext cx="552450" cy="531813"/>
          </a:xfrm>
          <a:prstGeom prst="ellipse">
            <a:avLst/>
          </a:prstGeom>
          <a:solidFill>
            <a:srgbClr val="9891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z="2400" strike="noStrike" noProof="1"/>
              <a:t>4</a:t>
            </a:r>
            <a:endParaRPr lang="en-US" altLang="zh-CN" sz="2400" strike="noStrike" noProof="1"/>
          </a:p>
        </p:txBody>
      </p:sp>
      <p:sp>
        <p:nvSpPr>
          <p:cNvPr id="15" name="泪滴形 14"/>
          <p:cNvSpPr/>
          <p:nvPr/>
        </p:nvSpPr>
        <p:spPr>
          <a:xfrm>
            <a:off x="1685925" y="3224213"/>
            <a:ext cx="1458913" cy="1419225"/>
          </a:xfrm>
          <a:prstGeom prst="teardrop">
            <a:avLst/>
          </a:prstGeom>
          <a:solidFill>
            <a:srgbClr val="56B1EA"/>
          </a:solidFill>
          <a:ln>
            <a:solidFill>
              <a:srgbClr val="56B1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zh-CN" altLang="en-US" sz="2400" strike="noStrike" noProof="1">
                <a:latin typeface="微软雅黑" panose="020B0503020204020204" pitchFamily="34" charset="-122"/>
                <a:ea typeface="微软雅黑" panose="020B0503020204020204" pitchFamily="34" charset="-122"/>
              </a:rPr>
              <a:t>检索</a:t>
            </a:r>
            <a:endParaRPr lang="zh-CN" altLang="en-US" sz="2400" strike="noStrike" noProof="1">
              <a:latin typeface="微软雅黑" panose="020B0503020204020204" pitchFamily="34" charset="-122"/>
              <a:ea typeface="微软雅黑" panose="020B0503020204020204" pitchFamily="34" charset="-122"/>
            </a:endParaRPr>
          </a:p>
          <a:p>
            <a:pPr algn="ctr" fontAlgn="base">
              <a:lnSpc>
                <a:spcPct val="140000"/>
              </a:lnSpc>
            </a:pPr>
            <a:r>
              <a:rPr lang="zh-CN" altLang="en-US" sz="2400" strike="noStrike" noProof="1">
                <a:latin typeface="微软雅黑" panose="020B0503020204020204" pitchFamily="34" charset="-122"/>
                <a:ea typeface="微软雅黑" panose="020B0503020204020204" pitchFamily="34" charset="-122"/>
              </a:rPr>
              <a:t>下载</a:t>
            </a:r>
            <a:endParaRPr lang="zh-CN" altLang="en-US" sz="2400" strike="noStrike" noProof="1">
              <a:latin typeface="微软雅黑" panose="020B0503020204020204" pitchFamily="34" charset="-122"/>
              <a:ea typeface="微软雅黑" panose="020B0503020204020204" pitchFamily="34" charset="-122"/>
            </a:endParaRPr>
          </a:p>
        </p:txBody>
      </p:sp>
      <p:sp>
        <p:nvSpPr>
          <p:cNvPr id="2" name="标题 1"/>
          <p:cNvSpPr>
            <a:spLocks noGrp="1" noChangeArrowheads="1"/>
          </p:cNvSpPr>
          <p:nvPr/>
        </p:nvSpPr>
        <p:spPr bwMode="auto">
          <a:xfrm>
            <a:off x="449580" y="2165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3.3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移动端</a:t>
            </a:r>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全球学术快报</a:t>
            </a:r>
            <a:endParaRPr lang="zh-CN" altLang="zh-CN" sz="24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67950" y="246498"/>
            <a:ext cx="4754880" cy="706755"/>
          </a:xfrm>
          <a:prstGeom prst="rect">
            <a:avLst/>
          </a:prstGeom>
        </p:spPr>
        <p:txBody>
          <a:bodyPr wrap="none">
            <a:spAutoFit/>
          </a:bodyPr>
          <a:lstStyle/>
          <a:p>
            <a:r>
              <a:rPr lang="zh-CN" altLang="en-US" sz="4000" b="1" kern="0" dirty="0" smtClean="0">
                <a:solidFill>
                  <a:srgbClr val="1B539D"/>
                </a:solidFill>
                <a:latin typeface="微软雅黑" panose="020B0503020204020204" pitchFamily="34" charset="-122"/>
                <a:ea typeface="微软雅黑" panose="020B0503020204020204" pitchFamily="34" charset="-122"/>
              </a:rPr>
              <a:t>怎么进入中国知网？</a:t>
            </a:r>
            <a:endParaRPr lang="zh-CN" altLang="en-US" sz="4000" b="1" kern="0" dirty="0">
              <a:solidFill>
                <a:srgbClr val="1B539D"/>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67640" y="1136015"/>
            <a:ext cx="11491595" cy="4300855"/>
          </a:xfrm>
          <a:prstGeom prst="rect">
            <a:avLst/>
          </a:prstGeom>
        </p:spPr>
      </p:pic>
      <p:pic>
        <p:nvPicPr>
          <p:cNvPr id="5" name="图片 4"/>
          <p:cNvPicPr>
            <a:picLocks noChangeAspect="1"/>
          </p:cNvPicPr>
          <p:nvPr/>
        </p:nvPicPr>
        <p:blipFill>
          <a:blip r:embed="rId2"/>
          <a:stretch>
            <a:fillRect/>
          </a:stretch>
        </p:blipFill>
        <p:spPr>
          <a:xfrm>
            <a:off x="-15875" y="2355850"/>
            <a:ext cx="11858625" cy="4152900"/>
          </a:xfrm>
          <a:prstGeom prst="rect">
            <a:avLst/>
          </a:prstGeom>
        </p:spPr>
      </p:pic>
      <p:pic>
        <p:nvPicPr>
          <p:cNvPr id="7" name="图片 6"/>
          <p:cNvPicPr>
            <a:picLocks noChangeAspect="1"/>
          </p:cNvPicPr>
          <p:nvPr/>
        </p:nvPicPr>
        <p:blipFill>
          <a:blip r:embed="rId3"/>
          <a:stretch>
            <a:fillRect/>
          </a:stretch>
        </p:blipFill>
        <p:spPr>
          <a:xfrm>
            <a:off x="167640" y="1136015"/>
            <a:ext cx="11039475" cy="5600700"/>
          </a:xfrm>
          <a:prstGeom prst="rect">
            <a:avLst/>
          </a:prstGeom>
        </p:spPr>
      </p:pic>
      <p:pic>
        <p:nvPicPr>
          <p:cNvPr id="8" name="图片 7"/>
          <p:cNvPicPr>
            <a:picLocks noChangeAspect="1"/>
          </p:cNvPicPr>
          <p:nvPr/>
        </p:nvPicPr>
        <p:blipFill>
          <a:blip r:embed="rId4"/>
          <a:stretch>
            <a:fillRect/>
          </a:stretch>
        </p:blipFill>
        <p:spPr>
          <a:xfrm>
            <a:off x="918845" y="1089025"/>
            <a:ext cx="10829925" cy="541972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64458" y="838873"/>
            <a:ext cx="10934587" cy="5573534"/>
          </a:xfrm>
          <a:prstGeom prst="rect">
            <a:avLst/>
          </a:prstGeom>
        </p:spPr>
      </p:pic>
      <p:pic>
        <p:nvPicPr>
          <p:cNvPr id="2" name="图片 1"/>
          <p:cNvPicPr>
            <a:picLocks noChangeAspect="1"/>
          </p:cNvPicPr>
          <p:nvPr/>
        </p:nvPicPr>
        <p:blipFill>
          <a:blip r:embed="rId2"/>
          <a:stretch>
            <a:fillRect/>
          </a:stretch>
        </p:blipFill>
        <p:spPr>
          <a:xfrm>
            <a:off x="321945" y="859790"/>
            <a:ext cx="11219180" cy="5552440"/>
          </a:xfrm>
          <a:prstGeom prst="rect">
            <a:avLst/>
          </a:prstGeom>
        </p:spPr>
      </p:pic>
      <p:sp>
        <p:nvSpPr>
          <p:cNvPr id="3" name="矩形 2"/>
          <p:cNvSpPr/>
          <p:nvPr/>
        </p:nvSpPr>
        <p:spPr>
          <a:xfrm>
            <a:off x="8851900" y="781685"/>
            <a:ext cx="613410"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321945" y="838835"/>
            <a:ext cx="10514330" cy="5962015"/>
          </a:xfrm>
          <a:prstGeom prst="rect">
            <a:avLst/>
          </a:prstGeom>
        </p:spPr>
      </p:pic>
      <p:sp>
        <p:nvSpPr>
          <p:cNvPr id="7" name="标题 1"/>
          <p:cNvSpPr>
            <a:spLocks noGrp="1" noChangeArrowheads="1"/>
          </p:cNvSpPr>
          <p:nvPr/>
        </p:nvSpPr>
        <p:spPr bwMode="auto">
          <a:xfrm>
            <a:off x="464185" y="6794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3.3.1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下载地址</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530" name="内容占位符 52"/>
          <p:cNvSpPr>
            <a:spLocks noGrp="1"/>
          </p:cNvSpPr>
          <p:nvPr/>
        </p:nvSpPr>
        <p:spPr>
          <a:xfrm>
            <a:off x="479425" y="1264920"/>
            <a:ext cx="3917950" cy="2011363"/>
          </a:xfrm>
          <a:prstGeom prst="rect">
            <a:avLst/>
          </a:prstGeom>
          <a:noFill/>
          <a:ln w="9525">
            <a:noFill/>
          </a:ln>
        </p:spPr>
        <p:txBody>
          <a:bodyPr anchor="t"/>
          <a:p>
            <a:pPr marL="342900" indent="-342900">
              <a:lnSpc>
                <a:spcPct val="150000"/>
              </a:lnSpc>
              <a:spcBef>
                <a:spcPct val="20000"/>
              </a:spcBef>
            </a:pPr>
            <a:r>
              <a:rPr lang="en-US" altLang="zh-CN" sz="2000" dirty="0">
                <a:solidFill>
                  <a:srgbClr val="404040"/>
                </a:solidFill>
                <a:latin typeface="微软雅黑" panose="020B0503020204020204" pitchFamily="34" charset="-122"/>
                <a:ea typeface="微软雅黑" panose="020B0503020204020204" pitchFamily="34" charset="-122"/>
              </a:rPr>
              <a:t>     </a:t>
            </a:r>
            <a:r>
              <a:rPr lang="zh-CN" altLang="en-US" sz="2000" dirty="0">
                <a:solidFill>
                  <a:srgbClr val="404040"/>
                </a:solidFill>
                <a:latin typeface="微软雅黑" panose="020B0503020204020204" pitchFamily="34" charset="-122"/>
                <a:ea typeface="微软雅黑" panose="020B0503020204020204" pitchFamily="34" charset="-122"/>
              </a:rPr>
              <a:t>提供导航以及各功能入口，推荐以及快报内容。</a:t>
            </a:r>
            <a:endParaRPr lang="zh-CN" altLang="en-US" sz="2000" dirty="0">
              <a:solidFill>
                <a:srgbClr val="404040"/>
              </a:solidFill>
              <a:latin typeface="微软雅黑" panose="020B0503020204020204" pitchFamily="34" charset="-122"/>
              <a:ea typeface="微软雅黑" panose="020B0503020204020204" pitchFamily="34" charset="-122"/>
            </a:endParaRPr>
          </a:p>
        </p:txBody>
      </p:sp>
      <p:sp>
        <p:nvSpPr>
          <p:cNvPr id="2" name="同心圆 1"/>
          <p:cNvSpPr/>
          <p:nvPr/>
        </p:nvSpPr>
        <p:spPr>
          <a:xfrm>
            <a:off x="8759825" y="1628775"/>
            <a:ext cx="104775" cy="106363"/>
          </a:xfrm>
          <a:prstGeom prst="donut">
            <a:avLst/>
          </a:prstGeom>
          <a:solidFill>
            <a:srgbClr val="E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5" name="同心圆 4"/>
          <p:cNvSpPr/>
          <p:nvPr/>
        </p:nvSpPr>
        <p:spPr>
          <a:xfrm>
            <a:off x="9788525" y="6080125"/>
            <a:ext cx="106363" cy="106363"/>
          </a:xfrm>
          <a:prstGeom prst="donut">
            <a:avLst/>
          </a:prstGeom>
          <a:solidFill>
            <a:srgbClr val="F3B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6" name="同心圆 5"/>
          <p:cNvSpPr/>
          <p:nvPr/>
        </p:nvSpPr>
        <p:spPr>
          <a:xfrm>
            <a:off x="9767888" y="1681163"/>
            <a:ext cx="106363" cy="104775"/>
          </a:xfrm>
          <a:prstGeom prst="donut">
            <a:avLst/>
          </a:prstGeom>
          <a:solidFill>
            <a:srgbClr val="FA8A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16" name="同心圆 15"/>
          <p:cNvSpPr/>
          <p:nvPr/>
        </p:nvSpPr>
        <p:spPr>
          <a:xfrm>
            <a:off x="7680325" y="3573463"/>
            <a:ext cx="104775" cy="104775"/>
          </a:xfrm>
          <a:prstGeom prst="donut">
            <a:avLst/>
          </a:prstGeom>
          <a:solidFill>
            <a:srgbClr val="02C6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8" name="同心圆 27"/>
          <p:cNvSpPr/>
          <p:nvPr/>
        </p:nvSpPr>
        <p:spPr>
          <a:xfrm>
            <a:off x="9190038" y="5688013"/>
            <a:ext cx="106363" cy="106363"/>
          </a:xfrm>
          <a:prstGeom prst="donut">
            <a:avLst/>
          </a:prstGeom>
          <a:solidFill>
            <a:srgbClr val="03CE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sp>
        <p:nvSpPr>
          <p:cNvPr id="29" name="同心圆 28"/>
          <p:cNvSpPr/>
          <p:nvPr/>
        </p:nvSpPr>
        <p:spPr>
          <a:xfrm>
            <a:off x="8518525" y="5680075"/>
            <a:ext cx="106363" cy="104775"/>
          </a:xfrm>
          <a:prstGeom prst="donut">
            <a:avLst/>
          </a:prstGeom>
          <a:solidFill>
            <a:srgbClr val="2DD0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schemeClr val="tx1"/>
              </a:solidFill>
            </a:endParaRPr>
          </a:p>
        </p:txBody>
      </p:sp>
      <p:grpSp>
        <p:nvGrpSpPr>
          <p:cNvPr id="30" name="组合 29"/>
          <p:cNvGrpSpPr/>
          <p:nvPr/>
        </p:nvGrpSpPr>
        <p:grpSpPr>
          <a:xfrm>
            <a:off x="4540964" y="3816720"/>
            <a:ext cx="1291998" cy="1202372"/>
            <a:chOff x="1999" y="8095"/>
            <a:chExt cx="2034" cy="1893"/>
          </a:xfrm>
        </p:grpSpPr>
        <p:sp>
          <p:nvSpPr>
            <p:cNvPr id="14" name="椭圆 13"/>
            <p:cNvSpPr/>
            <p:nvPr/>
          </p:nvSpPr>
          <p:spPr>
            <a:xfrm>
              <a:off x="2140" y="8095"/>
              <a:ext cx="1893" cy="1893"/>
            </a:xfrm>
            <a:prstGeom prst="ellipse">
              <a:avLst/>
            </a:prstGeom>
            <a:solidFill>
              <a:schemeClr val="bg1"/>
            </a:solidFill>
            <a:ln w="22225">
              <a:solidFill>
                <a:srgbClr val="2DD0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44" name="文本框 17"/>
            <p:cNvSpPr txBox="1"/>
            <p:nvPr/>
          </p:nvSpPr>
          <p:spPr>
            <a:xfrm>
              <a:off x="1999" y="8485"/>
              <a:ext cx="2034" cy="1113"/>
            </a:xfrm>
            <a:prstGeom prst="rect">
              <a:avLst/>
            </a:prstGeom>
            <a:noFill/>
            <a:ln w="9525">
              <a:noFill/>
            </a:ln>
          </p:spPr>
          <p:txBody>
            <a:bodyPr wrap="square" anchor="t">
              <a:spAutoFit/>
            </a:bodyPr>
            <a:p>
              <a:pPr algn="ctr"/>
              <a:r>
                <a:rPr lang="zh-CN" altLang="en-US" sz="1600">
                  <a:solidFill>
                    <a:srgbClr val="00B0F0"/>
                  </a:solidFill>
                  <a:latin typeface="微软雅黑" panose="020B0503020204020204" pitchFamily="34" charset="-122"/>
                  <a:ea typeface="微软雅黑" panose="020B0503020204020204" pitchFamily="34" charset="-122"/>
                  <a:sym typeface="宋体" panose="02010600030101010101" pitchFamily="2" charset="-122"/>
                </a:rPr>
                <a:t>个人图书馆</a:t>
              </a:r>
              <a:endParaRPr lang="zh-CN" altLang="en-US" sz="16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a:p>
              <a:pPr algn="ctr"/>
              <a:r>
                <a:rPr lang="zh-CN" altLang="en-US" sz="1200">
                  <a:solidFill>
                    <a:srgbClr val="00B0F0"/>
                  </a:solidFill>
                  <a:latin typeface="微软雅黑" panose="020B0503020204020204" pitchFamily="34" charset="-122"/>
                  <a:ea typeface="微软雅黑" panose="020B0503020204020204" pitchFamily="34" charset="-122"/>
                  <a:sym typeface="宋体" panose="02010600030101010101" pitchFamily="2" charset="-122"/>
                </a:rPr>
                <a:t>学科 会议 项目   期刊  学者</a:t>
              </a:r>
              <a:endParaRPr lang="zh-CN" altLang="en-US" sz="1200">
                <a:solidFill>
                  <a:srgbClr val="00B0F0"/>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26" name="组合 25"/>
          <p:cNvGrpSpPr/>
          <p:nvPr/>
        </p:nvGrpSpPr>
        <p:grpSpPr>
          <a:xfrm>
            <a:off x="4649588" y="5216339"/>
            <a:ext cx="1291520" cy="1201027"/>
            <a:chOff x="-563" y="6987"/>
            <a:chExt cx="2034" cy="1893"/>
          </a:xfrm>
        </p:grpSpPr>
        <p:sp>
          <p:nvSpPr>
            <p:cNvPr id="13" name="椭圆 12"/>
            <p:cNvSpPr/>
            <p:nvPr/>
          </p:nvSpPr>
          <p:spPr>
            <a:xfrm>
              <a:off x="-493" y="6987"/>
              <a:ext cx="1893" cy="1893"/>
            </a:xfrm>
            <a:prstGeom prst="ellipse">
              <a:avLst/>
            </a:prstGeom>
            <a:solidFill>
              <a:schemeClr val="bg1"/>
            </a:solidFill>
            <a:ln w="22225">
              <a:solidFill>
                <a:srgbClr val="03CE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48" name="文本框 16"/>
            <p:cNvSpPr txBox="1"/>
            <p:nvPr/>
          </p:nvSpPr>
          <p:spPr>
            <a:xfrm>
              <a:off x="-563" y="7349"/>
              <a:ext cx="2034" cy="1114"/>
            </a:xfrm>
            <a:prstGeom prst="rect">
              <a:avLst/>
            </a:prstGeom>
            <a:noFill/>
            <a:ln w="9525">
              <a:noFill/>
            </a:ln>
          </p:spPr>
          <p:txBody>
            <a:bodyPr wrap="square" anchor="t">
              <a:spAutoFit/>
            </a:bodyPr>
            <a:p>
              <a:pPr algn="ctr"/>
              <a:r>
                <a:rPr lang="zh-CN" altLang="en-US" sz="1600">
                  <a:solidFill>
                    <a:srgbClr val="1D8D35"/>
                  </a:solidFill>
                  <a:latin typeface="微软雅黑" panose="020B0503020204020204" pitchFamily="34" charset="-122"/>
                  <a:ea typeface="微软雅黑" panose="020B0503020204020204" pitchFamily="34" charset="-122"/>
                </a:rPr>
                <a:t>资料库</a:t>
              </a:r>
              <a:endParaRPr lang="zh-CN" altLang="en-US" sz="1600">
                <a:solidFill>
                  <a:srgbClr val="1D8D35"/>
                </a:solidFill>
                <a:latin typeface="微软雅黑" panose="020B0503020204020204" pitchFamily="34" charset="-122"/>
                <a:ea typeface="微软雅黑" panose="020B0503020204020204" pitchFamily="34" charset="-122"/>
              </a:endParaRPr>
            </a:p>
            <a:p>
              <a:pPr algn="ctr"/>
              <a:r>
                <a:rPr lang="zh-CN" altLang="en-US" sz="1200">
                  <a:solidFill>
                    <a:srgbClr val="1D8D35"/>
                  </a:solidFill>
                  <a:latin typeface="微软雅黑" panose="020B0503020204020204" pitchFamily="34" charset="-122"/>
                  <a:ea typeface="微软雅黑" panose="020B0503020204020204" pitchFamily="34" charset="-122"/>
                </a:rPr>
                <a:t>下载文献阅读、管理</a:t>
              </a:r>
              <a:endParaRPr lang="zh-CN" altLang="en-US" sz="1200">
                <a:solidFill>
                  <a:srgbClr val="1D8D35"/>
                </a:solidFill>
                <a:latin typeface="微软雅黑" panose="020B0503020204020204" pitchFamily="34" charset="-122"/>
                <a:ea typeface="微软雅黑" panose="020B0503020204020204" pitchFamily="34" charset="-122"/>
              </a:endParaRPr>
            </a:p>
          </p:txBody>
        </p:sp>
      </p:grpSp>
      <p:grpSp>
        <p:nvGrpSpPr>
          <p:cNvPr id="22551" name="组合 39"/>
          <p:cNvGrpSpPr/>
          <p:nvPr/>
        </p:nvGrpSpPr>
        <p:grpSpPr>
          <a:xfrm rot="0">
            <a:off x="10389235" y="5215255"/>
            <a:ext cx="1381125" cy="1202690"/>
            <a:chOff x="9972" y="7488"/>
            <a:chExt cx="2534" cy="2206"/>
          </a:xfrm>
        </p:grpSpPr>
        <p:sp>
          <p:nvSpPr>
            <p:cNvPr id="15" name="椭圆 14"/>
            <p:cNvSpPr/>
            <p:nvPr/>
          </p:nvSpPr>
          <p:spPr>
            <a:xfrm>
              <a:off x="10102" y="7488"/>
              <a:ext cx="2206" cy="2206"/>
            </a:xfrm>
            <a:prstGeom prst="ellipse">
              <a:avLst/>
            </a:prstGeom>
            <a:solidFill>
              <a:schemeClr val="bg1"/>
            </a:solidFill>
            <a:ln w="22225">
              <a:solidFill>
                <a:srgbClr val="F3BB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z="1400" strike="noStrike" noProof="1">
                <a:solidFill>
                  <a:srgbClr val="179FCD"/>
                </a:solidFill>
                <a:latin typeface="微软雅黑" panose="020B0503020204020204" pitchFamily="34" charset="-122"/>
                <a:ea typeface="微软雅黑" panose="020B0503020204020204" pitchFamily="34" charset="-122"/>
              </a:endParaRPr>
            </a:p>
          </p:txBody>
        </p:sp>
        <p:sp>
          <p:nvSpPr>
            <p:cNvPr id="22553" name="文本框 18"/>
            <p:cNvSpPr txBox="1"/>
            <p:nvPr/>
          </p:nvSpPr>
          <p:spPr>
            <a:xfrm>
              <a:off x="9972" y="8280"/>
              <a:ext cx="2534" cy="974"/>
            </a:xfrm>
            <a:prstGeom prst="rect">
              <a:avLst/>
            </a:prstGeom>
            <a:noFill/>
            <a:ln w="9525">
              <a:noFill/>
            </a:ln>
          </p:spPr>
          <p:txBody>
            <a:bodyPr wrap="square" anchor="t">
              <a:spAutoFit/>
            </a:bodyPr>
            <a:p>
              <a:pPr algn="ctr">
                <a:lnSpc>
                  <a:spcPct val="110000"/>
                </a:lnSpc>
              </a:pPr>
              <a:r>
                <a:rPr lang="zh-CN" altLang="en-US" sz="1600">
                  <a:solidFill>
                    <a:srgbClr val="916613"/>
                  </a:solidFill>
                  <a:latin typeface="微软雅黑" panose="020B0503020204020204" pitchFamily="34" charset="-122"/>
                  <a:ea typeface="微软雅黑" panose="020B0503020204020204" pitchFamily="34" charset="-122"/>
                </a:rPr>
                <a:t>个人管理</a:t>
              </a:r>
              <a:endParaRPr lang="zh-CN" altLang="en-US" sz="1600">
                <a:solidFill>
                  <a:srgbClr val="916613"/>
                </a:solidFill>
                <a:latin typeface="微软雅黑" panose="020B0503020204020204" pitchFamily="34" charset="-122"/>
                <a:ea typeface="微软雅黑" panose="020B0503020204020204" pitchFamily="34" charset="-122"/>
              </a:endParaRPr>
            </a:p>
            <a:p>
              <a:pPr algn="ctr">
                <a:lnSpc>
                  <a:spcPct val="110000"/>
                </a:lnSpc>
              </a:pPr>
              <a:endParaRPr lang="zh-CN" altLang="en-US" sz="1000">
                <a:solidFill>
                  <a:srgbClr val="916613"/>
                </a:solidFill>
                <a:latin typeface="微软雅黑" panose="020B0503020204020204" pitchFamily="34" charset="-122"/>
                <a:ea typeface="微软雅黑" panose="020B0503020204020204" pitchFamily="34" charset="-122"/>
              </a:endParaRPr>
            </a:p>
          </p:txBody>
        </p:sp>
      </p:grpSp>
      <p:pic>
        <p:nvPicPr>
          <p:cNvPr id="3" name="图片 2" descr="QQ图片20180807084842"/>
          <p:cNvPicPr>
            <a:picLocks noChangeAspect="1"/>
          </p:cNvPicPr>
          <p:nvPr/>
        </p:nvPicPr>
        <p:blipFill>
          <a:blip r:embed="rId1"/>
          <a:stretch>
            <a:fillRect/>
          </a:stretch>
        </p:blipFill>
        <p:spPr>
          <a:xfrm>
            <a:off x="6478270" y="263525"/>
            <a:ext cx="3559175" cy="6331585"/>
          </a:xfrm>
          <a:prstGeom prst="rect">
            <a:avLst/>
          </a:prstGeom>
        </p:spPr>
      </p:pic>
      <p:grpSp>
        <p:nvGrpSpPr>
          <p:cNvPr id="7" name="组合 6"/>
          <p:cNvGrpSpPr/>
          <p:nvPr/>
        </p:nvGrpSpPr>
        <p:grpSpPr>
          <a:xfrm>
            <a:off x="4526019" y="541020"/>
            <a:ext cx="1381125" cy="1192213"/>
            <a:chOff x="5703" y="705"/>
            <a:chExt cx="2535" cy="2189"/>
          </a:xfrm>
        </p:grpSpPr>
        <p:sp>
          <p:nvSpPr>
            <p:cNvPr id="17" name="椭圆 16"/>
            <p:cNvSpPr/>
            <p:nvPr/>
          </p:nvSpPr>
          <p:spPr>
            <a:xfrm>
              <a:off x="5877" y="705"/>
              <a:ext cx="2189" cy="2189"/>
            </a:xfrm>
            <a:prstGeom prst="ellipse">
              <a:avLst/>
            </a:prstGeom>
            <a:solidFill>
              <a:schemeClr val="bg1"/>
            </a:solidFill>
            <a:ln w="22225">
              <a:solidFill>
                <a:srgbClr val="F551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200" strike="noStrike" noProof="1">
                <a:solidFill>
                  <a:srgbClr val="FF0000"/>
                </a:solidFill>
                <a:latin typeface="微软雅黑" panose="020B0503020204020204" pitchFamily="34" charset="-122"/>
                <a:ea typeface="微软雅黑" panose="020B0503020204020204" pitchFamily="34" charset="-122"/>
              </a:endParaRPr>
            </a:p>
          </p:txBody>
        </p:sp>
        <p:sp>
          <p:nvSpPr>
            <p:cNvPr id="18" name="文本框 21"/>
            <p:cNvSpPr txBox="1"/>
            <p:nvPr/>
          </p:nvSpPr>
          <p:spPr>
            <a:xfrm>
              <a:off x="5703" y="982"/>
              <a:ext cx="2535" cy="1720"/>
            </a:xfrm>
            <a:prstGeom prst="rect">
              <a:avLst/>
            </a:prstGeom>
            <a:noFill/>
            <a:ln w="9525">
              <a:noFill/>
            </a:ln>
          </p:spPr>
          <p:txBody>
            <a:bodyPr wrap="square" anchor="t">
              <a:spAutoFit/>
            </a:bodyPr>
            <a:p>
              <a:pPr algn="ctr">
                <a:lnSpc>
                  <a:spcPct val="110000"/>
                </a:lnSpc>
              </a:pPr>
              <a:r>
                <a:rPr lang="en-US" altLang="zh-CN">
                  <a:solidFill>
                    <a:srgbClr val="FF0000"/>
                  </a:solidFill>
                  <a:latin typeface="微软雅黑" panose="020B0503020204020204" pitchFamily="34" charset="-122"/>
                  <a:ea typeface="微软雅黑" panose="020B0503020204020204" pitchFamily="34" charset="-122"/>
                  <a:sym typeface="宋体" panose="02010600030101010101" pitchFamily="2" charset="-122"/>
                </a:rPr>
                <a:t>CNKI</a:t>
              </a:r>
              <a:r>
                <a:rPr lang="zh-CN" altLang="en-US">
                  <a:solidFill>
                    <a:srgbClr val="FF0000"/>
                  </a:solidFill>
                  <a:latin typeface="微软雅黑" panose="020B0503020204020204" pitchFamily="34" charset="-122"/>
                  <a:ea typeface="微软雅黑" panose="020B0503020204020204" pitchFamily="34" charset="-122"/>
                  <a:sym typeface="宋体" panose="02010600030101010101" pitchFamily="2" charset="-122"/>
                </a:rPr>
                <a:t>搜索</a:t>
              </a:r>
              <a:endParaRPr lang="zh-CN" altLang="en-US">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a:lnSpc>
                  <a:spcPct val="110000"/>
                </a:lnSpc>
              </a:pPr>
              <a:r>
                <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rPr>
                <a:t>全球知识发现</a:t>
              </a:r>
              <a:endParaRPr lang="zh-CN" altLang="en-US" sz="140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algn="ctr">
                <a:lnSpc>
                  <a:spcPct val="110000"/>
                </a:lnSpc>
              </a:pPr>
              <a:endParaRPr lang="zh-CN" altLang="en-US">
                <a:solidFill>
                  <a:srgbClr val="FF0000"/>
                </a:solidFill>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4526674" y="1785987"/>
            <a:ext cx="1320372" cy="1176288"/>
            <a:chOff x="3994" y="3307"/>
            <a:chExt cx="2074" cy="1854"/>
          </a:xfrm>
        </p:grpSpPr>
        <p:grpSp>
          <p:nvGrpSpPr>
            <p:cNvPr id="21" name="组合 24"/>
            <p:cNvGrpSpPr/>
            <p:nvPr/>
          </p:nvGrpSpPr>
          <p:grpSpPr>
            <a:xfrm>
              <a:off x="4142" y="3307"/>
              <a:ext cx="1854" cy="1854"/>
              <a:chOff x="3467" y="1625"/>
              <a:chExt cx="2161" cy="2161"/>
            </a:xfrm>
          </p:grpSpPr>
          <p:sp>
            <p:nvSpPr>
              <p:cNvPr id="22" name="椭圆 21"/>
              <p:cNvSpPr/>
              <p:nvPr/>
            </p:nvSpPr>
            <p:spPr>
              <a:xfrm>
                <a:off x="3467" y="1625"/>
                <a:ext cx="2161" cy="2161"/>
              </a:xfrm>
              <a:prstGeom prst="ellipse">
                <a:avLst/>
              </a:prstGeom>
              <a:solidFill>
                <a:schemeClr val="bg1"/>
              </a:solidFill>
              <a:ln w="22225">
                <a:solidFill>
                  <a:srgbClr val="FE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z="1600" strike="noStrike" noProof="1">
                  <a:solidFill>
                    <a:srgbClr val="FE8709"/>
                  </a:solidFill>
                  <a:latin typeface="微软雅黑" panose="020B0503020204020204" pitchFamily="34" charset="-122"/>
                  <a:ea typeface="微软雅黑" panose="020B0503020204020204" pitchFamily="34" charset="-122"/>
                </a:endParaRPr>
              </a:p>
            </p:txBody>
          </p:sp>
          <p:sp>
            <p:nvSpPr>
              <p:cNvPr id="25" name="文本框 20"/>
              <p:cNvSpPr txBox="1"/>
              <p:nvPr/>
            </p:nvSpPr>
            <p:spPr>
              <a:xfrm>
                <a:off x="3519" y="2457"/>
                <a:ext cx="2088" cy="676"/>
              </a:xfrm>
              <a:prstGeom prst="rect">
                <a:avLst/>
              </a:prstGeom>
              <a:noFill/>
              <a:ln w="9525">
                <a:noFill/>
              </a:ln>
            </p:spPr>
            <p:txBody>
              <a:bodyPr wrap="square" anchor="t">
                <a:spAutoFit/>
              </a:bodyPr>
              <a:p>
                <a:pPr algn="ctr"/>
                <a:endParaRPr lang="zh-CN" altLang="en-US">
                  <a:latin typeface="Calibri" panose="020F0502020204030204" pitchFamily="34" charset="0"/>
                  <a:ea typeface="宋体" panose="02010600030101010101" pitchFamily="2" charset="-122"/>
                </a:endParaRPr>
              </a:p>
            </p:txBody>
          </p:sp>
        </p:grpSp>
        <p:sp>
          <p:nvSpPr>
            <p:cNvPr id="33" name="文本框 2"/>
            <p:cNvSpPr txBox="1"/>
            <p:nvPr/>
          </p:nvSpPr>
          <p:spPr>
            <a:xfrm>
              <a:off x="3994" y="3969"/>
              <a:ext cx="2074" cy="531"/>
            </a:xfrm>
            <a:prstGeom prst="rect">
              <a:avLst/>
            </a:prstGeom>
            <a:noFill/>
            <a:ln w="9525">
              <a:noFill/>
            </a:ln>
          </p:spPr>
          <p:txBody>
            <a:bodyPr wrap="square" anchor="t">
              <a:spAutoFit/>
            </a:bodyPr>
            <a:p>
              <a:pPr algn="ctr"/>
              <a:r>
                <a:rPr lang="zh-CN" altLang="en-US" sz="1600">
                  <a:solidFill>
                    <a:srgbClr val="FE8709"/>
                  </a:solidFill>
                  <a:latin typeface="微软雅黑" panose="020B0503020204020204" pitchFamily="34" charset="-122"/>
                  <a:ea typeface="微软雅黑" panose="020B0503020204020204" pitchFamily="34" charset="-122"/>
                  <a:sym typeface="宋体" panose="02010600030101010101" pitchFamily="2" charset="-122"/>
                </a:rPr>
                <a:t>出版物专区</a:t>
              </a:r>
              <a:endParaRPr lang="zh-CN" altLang="en-US" sz="1600" dirty="0">
                <a:solidFill>
                  <a:srgbClr val="FE8709"/>
                </a:solidFill>
                <a:latin typeface="微软雅黑" panose="020B0503020204020204" pitchFamily="34" charset="-122"/>
                <a:ea typeface="微软雅黑" panose="020B0503020204020204" pitchFamily="34" charset="-122"/>
                <a:sym typeface="宋体" panose="02010600030101010101" pitchFamily="2" charset="-122"/>
              </a:endParaRPr>
            </a:p>
          </p:txBody>
        </p:sp>
      </p:grpSp>
      <p:sp>
        <p:nvSpPr>
          <p:cNvPr id="37" name="矩形 36"/>
          <p:cNvSpPr/>
          <p:nvPr/>
        </p:nvSpPr>
        <p:spPr>
          <a:xfrm>
            <a:off x="6964680" y="444500"/>
            <a:ext cx="2669540" cy="39878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8" name="矩形 37"/>
          <p:cNvSpPr/>
          <p:nvPr/>
        </p:nvSpPr>
        <p:spPr>
          <a:xfrm>
            <a:off x="6473825" y="413385"/>
            <a:ext cx="475615" cy="46037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39" name="矩形 38"/>
          <p:cNvSpPr/>
          <p:nvPr/>
        </p:nvSpPr>
        <p:spPr>
          <a:xfrm>
            <a:off x="7578725" y="6182360"/>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0" name="矩形 39"/>
          <p:cNvSpPr/>
          <p:nvPr/>
        </p:nvSpPr>
        <p:spPr>
          <a:xfrm>
            <a:off x="8518525" y="617791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1" name="矩形 40"/>
          <p:cNvSpPr/>
          <p:nvPr/>
        </p:nvSpPr>
        <p:spPr>
          <a:xfrm>
            <a:off x="9297035" y="6186805"/>
            <a:ext cx="490855" cy="42989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4" name="标题 1"/>
          <p:cNvSpPr>
            <a:spLocks noGrp="1" noChangeArrowheads="1"/>
          </p:cNvSpPr>
          <p:nvPr/>
        </p:nvSpPr>
        <p:spPr bwMode="auto">
          <a:xfrm>
            <a:off x="458470" y="26352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3.3.2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首页</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cxnSp>
        <p:nvCxnSpPr>
          <p:cNvPr id="9" name="肘形连接符 8"/>
          <p:cNvCxnSpPr/>
          <p:nvPr/>
        </p:nvCxnSpPr>
        <p:spPr>
          <a:xfrm rot="10800000" flipV="1">
            <a:off x="5775960" y="850900"/>
            <a:ext cx="1837055" cy="429260"/>
          </a:xfrm>
          <a:prstGeom prst="bentConnector3">
            <a:avLst>
              <a:gd name="adj1" fmla="val -34"/>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0" name="肘形连接符 9"/>
          <p:cNvCxnSpPr>
            <a:stCxn id="38" idx="2"/>
          </p:cNvCxnSpPr>
          <p:nvPr/>
        </p:nvCxnSpPr>
        <p:spPr>
          <a:xfrm rot="5400000">
            <a:off x="5426075" y="1268095"/>
            <a:ext cx="1680845" cy="890905"/>
          </a:xfrm>
          <a:prstGeom prst="bentConnector3">
            <a:avLst>
              <a:gd name="adj1" fmla="val 94068"/>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1" name="肘形连接符 10"/>
          <p:cNvCxnSpPr>
            <a:stCxn id="39" idx="1"/>
            <a:endCxn id="22544" idx="3"/>
          </p:cNvCxnSpPr>
          <p:nvPr/>
        </p:nvCxnSpPr>
        <p:spPr>
          <a:xfrm rot="10800000">
            <a:off x="5832475" y="4417695"/>
            <a:ext cx="1745615" cy="1979295"/>
          </a:xfrm>
          <a:prstGeom prst="bentConnector3">
            <a:avLst>
              <a:gd name="adj1" fmla="val 4998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2" name="肘形连接符 11"/>
          <p:cNvCxnSpPr>
            <a:endCxn id="13" idx="4"/>
          </p:cNvCxnSpPr>
          <p:nvPr/>
        </p:nvCxnSpPr>
        <p:spPr>
          <a:xfrm rot="10800000">
            <a:off x="5295265" y="6417310"/>
            <a:ext cx="3318510" cy="226060"/>
          </a:xfrm>
          <a:prstGeom prst="bentConnector2">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19" name="肘形连接符 18"/>
          <p:cNvCxnSpPr>
            <a:stCxn id="41" idx="3"/>
            <a:endCxn id="22553" idx="1"/>
          </p:cNvCxnSpPr>
          <p:nvPr/>
        </p:nvCxnSpPr>
        <p:spPr>
          <a:xfrm flipV="1">
            <a:off x="9787890" y="5912485"/>
            <a:ext cx="601345" cy="489585"/>
          </a:xfrm>
          <a:prstGeom prst="bentConnector3">
            <a:avLst>
              <a:gd name="adj1" fmla="val 50053"/>
            </a:avLst>
          </a:prstGeom>
          <a:ln w="28575" cmpd="sng">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linds(horizontal)">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par>
                                <p:cTn id="19" presetID="3" presetClass="entr" presetSubtype="1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linds(horizontal)">
                                      <p:cBhvr>
                                        <p:cTn id="21" dur="500"/>
                                        <p:tgtEl>
                                          <p:spTgt spid="10"/>
                                        </p:tgtEl>
                                      </p:cBhvr>
                                    </p:animEffect>
                                  </p:childTnLst>
                                </p:cTn>
                              </p:par>
                              <p:par>
                                <p:cTn id="22" presetID="3" presetClass="entr" presetSubtype="1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linds(horizontal)">
                                      <p:cBhvr>
                                        <p:cTn id="29" dur="500"/>
                                        <p:tgtEl>
                                          <p:spTgt spid="39"/>
                                        </p:tgtEl>
                                      </p:cBhvr>
                                    </p:animEffect>
                                  </p:childTnLst>
                                </p:cTn>
                              </p:par>
                              <p:par>
                                <p:cTn id="30" presetID="3" presetClass="entr" presetSubtype="1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par>
                                <p:cTn id="33" presetID="3" presetClass="entr" presetSubtype="1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linds(horizontal)">
                                      <p:cBhvr>
                                        <p:cTn id="35" dur="500"/>
                                        <p:tgtEl>
                                          <p:spTgt spid="30"/>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linds(horizontal)">
                                      <p:cBhvr>
                                        <p:cTn id="40" dur="500"/>
                                        <p:tgtEl>
                                          <p:spTgt spid="40"/>
                                        </p:tgtEl>
                                      </p:cBhvr>
                                    </p:animEffect>
                                  </p:childTnLst>
                                </p:cTn>
                              </p:par>
                              <p:par>
                                <p:cTn id="41" presetID="3" presetClass="entr" presetSubtype="1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par>
                                <p:cTn id="44" presetID="3" presetClass="entr" presetSubtype="1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linds(horizont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grpId="0" nodeType="click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linds(horizontal)">
                                      <p:cBhvr>
                                        <p:cTn id="51" dur="500"/>
                                        <p:tgtEl>
                                          <p:spTgt spid="41"/>
                                        </p:tgtEl>
                                      </p:cBhvr>
                                    </p:animEffect>
                                  </p:childTnLst>
                                </p:cTn>
                              </p:par>
                              <p:par>
                                <p:cTn id="52" presetID="3" presetClass="entr" presetSubtype="10" fill="hold" nodeType="withEffect">
                                  <p:stCondLst>
                                    <p:cond delay="0"/>
                                  </p:stCondLst>
                                  <p:childTnLst>
                                    <p:set>
                                      <p:cBhvr>
                                        <p:cTn id="53" dur="1" fill="hold">
                                          <p:stCondLst>
                                            <p:cond delay="0"/>
                                          </p:stCondLst>
                                        </p:cTn>
                                        <p:tgtEl>
                                          <p:spTgt spid="22551"/>
                                        </p:tgtEl>
                                        <p:attrNameLst>
                                          <p:attrName>style.visibility</p:attrName>
                                        </p:attrNameLst>
                                      </p:cBhvr>
                                      <p:to>
                                        <p:strVal val="visible"/>
                                      </p:to>
                                    </p:set>
                                    <p:animEffect transition="in" filter="blinds(horizontal)">
                                      <p:cBhvr>
                                        <p:cTn id="54" dur="500"/>
                                        <p:tgtEl>
                                          <p:spTgt spid="22551"/>
                                        </p:tgtEl>
                                      </p:cBhvr>
                                    </p:animEffect>
                                  </p:childTnLst>
                                </p:cTn>
                              </p:par>
                              <p:par>
                                <p:cTn id="55" presetID="3" presetClass="entr" presetSubtype="1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linds(horizontal)">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0" grpId="0" bldLvl="0" animBg="1"/>
      <p:bldP spid="41" grpId="0" bldLvl="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977265" y="1101090"/>
            <a:ext cx="3119755" cy="5551170"/>
          </a:xfrm>
          <a:prstGeom prst="rect">
            <a:avLst/>
          </a:prstGeom>
        </p:spPr>
      </p:pic>
      <p:pic>
        <p:nvPicPr>
          <p:cNvPr id="5" name="图片 4"/>
          <p:cNvPicPr>
            <a:picLocks noChangeAspect="1"/>
          </p:cNvPicPr>
          <p:nvPr/>
        </p:nvPicPr>
        <p:blipFill>
          <a:blip r:embed="rId2"/>
          <a:stretch>
            <a:fillRect/>
          </a:stretch>
        </p:blipFill>
        <p:spPr>
          <a:xfrm>
            <a:off x="4065270" y="216535"/>
            <a:ext cx="3721100" cy="6621145"/>
          </a:xfrm>
          <a:prstGeom prst="rect">
            <a:avLst/>
          </a:prstGeom>
        </p:spPr>
      </p:pic>
      <p:sp>
        <p:nvSpPr>
          <p:cNvPr id="6" name="矩形 5"/>
          <p:cNvSpPr/>
          <p:nvPr/>
        </p:nvSpPr>
        <p:spPr>
          <a:xfrm>
            <a:off x="3451860" y="5565775"/>
            <a:ext cx="613410" cy="506730"/>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a:xfrm>
            <a:off x="4523105" y="1729105"/>
            <a:ext cx="2777490" cy="168084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nvGrpSpPr>
          <p:cNvPr id="23564" name="组合 19"/>
          <p:cNvGrpSpPr/>
          <p:nvPr/>
        </p:nvGrpSpPr>
        <p:grpSpPr>
          <a:xfrm>
            <a:off x="4666933" y="3943350"/>
            <a:ext cx="2489200" cy="449898"/>
            <a:chOff x="2285" y="4776"/>
            <a:chExt cx="3920" cy="709"/>
          </a:xfrm>
        </p:grpSpPr>
        <p:sp>
          <p:nvSpPr>
            <p:cNvPr id="8" name="圆角矩形 7"/>
            <p:cNvSpPr/>
            <p:nvPr/>
          </p:nvSpPr>
          <p:spPr>
            <a:xfrm>
              <a:off x="2285" y="4776"/>
              <a:ext cx="3920" cy="709"/>
            </a:xfrm>
            <a:prstGeom prst="roundRect">
              <a:avLst/>
            </a:prstGeom>
            <a:solidFill>
              <a:srgbClr val="FFC000">
                <a:alpha val="32000"/>
              </a:srgbClr>
            </a:solidFill>
            <a:ln w="12700"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66" name="文本框 1"/>
            <p:cNvSpPr txBox="1"/>
            <p:nvPr/>
          </p:nvSpPr>
          <p:spPr>
            <a:xfrm>
              <a:off x="2606" y="4878"/>
              <a:ext cx="3126" cy="580"/>
            </a:xfrm>
            <a:prstGeom prst="rect">
              <a:avLst/>
            </a:prstGeom>
            <a:noFill/>
            <a:ln w="12700">
              <a:noFill/>
            </a:ln>
          </p:spPr>
          <p:txBody>
            <a:bodyPr wrap="none" anchor="t">
              <a:spAutoFit/>
            </a:bodyPr>
            <a:p>
              <a:r>
                <a:rPr lang="en-US" altLang="zh-CN">
                  <a:latin typeface="微软雅黑" panose="020B0503020204020204" pitchFamily="34" charset="-122"/>
                  <a:ea typeface="微软雅黑" panose="020B0503020204020204" pitchFamily="34" charset="-122"/>
                </a:rPr>
                <a:t>6</a:t>
              </a:r>
              <a:r>
                <a:rPr lang="zh-CN" altLang="en-US">
                  <a:latin typeface="微软雅黑" panose="020B0503020204020204" pitchFamily="34" charset="-122"/>
                  <a:ea typeface="微软雅黑" panose="020B0503020204020204" pitchFamily="34" charset="-122"/>
                </a:rPr>
                <a:t>种定制资源入口 </a:t>
              </a:r>
              <a:endParaRPr lang="zh-CN" altLang="en-US">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3"/>
          <a:stretch>
            <a:fillRect/>
          </a:stretch>
        </p:blipFill>
        <p:spPr>
          <a:xfrm>
            <a:off x="7788275" y="203200"/>
            <a:ext cx="3728720" cy="6634480"/>
          </a:xfrm>
          <a:prstGeom prst="rect">
            <a:avLst/>
          </a:prstGeom>
        </p:spPr>
      </p:pic>
      <p:pic>
        <p:nvPicPr>
          <p:cNvPr id="10" name="图片 9"/>
          <p:cNvPicPr>
            <a:picLocks noChangeAspect="1"/>
          </p:cNvPicPr>
          <p:nvPr/>
        </p:nvPicPr>
        <p:blipFill>
          <a:blip r:embed="rId4"/>
          <a:stretch>
            <a:fillRect/>
          </a:stretch>
        </p:blipFill>
        <p:spPr>
          <a:xfrm>
            <a:off x="3973830" y="216535"/>
            <a:ext cx="3736340" cy="6644640"/>
          </a:xfrm>
          <a:prstGeom prst="rect">
            <a:avLst/>
          </a:prstGeom>
        </p:spPr>
      </p:pic>
      <p:sp>
        <p:nvSpPr>
          <p:cNvPr id="11" name="矩形 10"/>
          <p:cNvSpPr/>
          <p:nvPr/>
        </p:nvSpPr>
        <p:spPr>
          <a:xfrm>
            <a:off x="7808595" y="4881245"/>
            <a:ext cx="935990" cy="49085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a:xfrm>
            <a:off x="8744585" y="2231390"/>
            <a:ext cx="935990" cy="490855"/>
          </a:xfrm>
          <a:prstGeom prst="rect">
            <a:avLst/>
          </a:prstGeom>
          <a:ln w="28575" cmpd="sng">
            <a:solidFill>
              <a:srgbClr val="FF0000"/>
            </a:solidFill>
            <a:prstDash val="solid"/>
          </a:ln>
        </p:spPr>
        <p:txBody>
          <a:bodyPr wrap="square" lIns="108000" tIns="108000" rIns="108000" bIns="108000">
            <a:noAutofit/>
          </a:bodyPr>
          <a:p>
            <a:pP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grpSp>
        <p:nvGrpSpPr>
          <p:cNvPr id="23573" name="组合 27"/>
          <p:cNvGrpSpPr/>
          <p:nvPr/>
        </p:nvGrpSpPr>
        <p:grpSpPr>
          <a:xfrm>
            <a:off x="1296670" y="3719195"/>
            <a:ext cx="2559119" cy="1162050"/>
            <a:chOff x="7864" y="5380"/>
            <a:chExt cx="5420" cy="1972"/>
          </a:xfrm>
        </p:grpSpPr>
        <p:sp>
          <p:nvSpPr>
            <p:cNvPr id="29" name="圆角矩形 28"/>
            <p:cNvSpPr/>
            <p:nvPr/>
          </p:nvSpPr>
          <p:spPr>
            <a:xfrm>
              <a:off x="7864" y="5380"/>
              <a:ext cx="5310" cy="1972"/>
            </a:xfrm>
            <a:prstGeom prst="roundRect">
              <a:avLst/>
            </a:prstGeom>
            <a:solidFill>
              <a:srgbClr val="FFC000">
                <a:alpha val="32000"/>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auto"/>
              <a:endParaRPr lang="zh-CN" altLang="en-US" strike="noStrike" noProof="1"/>
            </a:p>
          </p:txBody>
        </p:sp>
        <p:sp>
          <p:nvSpPr>
            <p:cNvPr id="23575" name="文本框 1"/>
            <p:cNvSpPr txBox="1"/>
            <p:nvPr/>
          </p:nvSpPr>
          <p:spPr>
            <a:xfrm>
              <a:off x="7864" y="5583"/>
              <a:ext cx="5420" cy="1565"/>
            </a:xfrm>
            <a:prstGeom prst="rect">
              <a:avLst/>
            </a:prstGeom>
            <a:noFill/>
            <a:ln w="9525">
              <a:noFill/>
            </a:ln>
          </p:spPr>
          <p:txBody>
            <a:bodyPr wrap="square" anchor="t">
              <a:spAutoFit/>
            </a:bodyPr>
            <a:p>
              <a:r>
                <a:rPr lang="zh-CN" altLang="en-US">
                  <a:latin typeface="微软雅黑" panose="020B0503020204020204" pitchFamily="34" charset="-122"/>
                  <a:ea typeface="微软雅黑" panose="020B0503020204020204" pitchFamily="34" charset="-122"/>
                </a:rPr>
                <a:t>一键定制，实时播报，可在首页和我的图书馆中查看文献更新情况</a:t>
              </a:r>
              <a:endParaRPr lang="zh-CN" altLang="en-US">
                <a:latin typeface="微软雅黑" panose="020B0503020204020204" pitchFamily="34" charset="-122"/>
                <a:ea typeface="微软雅黑" panose="020B0503020204020204" pitchFamily="34" charset="-122"/>
              </a:endParaRPr>
            </a:p>
          </p:txBody>
        </p:sp>
      </p:grpSp>
      <p:sp>
        <p:nvSpPr>
          <p:cNvPr id="2" name="标题 1"/>
          <p:cNvSpPr>
            <a:spLocks noGrp="1" noChangeArrowheads="1"/>
          </p:cNvSpPr>
          <p:nvPr/>
        </p:nvSpPr>
        <p:spPr bwMode="auto">
          <a:xfrm>
            <a:off x="449580" y="216535"/>
            <a:ext cx="9329420" cy="770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4" tIns="60957" rIns="121914" bIns="60957"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3.3.3 </a:t>
            </a:r>
            <a:r>
              <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个性化定制</a:t>
            </a:r>
            <a:endParaRPr lang="zh-CN" altLang="en-US" sz="2800" b="1" dirty="0" smtClean="0">
              <a:solidFill>
                <a:srgbClr val="4F81B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linds(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3564"/>
                                        </p:tgtEl>
                                        <p:attrNameLst>
                                          <p:attrName>style.visibility</p:attrName>
                                        </p:attrNameLst>
                                      </p:cBhvr>
                                      <p:to>
                                        <p:strVal val="visible"/>
                                      </p:to>
                                    </p:set>
                                    <p:animEffect transition="in" filter="blinds(horizontal)">
                                      <p:cBhvr>
                                        <p:cTn id="20" dur="500"/>
                                        <p:tgtEl>
                                          <p:spTgt spid="2356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linds(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linds(horizontal)">
                                      <p:cBhvr>
                                        <p:cTn id="30" dur="500"/>
                                        <p:tgtEl>
                                          <p:spTgt spid="11"/>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linds(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linds(horizontal)">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23573"/>
                                        </p:tgtEl>
                                        <p:attrNameLst>
                                          <p:attrName>style.visibility</p:attrName>
                                        </p:attrNameLst>
                                      </p:cBhvr>
                                      <p:to>
                                        <p:strVal val="visible"/>
                                      </p:to>
                                    </p:set>
                                    <p:animEffect transition="in" filter="blinds(horizontal)">
                                      <p:cBhvr>
                                        <p:cTn id="43" dur="500"/>
                                        <p:tgtEl>
                                          <p:spTgt spid="23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P spid="11" grpId="0" bldLvl="0" animBg="1"/>
      <p:bldP spid="12" grpId="0" bldLvl="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1377858" y="1412777"/>
            <a:ext cx="4992556" cy="1365273"/>
          </a:xfrm>
          <a:prstGeom prst="rect">
            <a:avLst/>
          </a:prstGeom>
          <a:solidFill>
            <a:srgbClr val="C4E4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numCol="1" rtlCol="0" anchor="ctr">
            <a:prstTxWarp prst="textPlain">
              <a:avLst/>
            </a:prstTxWarp>
          </a:bodyPr>
          <a:lstStyle/>
          <a:p>
            <a:pPr algn="ctr"/>
            <a:r>
              <a:rPr lang="en-US" altLang="zh-CN" sz="1173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rPr>
              <a:t>THANKS</a:t>
            </a:r>
            <a:endParaRPr lang="zh-CN" altLang="en-US" sz="4265" spc="400" dirty="0">
              <a:ln w="3175">
                <a:noFill/>
              </a:ln>
              <a:solidFill>
                <a:srgbClr val="1E6484"/>
              </a:solidFill>
              <a:latin typeface="Impact" panose="020B0806030902050204" pitchFamily="34" charset="0"/>
              <a:ea typeface="段宁毛笔行书" panose="03000509000000000000" pitchFamily="65" charset="-122"/>
              <a:cs typeface="Aharoni" panose="02010803020104030203" pitchFamily="2" charset="-79"/>
            </a:endParaRPr>
          </a:p>
        </p:txBody>
      </p:sp>
      <p:sp>
        <p:nvSpPr>
          <p:cNvPr id="5" name="Text Box 6"/>
          <p:cNvSpPr txBox="1">
            <a:spLocks noChangeArrowheads="1"/>
          </p:cNvSpPr>
          <p:nvPr/>
        </p:nvSpPr>
        <p:spPr bwMode="auto">
          <a:xfrm>
            <a:off x="302265" y="3029717"/>
            <a:ext cx="7143751" cy="2395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fontAlgn="base" hangingPunct="1">
              <a:lnSpc>
                <a:spcPct val="150000"/>
              </a:lnSpc>
              <a:spcBef>
                <a:spcPct val="0"/>
              </a:spcBef>
              <a:spcAft>
                <a:spcPct val="0"/>
              </a:spcAft>
              <a:buFont typeface="Arial" panose="020B0604020202020204" pitchFamily="34" charset="0"/>
              <a:buNone/>
            </a:pPr>
            <a:r>
              <a:rPr lang="zh-CN" altLang="en-US" sz="2135" b="1" dirty="0">
                <a:solidFill>
                  <a:srgbClr val="3D4044"/>
                </a:solidFill>
                <a:latin typeface="微软雅黑" panose="020B0503020204020204" pitchFamily="34" charset="-122"/>
                <a:ea typeface="微软雅黑" panose="020B0503020204020204" pitchFamily="34" charset="-122"/>
              </a:rPr>
              <a:t>同方知网（北京）技术有限公司</a:t>
            </a:r>
            <a:endParaRPr lang="zh-CN" altLang="en-US" sz="2135" b="1" dirty="0">
              <a:solidFill>
                <a:srgbClr val="3D4044"/>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地址：北京市海淀区西小口路</a:t>
            </a:r>
            <a:r>
              <a:rPr lang="en-US" altLang="zh-CN" sz="2135" dirty="0">
                <a:solidFill>
                  <a:srgbClr val="3D3E40"/>
                </a:solidFill>
                <a:latin typeface="微软雅黑" panose="020B0503020204020204" pitchFamily="34" charset="-122"/>
                <a:ea typeface="微软雅黑" panose="020B0503020204020204" pitchFamily="34" charset="-122"/>
              </a:rPr>
              <a:t>66</a:t>
            </a:r>
            <a:r>
              <a:rPr lang="zh-CN" altLang="en-US" sz="2135" dirty="0">
                <a:solidFill>
                  <a:srgbClr val="3D3E40"/>
                </a:solidFill>
                <a:latin typeface="微软雅黑" panose="020B0503020204020204" pitchFamily="34" charset="-122"/>
                <a:ea typeface="微软雅黑" panose="020B0503020204020204" pitchFamily="34" charset="-122"/>
              </a:rPr>
              <a:t>号东升科技园北领地</a:t>
            </a:r>
            <a:r>
              <a:rPr lang="en-US" altLang="zh-CN" sz="2135" dirty="0">
                <a:solidFill>
                  <a:srgbClr val="3D3E40"/>
                </a:solidFill>
                <a:latin typeface="微软雅黑" panose="020B0503020204020204" pitchFamily="34" charset="-122"/>
                <a:ea typeface="微软雅黑" panose="020B0503020204020204" pitchFamily="34" charset="-122"/>
              </a:rPr>
              <a:t>A1</a:t>
            </a:r>
            <a:r>
              <a:rPr lang="zh-CN" altLang="en-US" sz="2135" dirty="0">
                <a:solidFill>
                  <a:srgbClr val="3D3E40"/>
                </a:solidFill>
                <a:latin typeface="微软雅黑" panose="020B0503020204020204" pitchFamily="34" charset="-122"/>
                <a:ea typeface="微软雅黑" panose="020B0503020204020204" pitchFamily="34" charset="-122"/>
              </a:rPr>
              <a:t>楼</a:t>
            </a:r>
            <a:endParaRPr lang="en-US" altLang="zh-CN"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200000"/>
              </a:lnSpc>
              <a:spcBef>
                <a:spcPct val="0"/>
              </a:spcBef>
              <a:spcAft>
                <a:spcPct val="0"/>
              </a:spcAft>
              <a:buFont typeface="Arial" panose="020B0604020202020204" pitchFamily="34" charset="0"/>
              <a:buNone/>
            </a:pPr>
            <a:r>
              <a:rPr lang="zh-CN" altLang="en-US" sz="2135" dirty="0">
                <a:solidFill>
                  <a:srgbClr val="3D3E40"/>
                </a:solidFill>
                <a:latin typeface="微软雅黑" panose="020B0503020204020204" pitchFamily="34" charset="-122"/>
                <a:ea typeface="微软雅黑" panose="020B0503020204020204" pitchFamily="34" charset="-122"/>
              </a:rPr>
              <a:t>安徽分公司：安徽省合肥市高新区黄山路</a:t>
            </a:r>
            <a:r>
              <a:rPr lang="en-US" altLang="zh-CN" sz="2135" dirty="0">
                <a:solidFill>
                  <a:srgbClr val="3D3E40"/>
                </a:solidFill>
                <a:latin typeface="微软雅黑" panose="020B0503020204020204" pitchFamily="34" charset="-122"/>
                <a:ea typeface="微软雅黑" panose="020B0503020204020204" pitchFamily="34" charset="-122"/>
              </a:rPr>
              <a:t>601</a:t>
            </a:r>
            <a:r>
              <a:rPr lang="zh-CN" altLang="en-US" sz="2135" dirty="0">
                <a:solidFill>
                  <a:srgbClr val="3D3E40"/>
                </a:solidFill>
                <a:latin typeface="微软雅黑" panose="020B0503020204020204" pitchFamily="34" charset="-122"/>
                <a:ea typeface="微软雅黑" panose="020B0503020204020204" pitchFamily="34" charset="-122"/>
              </a:rPr>
              <a:t>号科创中心</a:t>
            </a:r>
            <a:endParaRPr lang="zh-CN" altLang="en-US" sz="2135" dirty="0">
              <a:solidFill>
                <a:srgbClr val="3D3E40"/>
              </a:solidFill>
              <a:latin typeface="微软雅黑" panose="020B0503020204020204" pitchFamily="34" charset="-122"/>
              <a:ea typeface="微软雅黑" panose="020B0503020204020204" pitchFamily="34" charset="-122"/>
            </a:endParaRPr>
          </a:p>
          <a:p>
            <a:pPr algn="ctr" eaLnBrk="1" fontAlgn="base" hangingPunct="1">
              <a:lnSpc>
                <a:spcPct val="150000"/>
              </a:lnSpc>
              <a:spcBef>
                <a:spcPct val="0"/>
              </a:spcBef>
              <a:spcAft>
                <a:spcPct val="0"/>
              </a:spcAft>
              <a:buFont typeface="Arial" panose="020B0604020202020204" pitchFamily="34" charset="0"/>
              <a:buNone/>
            </a:pPr>
            <a:r>
              <a:rPr lang="en-US" altLang="zh-CN" sz="2135" dirty="0" smtClean="0">
                <a:solidFill>
                  <a:srgbClr val="3D3E40"/>
                </a:solidFill>
                <a:latin typeface="微软雅黑" panose="020B0503020204020204" pitchFamily="34" charset="-122"/>
                <a:ea typeface="微软雅黑" panose="020B0503020204020204" pitchFamily="34" charset="-122"/>
              </a:rPr>
              <a:t> </a:t>
            </a:r>
            <a:r>
              <a:rPr lang="zh-CN" altLang="en-US" sz="2135" dirty="0">
                <a:solidFill>
                  <a:srgbClr val="3D3E40"/>
                </a:solidFill>
                <a:latin typeface="微软雅黑" panose="020B0503020204020204" pitchFamily="34" charset="-122"/>
                <a:ea typeface="微软雅黑" panose="020B0503020204020204" pitchFamily="34" charset="-122"/>
              </a:rPr>
              <a:t>网址：</a:t>
            </a:r>
            <a:r>
              <a:rPr lang="en-US" altLang="zh-CN" sz="2135" dirty="0">
                <a:solidFill>
                  <a:srgbClr val="3D3E40"/>
                </a:solidFill>
                <a:latin typeface="微软雅黑" panose="020B0503020204020204" pitchFamily="34" charset="-122"/>
                <a:ea typeface="微软雅黑" panose="020B0503020204020204" pitchFamily="34" charset="-122"/>
              </a:rPr>
              <a:t>www.cnki.net</a:t>
            </a:r>
            <a:endParaRPr lang="zh-CN" altLang="en-US" sz="2135" dirty="0">
              <a:solidFill>
                <a:srgbClr val="3D3E40"/>
              </a:solidFill>
              <a:latin typeface="微软雅黑" panose="020B0503020204020204" pitchFamily="34" charset="-122"/>
              <a:ea typeface="微软雅黑" panose="020B0503020204020204" pitchFamily="34" charset="-122"/>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09205" y="1001395"/>
            <a:ext cx="4223385" cy="4218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3636010" y="14605"/>
            <a:ext cx="6030595" cy="6858000"/>
          </a:xfrm>
          <a:prstGeom prst="rect">
            <a:avLst/>
          </a:prstGeom>
        </p:spPr>
      </p:pic>
      <p:sp>
        <p:nvSpPr>
          <p:cNvPr id="4" name="矩形 3"/>
          <p:cNvSpPr/>
          <p:nvPr/>
        </p:nvSpPr>
        <p:spPr bwMode="auto">
          <a:xfrm>
            <a:off x="4034790" y="217805"/>
            <a:ext cx="5202555" cy="72580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5" name="矩形 4"/>
          <p:cNvSpPr/>
          <p:nvPr/>
        </p:nvSpPr>
        <p:spPr bwMode="auto">
          <a:xfrm>
            <a:off x="4034790" y="1079500"/>
            <a:ext cx="1527175" cy="201231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7" name="矩形 6"/>
          <p:cNvSpPr/>
          <p:nvPr/>
        </p:nvSpPr>
        <p:spPr bwMode="auto">
          <a:xfrm>
            <a:off x="5728970" y="1079500"/>
            <a:ext cx="2091055" cy="67691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8" name="矩形 7"/>
          <p:cNvSpPr/>
          <p:nvPr/>
        </p:nvSpPr>
        <p:spPr bwMode="auto">
          <a:xfrm>
            <a:off x="5678170" y="2391410"/>
            <a:ext cx="2142490" cy="700405"/>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9" name="矩形 8"/>
          <p:cNvSpPr/>
          <p:nvPr/>
        </p:nvSpPr>
        <p:spPr bwMode="auto">
          <a:xfrm>
            <a:off x="7922260" y="1079500"/>
            <a:ext cx="1315085" cy="201295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1" name="矩形 10"/>
          <p:cNvSpPr/>
          <p:nvPr/>
        </p:nvSpPr>
        <p:spPr bwMode="auto">
          <a:xfrm>
            <a:off x="4034790" y="3425190"/>
            <a:ext cx="5202555" cy="15240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2" name="矩形 11"/>
          <p:cNvSpPr/>
          <p:nvPr/>
        </p:nvSpPr>
        <p:spPr bwMode="auto">
          <a:xfrm>
            <a:off x="4035425" y="5054600"/>
            <a:ext cx="1844040" cy="10414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3" name="矩形 12"/>
          <p:cNvSpPr/>
          <p:nvPr/>
        </p:nvSpPr>
        <p:spPr bwMode="auto">
          <a:xfrm>
            <a:off x="6004560" y="5054600"/>
            <a:ext cx="2011680" cy="1041400"/>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a:off x="8138072" y="4949283"/>
            <a:ext cx="1099455" cy="1580241"/>
          </a:xfrm>
          <a:prstGeom prst="rect">
            <a:avLst/>
          </a:prstGeom>
          <a:ln w="28575">
            <a:solidFill>
              <a:srgbClr val="FF0000"/>
            </a:solidFill>
            <a:prstDash val="dash"/>
          </a:ln>
        </p:spPr>
        <p:txBody>
          <a:bodyPr wrap="square" lIns="108000" tIns="108000" rIns="108000" bIns="108000" rtlCol="0" anchor="ctr">
            <a:noAutofit/>
          </a:bodyPr>
          <a:lstStyle/>
          <a:p>
            <a:pPr algn="ctr" eaLnBrk="0" hangingPunct="0"/>
            <a:endParaRPr lang="zh-CN" altLang="en-US" sz="1400" kern="0" dirty="0" smtClean="0">
              <a:solidFill>
                <a:srgbClr val="1B539D"/>
              </a:solidFill>
              <a:latin typeface="微软雅黑" panose="020B0503020204020204" pitchFamily="34" charset="-122"/>
              <a:ea typeface="微软雅黑" panose="020B0503020204020204" pitchFamily="34" charset="-122"/>
            </a:endParaRPr>
          </a:p>
        </p:txBody>
      </p:sp>
      <p:sp>
        <p:nvSpPr>
          <p:cNvPr id="17" name="矩形 16"/>
          <p:cNvSpPr/>
          <p:nvPr/>
        </p:nvSpPr>
        <p:spPr>
          <a:xfrm>
            <a:off x="780819" y="350048"/>
            <a:ext cx="1249680" cy="521970"/>
          </a:xfrm>
          <a:prstGeom prst="rect">
            <a:avLst/>
          </a:prstGeom>
        </p:spPr>
        <p:txBody>
          <a:bodyPr wrap="none">
            <a:spAutoFit/>
          </a:bodyPr>
          <a:lstStyle/>
          <a:p>
            <a:r>
              <a:rPr lang="zh-CN" altLang="en-US" sz="2800" b="1" kern="0" dirty="0" smtClean="0">
                <a:solidFill>
                  <a:srgbClr val="1B539D"/>
                </a:solidFill>
                <a:latin typeface="微软雅黑" panose="020B0503020204020204" pitchFamily="34" charset="-122"/>
                <a:ea typeface="微软雅黑" panose="020B0503020204020204" pitchFamily="34" charset="-122"/>
              </a:rPr>
              <a:t>新首页</a:t>
            </a:r>
            <a:endParaRPr lang="zh-CN" altLang="en-US" sz="2800" b="1" kern="0" dirty="0">
              <a:solidFill>
                <a:srgbClr val="1B539D"/>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370205" y="1212850"/>
            <a:ext cx="2933065" cy="645160"/>
          </a:xfrm>
          <a:prstGeom prst="rect">
            <a:avLst/>
          </a:prstGeom>
          <a:noFill/>
        </p:spPr>
        <p:txBody>
          <a:bodyPr wrap="square" rtlCol="0">
            <a:spAutoFit/>
          </a:bodyPr>
          <a:p>
            <a:r>
              <a:rPr lang="en-US" altLang="zh-CN" sz="3600" b="1">
                <a:solidFill>
                  <a:srgbClr val="1B539D"/>
                </a:solidFill>
              </a:rPr>
              <a:t>www.cnki.net</a:t>
            </a:r>
            <a:endParaRPr lang="en-US" altLang="zh-CN" sz="3600" b="1">
              <a:solidFill>
                <a:srgbClr val="1B539D"/>
              </a:solidFill>
            </a:endParaRPr>
          </a:p>
        </p:txBody>
      </p:sp>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93714" y="368156"/>
            <a:ext cx="6096000" cy="798830"/>
          </a:xfrm>
          <a:prstGeom prst="rect">
            <a:avLst/>
          </a:prstGeom>
        </p:spPr>
        <p:txBody>
          <a:bodyPr>
            <a:spAutoFit/>
          </a:bodyPr>
          <a:lstStyle/>
          <a:p>
            <a:r>
              <a:rPr lang="en-US" altLang="zh-CN" sz="2800" b="1" dirty="0">
                <a:solidFill>
                  <a:srgbClr val="0070C0"/>
                </a:solidFill>
                <a:latin typeface="微软雅黑" panose="020B0503020204020204" pitchFamily="34" charset="-122"/>
                <a:ea typeface="微软雅黑" panose="020B0503020204020204" pitchFamily="34" charset="-122"/>
              </a:rPr>
              <a:t>1.1 </a:t>
            </a:r>
            <a:r>
              <a:rPr lang="zh-CN" altLang="en-US" sz="2800" b="1" dirty="0">
                <a:solidFill>
                  <a:srgbClr val="0070C0"/>
                </a:solidFill>
                <a:latin typeface="微软雅黑" panose="020B0503020204020204" pitchFamily="34" charset="-122"/>
                <a:ea typeface="微软雅黑" panose="020B0503020204020204" pitchFamily="34" charset="-122"/>
              </a:rPr>
              <a:t>模块化结构</a:t>
            </a:r>
            <a:br>
              <a:rPr lang="zh-CN" altLang="en-US" dirty="0">
                <a:solidFill>
                  <a:srgbClr val="0070C0"/>
                </a:solidFill>
              </a:rPr>
            </a:br>
            <a:endParaRPr lang="zh-CN" altLang="en-US" dirty="0">
              <a:solidFill>
                <a:srgbClr val="0070C0"/>
              </a:solidFill>
            </a:endParaRPr>
          </a:p>
        </p:txBody>
      </p:sp>
      <p:sp>
        <p:nvSpPr>
          <p:cNvPr id="2" name="矩形 1"/>
          <p:cNvSpPr/>
          <p:nvPr/>
        </p:nvSpPr>
        <p:spPr>
          <a:xfrm>
            <a:off x="464456" y="885149"/>
            <a:ext cx="10508343" cy="369332"/>
          </a:xfrm>
          <a:prstGeom prst="rect">
            <a:avLst/>
          </a:prstGeom>
        </p:spPr>
        <p:txBody>
          <a:bodyPr wrap="square">
            <a:spAutoFit/>
          </a:bodyPr>
          <a:lstStyle/>
          <a:p>
            <a:r>
              <a:rPr lang="zh-CN" altLang="en-US" dirty="0">
                <a:latin typeface="微软雅黑" panose="020B0503020204020204" pitchFamily="34" charset="-122"/>
                <a:ea typeface="微软雅黑" panose="020B0503020204020204" pitchFamily="34" charset="-122"/>
              </a:rPr>
              <a:t>新版首页主要划分为数据库检索、行业数据库、研究学习平台、教育、大众阅读及软件产品等</a:t>
            </a:r>
            <a:r>
              <a:rPr lang="zh-CN" altLang="en-US" dirty="0" smtClean="0">
                <a:latin typeface="微软雅黑" panose="020B0503020204020204" pitchFamily="34" charset="-122"/>
                <a:ea typeface="微软雅黑" panose="020B0503020204020204" pitchFamily="34" charset="-122"/>
              </a:rPr>
              <a:t>模块。</a:t>
            </a:r>
            <a:endParaRPr lang="en-US" altLang="zh-CN"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stretch>
            <a:fillRect/>
          </a:stretch>
        </p:blipFill>
        <p:spPr>
          <a:xfrm>
            <a:off x="193714" y="1771474"/>
            <a:ext cx="11552381" cy="2704762"/>
          </a:xfrm>
          <a:prstGeom prst="rect">
            <a:avLst/>
          </a:prstGeom>
        </p:spPr>
      </p:pic>
      <p:pic>
        <p:nvPicPr>
          <p:cNvPr id="5" name="图片 4"/>
          <p:cNvPicPr>
            <a:picLocks noChangeAspect="1"/>
          </p:cNvPicPr>
          <p:nvPr/>
        </p:nvPicPr>
        <p:blipFill>
          <a:blip r:embed="rId2"/>
          <a:stretch>
            <a:fillRect/>
          </a:stretch>
        </p:blipFill>
        <p:spPr>
          <a:xfrm>
            <a:off x="193714" y="1254481"/>
            <a:ext cx="11104762" cy="5603519"/>
          </a:xfrm>
          <a:prstGeom prst="rect">
            <a:avLst/>
          </a:prstGeom>
        </p:spPr>
      </p:pic>
      <p:pic>
        <p:nvPicPr>
          <p:cNvPr id="6" name="图片 5"/>
          <p:cNvPicPr>
            <a:picLocks noChangeAspect="1"/>
          </p:cNvPicPr>
          <p:nvPr/>
        </p:nvPicPr>
        <p:blipFill>
          <a:blip r:embed="rId3"/>
          <a:stretch>
            <a:fillRect/>
          </a:stretch>
        </p:blipFill>
        <p:spPr>
          <a:xfrm>
            <a:off x="193714" y="1358074"/>
            <a:ext cx="11314286" cy="4380952"/>
          </a:xfrm>
          <a:prstGeom prst="rect">
            <a:avLst/>
          </a:prstGeom>
        </p:spPr>
      </p:pic>
      <p:pic>
        <p:nvPicPr>
          <p:cNvPr id="7" name="图片 6"/>
          <p:cNvPicPr>
            <a:picLocks noChangeAspect="1"/>
          </p:cNvPicPr>
          <p:nvPr/>
        </p:nvPicPr>
        <p:blipFill>
          <a:blip r:embed="rId4"/>
          <a:stretch>
            <a:fillRect/>
          </a:stretch>
        </p:blipFill>
        <p:spPr>
          <a:xfrm>
            <a:off x="227048" y="1358074"/>
            <a:ext cx="11190476" cy="450476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93714" y="368156"/>
            <a:ext cx="6096000" cy="798830"/>
          </a:xfrm>
          <a:prstGeom prst="rect">
            <a:avLst/>
          </a:prstGeom>
        </p:spPr>
        <p:txBody>
          <a:bodyPr>
            <a:spAutoFit/>
          </a:bodyPr>
          <a:lstStyle/>
          <a:p>
            <a:r>
              <a:rPr lang="en-US" altLang="zh-CN" sz="2800" b="1" dirty="0">
                <a:solidFill>
                  <a:srgbClr val="0070C0"/>
                </a:solidFill>
                <a:latin typeface="微软雅黑" panose="020B0503020204020204" pitchFamily="34" charset="-122"/>
                <a:ea typeface="微软雅黑" panose="020B0503020204020204" pitchFamily="34" charset="-122"/>
              </a:rPr>
              <a:t>1.2 </a:t>
            </a:r>
            <a:r>
              <a:rPr lang="zh-CN" altLang="en-US" sz="2800" b="1" dirty="0">
                <a:solidFill>
                  <a:srgbClr val="0070C0"/>
                </a:solidFill>
                <a:latin typeface="微软雅黑" panose="020B0503020204020204" pitchFamily="34" charset="-122"/>
                <a:ea typeface="微软雅黑" panose="020B0503020204020204" pitchFamily="34" charset="-122"/>
              </a:rPr>
              <a:t>多检索入口</a:t>
            </a:r>
            <a:br>
              <a:rPr lang="zh-CN" altLang="en-US" dirty="0">
                <a:solidFill>
                  <a:srgbClr val="0070C0"/>
                </a:solidFill>
              </a:rPr>
            </a:br>
            <a:endParaRPr lang="zh-CN" altLang="en-US" dirty="0">
              <a:solidFill>
                <a:srgbClr val="0070C0"/>
              </a:solidFill>
            </a:endParaRPr>
          </a:p>
        </p:txBody>
      </p:sp>
      <p:pic>
        <p:nvPicPr>
          <p:cNvPr id="4" name="图片 3"/>
          <p:cNvPicPr>
            <a:picLocks noChangeAspect="1"/>
          </p:cNvPicPr>
          <p:nvPr/>
        </p:nvPicPr>
        <p:blipFill>
          <a:blip r:embed="rId1"/>
          <a:stretch>
            <a:fillRect/>
          </a:stretch>
        </p:blipFill>
        <p:spPr>
          <a:xfrm>
            <a:off x="193714" y="1009874"/>
            <a:ext cx="11838095" cy="2638095"/>
          </a:xfrm>
          <a:prstGeom prst="rect">
            <a:avLst/>
          </a:prstGeom>
        </p:spPr>
      </p:pic>
      <p:pic>
        <p:nvPicPr>
          <p:cNvPr id="5" name="图片 4"/>
          <p:cNvPicPr>
            <a:picLocks noChangeAspect="1"/>
          </p:cNvPicPr>
          <p:nvPr/>
        </p:nvPicPr>
        <p:blipFill>
          <a:blip r:embed="rId2"/>
          <a:stretch>
            <a:fillRect/>
          </a:stretch>
        </p:blipFill>
        <p:spPr>
          <a:xfrm>
            <a:off x="377864" y="3156479"/>
            <a:ext cx="10561905" cy="1895238"/>
          </a:xfrm>
          <a:prstGeom prst="rect">
            <a:avLst/>
          </a:prstGeom>
        </p:spPr>
      </p:pic>
      <p:pic>
        <p:nvPicPr>
          <p:cNvPr id="6" name="图片 5"/>
          <p:cNvPicPr>
            <a:picLocks noChangeAspect="1"/>
          </p:cNvPicPr>
          <p:nvPr/>
        </p:nvPicPr>
        <p:blipFill>
          <a:blip r:embed="rId3"/>
          <a:stretch>
            <a:fillRect/>
          </a:stretch>
        </p:blipFill>
        <p:spPr>
          <a:xfrm>
            <a:off x="762666" y="4594953"/>
            <a:ext cx="10666667" cy="1914286"/>
          </a:xfrm>
          <a:prstGeom prst="rect">
            <a:avLst/>
          </a:prstGeom>
        </p:spPr>
      </p:pic>
      <p:sp>
        <p:nvSpPr>
          <p:cNvPr id="3" name="文本框 2"/>
          <p:cNvSpPr txBox="1"/>
          <p:nvPr/>
        </p:nvSpPr>
        <p:spPr>
          <a:xfrm>
            <a:off x="2994025" y="583565"/>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三种检索入口更具有指导性和逻辑性</a:t>
            </a:r>
            <a:endParaRPr lang="zh-CN" altLang="zh-CN" b="1">
              <a:solidFill>
                <a:schemeClr val="bg1"/>
              </a:solidFill>
            </a:endParaRPr>
          </a:p>
        </p:txBody>
      </p:sp>
      <p:sp>
        <p:nvSpPr>
          <p:cNvPr id="7" name="文本框 6"/>
          <p:cNvSpPr txBox="1"/>
          <p:nvPr/>
        </p:nvSpPr>
        <p:spPr>
          <a:xfrm>
            <a:off x="2447290" y="1564005"/>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可增减数据库资源范围，进行跨库检索</a:t>
            </a:r>
            <a:endParaRPr lang="zh-CN" altLang="zh-CN" b="1">
              <a:solidFill>
                <a:schemeClr val="bg1"/>
              </a:solidFill>
            </a:endParaRPr>
          </a:p>
        </p:txBody>
      </p:sp>
      <p:sp>
        <p:nvSpPr>
          <p:cNvPr id="8" name="文本框 7"/>
          <p:cNvSpPr txBox="1"/>
          <p:nvPr/>
        </p:nvSpPr>
        <p:spPr>
          <a:xfrm>
            <a:off x="2037080" y="3647440"/>
            <a:ext cx="4662805" cy="645160"/>
          </a:xfrm>
          <a:prstGeom prst="rect">
            <a:avLst/>
          </a:prstGeom>
          <a:solidFill>
            <a:schemeClr val="tx2">
              <a:lumMod val="60000"/>
              <a:lumOff val="40000"/>
            </a:schemeClr>
          </a:solidFill>
        </p:spPr>
        <p:txBody>
          <a:bodyPr wrap="square" rtlCol="0">
            <a:spAutoFit/>
          </a:bodyPr>
          <a:p>
            <a:r>
              <a:rPr lang="zh-CN" altLang="zh-CN" b="1">
                <a:solidFill>
                  <a:schemeClr val="bg1"/>
                </a:solidFill>
              </a:rPr>
              <a:t>对文章段落中心思想词语标引后可通过知识元检索获得相关内容，进行快速学习</a:t>
            </a:r>
            <a:endParaRPr lang="zh-CN" altLang="zh-CN" b="1">
              <a:solidFill>
                <a:schemeClr val="bg1"/>
              </a:solidFill>
            </a:endParaRPr>
          </a:p>
        </p:txBody>
      </p:sp>
      <p:sp>
        <p:nvSpPr>
          <p:cNvPr id="9" name="文本框 8"/>
          <p:cNvSpPr txBox="1"/>
          <p:nvPr/>
        </p:nvSpPr>
        <p:spPr>
          <a:xfrm>
            <a:off x="2447290" y="5052060"/>
            <a:ext cx="4252595" cy="368300"/>
          </a:xfrm>
          <a:prstGeom prst="rect">
            <a:avLst/>
          </a:prstGeom>
          <a:solidFill>
            <a:schemeClr val="tx2">
              <a:lumMod val="60000"/>
              <a:lumOff val="40000"/>
            </a:schemeClr>
          </a:solidFill>
        </p:spPr>
        <p:txBody>
          <a:bodyPr wrap="square" rtlCol="0">
            <a:spAutoFit/>
          </a:bodyPr>
          <a:p>
            <a:r>
              <a:rPr lang="zh-CN" altLang="zh-CN" b="1">
                <a:solidFill>
                  <a:schemeClr val="bg1"/>
                </a:solidFill>
              </a:rPr>
              <a:t>揭示各种类型文献之间的相互引证关系</a:t>
            </a:r>
            <a:endParaRPr lang="zh-CN" altLang="zh-CN" b="1">
              <a:solidFill>
                <a:schemeClr val="bg1"/>
              </a:solidFill>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par>
                                <p:cTn id="26" presetID="3" presetClass="entr" presetSubtype="1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33945" y="357777"/>
            <a:ext cx="5225142" cy="645160"/>
          </a:xfrm>
          <a:prstGeom prst="rect">
            <a:avLst/>
          </a:prstGeom>
          <a:noFill/>
        </p:spPr>
        <p:txBody>
          <a:bodyPr wrap="square" rtlCol="0">
            <a:spAutoFit/>
          </a:bodyPr>
          <a:lstStyle/>
          <a:p>
            <a:r>
              <a:rPr lang="en-US" altLang="zh-CN" sz="3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1.2.1 </a:t>
            </a:r>
            <a:r>
              <a:rPr lang="zh-CN" altLang="en-US" sz="3600" b="1" dirty="0" smtClean="0">
                <a:solidFill>
                  <a:srgbClr val="0070C0"/>
                </a:solidFill>
                <a:latin typeface="微软雅黑" panose="020B0503020204020204" pitchFamily="34" charset="-122"/>
                <a:ea typeface="微软雅黑" panose="020B0503020204020204" pitchFamily="34" charset="-122"/>
                <a:cs typeface="微软雅黑" panose="020B0503020204020204" pitchFamily="34" charset="-122"/>
              </a:rPr>
              <a:t>常用检索方式</a:t>
            </a:r>
            <a:endParaRPr lang="zh-CN" altLang="en-US" sz="3600" b="1" dirty="0">
              <a:solidFill>
                <a:srgbClr val="0070C0"/>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custDataLst>
              <p:tags r:id="rId1"/>
            </p:custDataLst>
          </p:nvPr>
        </p:nvGrpSpPr>
        <p:grpSpPr>
          <a:xfrm>
            <a:off x="1759019" y="2016243"/>
            <a:ext cx="2259024" cy="1655469"/>
            <a:chOff x="1304925" y="2076450"/>
            <a:chExt cx="2495550" cy="1828801"/>
          </a:xfrm>
        </p:grpSpPr>
        <p:sp>
          <p:nvSpPr>
            <p:cNvPr id="13" name="矩形 12"/>
            <p:cNvSpPr/>
            <p:nvPr>
              <p:custDataLst>
                <p:tags r:id="rId2"/>
              </p:custDataLst>
            </p:nvPr>
          </p:nvSpPr>
          <p:spPr>
            <a:xfrm>
              <a:off x="1304925" y="3381375"/>
              <a:ext cx="2495550" cy="523875"/>
            </a:xfrm>
            <a:prstGeom prst="rect">
              <a:avLst/>
            </a:prstGeom>
            <a:solidFill>
              <a:srgbClr val="629DD1"/>
            </a:solidFill>
            <a:ln w="12700" cap="flat" cmpd="sng" algn="ctr">
              <a:noFill/>
              <a:prstDash val="solid"/>
              <a:miter lim="800000"/>
            </a:ln>
            <a:effectLst/>
          </p:spPr>
          <p:txBody>
            <a:bodyPr rtlCol="0" anchor="ctr">
              <a:normAutofit fontScale="92500" lnSpcReduction="10000"/>
            </a:bodyPr>
            <a:p>
              <a:pPr algn="ctr"/>
              <a:r>
                <a:rPr lang="en-US" altLang="zh-CN" sz="2800" dirty="0" smtClean="0">
                  <a:solidFill>
                    <a:srgbClr val="629DD1"/>
                  </a:solidFill>
                </a:rPr>
                <a:t>A</a:t>
              </a:r>
              <a:endParaRPr lang="en-US" altLang="zh-CN" sz="2800" dirty="0" smtClean="0">
                <a:solidFill>
                  <a:srgbClr val="629DD1"/>
                </a:solidFill>
              </a:endParaRPr>
            </a:p>
          </p:txBody>
        </p:sp>
        <p:sp>
          <p:nvSpPr>
            <p:cNvPr id="17" name="矩形 16"/>
            <p:cNvSpPr/>
            <p:nvPr>
              <p:custDataLst>
                <p:tags r:id="rId3"/>
              </p:custDataLst>
            </p:nvPr>
          </p:nvSpPr>
          <p:spPr>
            <a:xfrm>
              <a:off x="1304925" y="2076450"/>
              <a:ext cx="2495550" cy="1304925"/>
            </a:xfrm>
            <a:prstGeom prst="rect">
              <a:avLst/>
            </a:prstGeom>
            <a:solidFill>
              <a:srgbClr val="629DD1"/>
            </a:solidFill>
            <a:ln w="12700" cap="flat" cmpd="sng" algn="ctr">
              <a:noFill/>
              <a:prstDash val="solid"/>
              <a:miter lim="800000"/>
            </a:ln>
            <a:effectLst/>
          </p:spPr>
          <p:txBody>
            <a:bodyPr rtlCol="0" anchor="ctr">
              <a:normAutofit/>
            </a:bodyPr>
            <a:p>
              <a:pPr algn="ctr">
                <a:lnSpc>
                  <a:spcPct val="150000"/>
                </a:lnSpc>
              </a:pPr>
              <a:r>
                <a:rPr lang="zh-CN" altLang="zh-CN" sz="2800" b="1" dirty="0" smtClean="0">
                  <a:solidFill>
                    <a:srgbClr val="FFFFFF"/>
                  </a:solidFill>
                </a:rPr>
                <a:t>一框式检索</a:t>
              </a:r>
              <a:endParaRPr lang="zh-CN" altLang="zh-CN" sz="2800" b="1" dirty="0" smtClean="0">
                <a:solidFill>
                  <a:srgbClr val="FFFFFF"/>
                </a:solidFill>
              </a:endParaRPr>
            </a:p>
          </p:txBody>
        </p:sp>
        <p:cxnSp>
          <p:nvCxnSpPr>
            <p:cNvPr id="20" name="直接连接符 19"/>
            <p:cNvCxnSpPr/>
            <p:nvPr>
              <p:custDataLst>
                <p:tags r:id="rId4"/>
              </p:custDataLst>
            </p:nvPr>
          </p:nvCxnSpPr>
          <p:spPr>
            <a:xfrm>
              <a:off x="1466850" y="3381374"/>
              <a:ext cx="314325" cy="314325"/>
            </a:xfrm>
            <a:prstGeom prst="line">
              <a:avLst/>
            </a:prstGeom>
            <a:noFill/>
            <a:ln w="6350" cap="flat" cmpd="sng" algn="ctr">
              <a:solidFill>
                <a:srgbClr val="629DD1"/>
              </a:solidFill>
              <a:prstDash val="solid"/>
              <a:miter lim="800000"/>
            </a:ln>
            <a:effectLst/>
          </p:spPr>
        </p:cxnSp>
        <p:cxnSp>
          <p:nvCxnSpPr>
            <p:cNvPr id="21" name="直接连接符 20"/>
            <p:cNvCxnSpPr/>
            <p:nvPr>
              <p:custDataLst>
                <p:tags r:id="rId5"/>
              </p:custDataLst>
            </p:nvPr>
          </p:nvCxnSpPr>
          <p:spPr>
            <a:xfrm>
              <a:off x="1804986" y="3381374"/>
              <a:ext cx="523876" cy="523876"/>
            </a:xfrm>
            <a:prstGeom prst="line">
              <a:avLst/>
            </a:prstGeom>
            <a:noFill/>
            <a:ln w="6350" cap="flat" cmpd="sng" algn="ctr">
              <a:solidFill>
                <a:srgbClr val="629DD1"/>
              </a:solidFill>
              <a:prstDash val="solid"/>
              <a:miter lim="800000"/>
            </a:ln>
            <a:effectLst/>
          </p:spPr>
        </p:cxnSp>
        <p:cxnSp>
          <p:nvCxnSpPr>
            <p:cNvPr id="22" name="直接连接符 21"/>
            <p:cNvCxnSpPr/>
            <p:nvPr>
              <p:custDataLst>
                <p:tags r:id="rId6"/>
              </p:custDataLst>
            </p:nvPr>
          </p:nvCxnSpPr>
          <p:spPr>
            <a:xfrm>
              <a:off x="2268129" y="3531392"/>
              <a:ext cx="111920" cy="111920"/>
            </a:xfrm>
            <a:prstGeom prst="line">
              <a:avLst/>
            </a:prstGeom>
            <a:noFill/>
            <a:ln w="6350" cap="flat" cmpd="sng" algn="ctr">
              <a:solidFill>
                <a:srgbClr val="629DD1"/>
              </a:solidFill>
              <a:prstDash val="solid"/>
              <a:miter lim="800000"/>
            </a:ln>
            <a:effectLst/>
          </p:spPr>
        </p:cxnSp>
        <p:cxnSp>
          <p:nvCxnSpPr>
            <p:cNvPr id="23" name="直接连接符 22"/>
            <p:cNvCxnSpPr/>
            <p:nvPr>
              <p:custDataLst>
                <p:tags r:id="rId7"/>
              </p:custDataLst>
            </p:nvPr>
          </p:nvCxnSpPr>
          <p:spPr>
            <a:xfrm>
              <a:off x="2978940" y="3648075"/>
              <a:ext cx="257175" cy="257175"/>
            </a:xfrm>
            <a:prstGeom prst="line">
              <a:avLst/>
            </a:prstGeom>
            <a:noFill/>
            <a:ln w="6350" cap="flat" cmpd="sng" algn="ctr">
              <a:solidFill>
                <a:srgbClr val="629DD1"/>
              </a:solidFill>
              <a:prstDash val="solid"/>
              <a:miter lim="800000"/>
            </a:ln>
            <a:effectLst/>
          </p:spPr>
        </p:cxnSp>
        <p:cxnSp>
          <p:nvCxnSpPr>
            <p:cNvPr id="30" name="直接连接符 29"/>
            <p:cNvCxnSpPr/>
            <p:nvPr>
              <p:custDataLst>
                <p:tags r:id="rId8"/>
              </p:custDataLst>
            </p:nvPr>
          </p:nvCxnSpPr>
          <p:spPr>
            <a:xfrm>
              <a:off x="3412325" y="3381374"/>
              <a:ext cx="383377" cy="383377"/>
            </a:xfrm>
            <a:prstGeom prst="line">
              <a:avLst/>
            </a:prstGeom>
            <a:noFill/>
            <a:ln w="6350" cap="flat" cmpd="sng" algn="ctr">
              <a:solidFill>
                <a:srgbClr val="629DD1"/>
              </a:solidFill>
              <a:prstDash val="solid"/>
              <a:miter lim="800000"/>
            </a:ln>
            <a:effectLst/>
          </p:spPr>
        </p:cxnSp>
        <p:cxnSp>
          <p:nvCxnSpPr>
            <p:cNvPr id="31" name="直接连接符 30"/>
            <p:cNvCxnSpPr/>
            <p:nvPr>
              <p:custDataLst>
                <p:tags r:id="rId9"/>
              </p:custDataLst>
            </p:nvPr>
          </p:nvCxnSpPr>
          <p:spPr>
            <a:xfrm>
              <a:off x="2800344" y="3381374"/>
              <a:ext cx="523876" cy="523876"/>
            </a:xfrm>
            <a:prstGeom prst="line">
              <a:avLst/>
            </a:prstGeom>
            <a:noFill/>
            <a:ln w="6350" cap="flat" cmpd="sng" algn="ctr">
              <a:solidFill>
                <a:srgbClr val="629DD1"/>
              </a:solidFill>
              <a:prstDash val="solid"/>
              <a:miter lim="800000"/>
            </a:ln>
            <a:effectLst/>
          </p:spPr>
        </p:cxnSp>
        <p:cxnSp>
          <p:nvCxnSpPr>
            <p:cNvPr id="32" name="直接连接符 31"/>
            <p:cNvCxnSpPr/>
            <p:nvPr>
              <p:custDataLst>
                <p:tags r:id="rId10"/>
              </p:custDataLst>
            </p:nvPr>
          </p:nvCxnSpPr>
          <p:spPr>
            <a:xfrm>
              <a:off x="1443036" y="3713558"/>
              <a:ext cx="111920" cy="111920"/>
            </a:xfrm>
            <a:prstGeom prst="line">
              <a:avLst/>
            </a:prstGeom>
            <a:noFill/>
            <a:ln w="6350" cap="flat" cmpd="sng" algn="ctr">
              <a:solidFill>
                <a:srgbClr val="629DD1"/>
              </a:solidFill>
              <a:prstDash val="solid"/>
              <a:miter lim="800000"/>
            </a:ln>
            <a:effectLst/>
          </p:spPr>
        </p:cxnSp>
        <p:sp>
          <p:nvSpPr>
            <p:cNvPr id="33" name="平行四边形 32"/>
            <p:cNvSpPr/>
            <p:nvPr>
              <p:custDataLst>
                <p:tags r:id="rId11"/>
              </p:custDataLst>
            </p:nvPr>
          </p:nvSpPr>
          <p:spPr>
            <a:xfrm flipH="1">
              <a:off x="2616989" y="3381375"/>
              <a:ext cx="1028700" cy="523876"/>
            </a:xfrm>
            <a:prstGeom prst="parallelogram">
              <a:avLst>
                <a:gd name="adj" fmla="val 95454"/>
              </a:avLst>
            </a:prstGeom>
            <a:solidFill>
              <a:srgbClr val="FEFFFF">
                <a:alpha val="40000"/>
              </a:srgbClr>
            </a:solidFill>
            <a:ln w="12700" cap="flat" cmpd="sng" algn="ctr">
              <a:noFill/>
              <a:prstDash val="solid"/>
              <a:miter lim="800000"/>
            </a:ln>
            <a:effectLst/>
          </p:spPr>
          <p:txBody>
            <a:bodyPr rtlCol="0" anchor="ctr">
              <a:normAutofit fontScale="37500" lnSpcReduction="20000"/>
            </a:bodyPr>
            <a:p>
              <a:pPr algn="ctr"/>
              <a:endParaRPr lang="zh-CN" altLang="en-US">
                <a:solidFill>
                  <a:srgbClr val="FFFFFF"/>
                </a:solidFill>
              </a:endParaRPr>
            </a:p>
          </p:txBody>
        </p:sp>
        <p:sp>
          <p:nvSpPr>
            <p:cNvPr id="34" name="平行四边形 33"/>
            <p:cNvSpPr/>
            <p:nvPr>
              <p:custDataLst>
                <p:tags r:id="rId12"/>
              </p:custDataLst>
            </p:nvPr>
          </p:nvSpPr>
          <p:spPr>
            <a:xfrm flipH="1">
              <a:off x="1312065" y="3381375"/>
              <a:ext cx="812005" cy="523876"/>
            </a:xfrm>
            <a:prstGeom prst="parallelogram">
              <a:avLst>
                <a:gd name="adj" fmla="val 100908"/>
              </a:avLst>
            </a:prstGeom>
            <a:solidFill>
              <a:srgbClr val="629DD1">
                <a:alpha val="42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sp>
          <p:nvSpPr>
            <p:cNvPr id="35" name="平行四边形 34"/>
            <p:cNvSpPr/>
            <p:nvPr>
              <p:custDataLst>
                <p:tags r:id="rId13"/>
              </p:custDataLst>
            </p:nvPr>
          </p:nvSpPr>
          <p:spPr>
            <a:xfrm flipH="1">
              <a:off x="2395535" y="3381375"/>
              <a:ext cx="812005" cy="523876"/>
            </a:xfrm>
            <a:prstGeom prst="parallelogram">
              <a:avLst>
                <a:gd name="adj" fmla="val 100908"/>
              </a:avLst>
            </a:prstGeom>
            <a:solidFill>
              <a:srgbClr val="629DD1">
                <a:alpha val="13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grpSp>
      <p:grpSp>
        <p:nvGrpSpPr>
          <p:cNvPr id="36" name="组合 35"/>
          <p:cNvGrpSpPr/>
          <p:nvPr>
            <p:custDataLst>
              <p:tags r:id="rId14"/>
            </p:custDataLst>
          </p:nvPr>
        </p:nvGrpSpPr>
        <p:grpSpPr>
          <a:xfrm>
            <a:off x="4966488" y="2016243"/>
            <a:ext cx="2259024" cy="1655469"/>
            <a:chOff x="4848225" y="2076450"/>
            <a:chExt cx="2495550" cy="1828801"/>
          </a:xfrm>
        </p:grpSpPr>
        <p:sp>
          <p:nvSpPr>
            <p:cNvPr id="37" name="矩形 36"/>
            <p:cNvSpPr/>
            <p:nvPr>
              <p:custDataLst>
                <p:tags r:id="rId15"/>
              </p:custDataLst>
            </p:nvPr>
          </p:nvSpPr>
          <p:spPr>
            <a:xfrm>
              <a:off x="4848225" y="3381375"/>
              <a:ext cx="2495550" cy="523875"/>
            </a:xfrm>
            <a:prstGeom prst="rect">
              <a:avLst/>
            </a:prstGeom>
            <a:solidFill>
              <a:srgbClr val="629DD1"/>
            </a:solidFill>
            <a:ln w="12700" cap="flat" cmpd="sng" algn="ctr">
              <a:noFill/>
              <a:prstDash val="solid"/>
              <a:miter lim="800000"/>
            </a:ln>
            <a:effectLst/>
          </p:spPr>
          <p:txBody>
            <a:bodyPr rtlCol="0" anchor="ctr">
              <a:normAutofit fontScale="92500" lnSpcReduction="10000"/>
            </a:bodyPr>
            <a:p>
              <a:pPr algn="ctr"/>
              <a:r>
                <a:rPr lang="en-US" altLang="zh-CN" sz="2800" dirty="0" smtClean="0">
                  <a:solidFill>
                    <a:srgbClr val="629DD1"/>
                  </a:solidFill>
                </a:rPr>
                <a:t>B</a:t>
              </a:r>
              <a:endParaRPr lang="en-US" altLang="zh-CN" sz="2800" dirty="0" smtClean="0">
                <a:solidFill>
                  <a:srgbClr val="629DD1"/>
                </a:solidFill>
              </a:endParaRPr>
            </a:p>
          </p:txBody>
        </p:sp>
        <p:sp>
          <p:nvSpPr>
            <p:cNvPr id="38" name="矩形 37"/>
            <p:cNvSpPr/>
            <p:nvPr>
              <p:custDataLst>
                <p:tags r:id="rId16"/>
              </p:custDataLst>
            </p:nvPr>
          </p:nvSpPr>
          <p:spPr>
            <a:xfrm>
              <a:off x="4848225" y="2076450"/>
              <a:ext cx="2495550" cy="1304925"/>
            </a:xfrm>
            <a:prstGeom prst="rect">
              <a:avLst/>
            </a:prstGeom>
            <a:solidFill>
              <a:srgbClr val="629DD1"/>
            </a:solidFill>
            <a:ln w="12700" cap="flat" cmpd="sng" algn="ctr">
              <a:noFill/>
              <a:prstDash val="solid"/>
              <a:miter lim="800000"/>
            </a:ln>
            <a:effectLst/>
          </p:spPr>
          <p:txBody>
            <a:bodyPr rtlCol="0" anchor="ctr">
              <a:normAutofit/>
            </a:bodyPr>
            <a:p>
              <a:pPr algn="ctr">
                <a:lnSpc>
                  <a:spcPct val="150000"/>
                </a:lnSpc>
              </a:pPr>
              <a:r>
                <a:rPr lang="zh-CN" altLang="da-DK" sz="2800" b="1" dirty="0" smtClean="0">
                  <a:solidFill>
                    <a:srgbClr val="FFFFFF"/>
                  </a:solidFill>
                </a:rPr>
                <a:t>高级检索</a:t>
              </a:r>
              <a:endParaRPr lang="zh-CN" altLang="da-DK" sz="2800" b="1" dirty="0" smtClean="0">
                <a:solidFill>
                  <a:srgbClr val="FFFFFF"/>
                </a:solidFill>
              </a:endParaRPr>
            </a:p>
          </p:txBody>
        </p:sp>
        <p:cxnSp>
          <p:nvCxnSpPr>
            <p:cNvPr id="39" name="直接连接符 38"/>
            <p:cNvCxnSpPr/>
            <p:nvPr>
              <p:custDataLst>
                <p:tags r:id="rId17"/>
              </p:custDataLst>
            </p:nvPr>
          </p:nvCxnSpPr>
          <p:spPr>
            <a:xfrm>
              <a:off x="5010150" y="3381374"/>
              <a:ext cx="314325" cy="314325"/>
            </a:xfrm>
            <a:prstGeom prst="line">
              <a:avLst/>
            </a:prstGeom>
            <a:noFill/>
            <a:ln w="6350" cap="flat" cmpd="sng" algn="ctr">
              <a:solidFill>
                <a:srgbClr val="629DD1"/>
              </a:solidFill>
              <a:prstDash val="solid"/>
              <a:miter lim="800000"/>
            </a:ln>
            <a:effectLst/>
          </p:spPr>
        </p:cxnSp>
        <p:cxnSp>
          <p:nvCxnSpPr>
            <p:cNvPr id="40" name="直接连接符 39"/>
            <p:cNvCxnSpPr/>
            <p:nvPr>
              <p:custDataLst>
                <p:tags r:id="rId18"/>
              </p:custDataLst>
            </p:nvPr>
          </p:nvCxnSpPr>
          <p:spPr>
            <a:xfrm>
              <a:off x="5348286" y="3381374"/>
              <a:ext cx="523876" cy="523876"/>
            </a:xfrm>
            <a:prstGeom prst="line">
              <a:avLst/>
            </a:prstGeom>
            <a:noFill/>
            <a:ln w="6350" cap="flat" cmpd="sng" algn="ctr">
              <a:solidFill>
                <a:srgbClr val="629DD1"/>
              </a:solidFill>
              <a:prstDash val="solid"/>
              <a:miter lim="800000"/>
            </a:ln>
            <a:effectLst/>
          </p:spPr>
        </p:cxnSp>
        <p:cxnSp>
          <p:nvCxnSpPr>
            <p:cNvPr id="41" name="直接连接符 40"/>
            <p:cNvCxnSpPr/>
            <p:nvPr>
              <p:custDataLst>
                <p:tags r:id="rId19"/>
              </p:custDataLst>
            </p:nvPr>
          </p:nvCxnSpPr>
          <p:spPr>
            <a:xfrm>
              <a:off x="5811429" y="3531392"/>
              <a:ext cx="111920" cy="111920"/>
            </a:xfrm>
            <a:prstGeom prst="line">
              <a:avLst/>
            </a:prstGeom>
            <a:noFill/>
            <a:ln w="6350" cap="flat" cmpd="sng" algn="ctr">
              <a:solidFill>
                <a:srgbClr val="629DD1"/>
              </a:solidFill>
              <a:prstDash val="solid"/>
              <a:miter lim="800000"/>
            </a:ln>
            <a:effectLst/>
          </p:spPr>
        </p:cxnSp>
        <p:cxnSp>
          <p:nvCxnSpPr>
            <p:cNvPr id="42" name="直接连接符 41"/>
            <p:cNvCxnSpPr/>
            <p:nvPr>
              <p:custDataLst>
                <p:tags r:id="rId20"/>
              </p:custDataLst>
            </p:nvPr>
          </p:nvCxnSpPr>
          <p:spPr>
            <a:xfrm>
              <a:off x="6522240" y="3648075"/>
              <a:ext cx="257175" cy="257175"/>
            </a:xfrm>
            <a:prstGeom prst="line">
              <a:avLst/>
            </a:prstGeom>
            <a:noFill/>
            <a:ln w="6350" cap="flat" cmpd="sng" algn="ctr">
              <a:solidFill>
                <a:srgbClr val="629DD1"/>
              </a:solidFill>
              <a:prstDash val="solid"/>
              <a:miter lim="800000"/>
            </a:ln>
            <a:effectLst/>
          </p:spPr>
        </p:cxnSp>
        <p:cxnSp>
          <p:nvCxnSpPr>
            <p:cNvPr id="43" name="直接连接符 42"/>
            <p:cNvCxnSpPr/>
            <p:nvPr>
              <p:custDataLst>
                <p:tags r:id="rId21"/>
              </p:custDataLst>
            </p:nvPr>
          </p:nvCxnSpPr>
          <p:spPr>
            <a:xfrm>
              <a:off x="6955625" y="3381374"/>
              <a:ext cx="383377" cy="383377"/>
            </a:xfrm>
            <a:prstGeom prst="line">
              <a:avLst/>
            </a:prstGeom>
            <a:noFill/>
            <a:ln w="6350" cap="flat" cmpd="sng" algn="ctr">
              <a:solidFill>
                <a:srgbClr val="629DD1"/>
              </a:solidFill>
              <a:prstDash val="solid"/>
              <a:miter lim="800000"/>
            </a:ln>
            <a:effectLst/>
          </p:spPr>
        </p:cxnSp>
        <p:cxnSp>
          <p:nvCxnSpPr>
            <p:cNvPr id="44" name="直接连接符 43"/>
            <p:cNvCxnSpPr/>
            <p:nvPr>
              <p:custDataLst>
                <p:tags r:id="rId22"/>
              </p:custDataLst>
            </p:nvPr>
          </p:nvCxnSpPr>
          <p:spPr>
            <a:xfrm>
              <a:off x="6343644" y="3381374"/>
              <a:ext cx="523876" cy="523876"/>
            </a:xfrm>
            <a:prstGeom prst="line">
              <a:avLst/>
            </a:prstGeom>
            <a:noFill/>
            <a:ln w="6350" cap="flat" cmpd="sng" algn="ctr">
              <a:solidFill>
                <a:srgbClr val="629DD1"/>
              </a:solidFill>
              <a:prstDash val="solid"/>
              <a:miter lim="800000"/>
            </a:ln>
            <a:effectLst/>
          </p:spPr>
        </p:cxnSp>
        <p:cxnSp>
          <p:nvCxnSpPr>
            <p:cNvPr id="45" name="直接连接符 44"/>
            <p:cNvCxnSpPr/>
            <p:nvPr>
              <p:custDataLst>
                <p:tags r:id="rId23"/>
              </p:custDataLst>
            </p:nvPr>
          </p:nvCxnSpPr>
          <p:spPr>
            <a:xfrm>
              <a:off x="4986336" y="3713558"/>
              <a:ext cx="111920" cy="111920"/>
            </a:xfrm>
            <a:prstGeom prst="line">
              <a:avLst/>
            </a:prstGeom>
            <a:noFill/>
            <a:ln w="6350" cap="flat" cmpd="sng" algn="ctr">
              <a:solidFill>
                <a:srgbClr val="629DD1"/>
              </a:solidFill>
              <a:prstDash val="solid"/>
              <a:miter lim="800000"/>
            </a:ln>
            <a:effectLst/>
          </p:spPr>
        </p:cxnSp>
        <p:sp>
          <p:nvSpPr>
            <p:cNvPr id="46" name="平行四边形 45"/>
            <p:cNvSpPr/>
            <p:nvPr>
              <p:custDataLst>
                <p:tags r:id="rId24"/>
              </p:custDataLst>
            </p:nvPr>
          </p:nvSpPr>
          <p:spPr>
            <a:xfrm flipH="1">
              <a:off x="6160289" y="3381375"/>
              <a:ext cx="1028700" cy="523876"/>
            </a:xfrm>
            <a:prstGeom prst="parallelogram">
              <a:avLst>
                <a:gd name="adj" fmla="val 95454"/>
              </a:avLst>
            </a:prstGeom>
            <a:solidFill>
              <a:srgbClr val="FEFFFF">
                <a:alpha val="40000"/>
              </a:srgbClr>
            </a:solidFill>
            <a:ln w="12700" cap="flat" cmpd="sng" algn="ctr">
              <a:noFill/>
              <a:prstDash val="solid"/>
              <a:miter lim="800000"/>
            </a:ln>
            <a:effectLst/>
          </p:spPr>
          <p:txBody>
            <a:bodyPr rtlCol="0" anchor="ctr">
              <a:normAutofit fontScale="37500" lnSpcReduction="20000"/>
            </a:bodyPr>
            <a:p>
              <a:pPr algn="ctr"/>
              <a:endParaRPr lang="zh-CN" altLang="en-US">
                <a:solidFill>
                  <a:srgbClr val="FFFFFF"/>
                </a:solidFill>
              </a:endParaRPr>
            </a:p>
          </p:txBody>
        </p:sp>
        <p:sp>
          <p:nvSpPr>
            <p:cNvPr id="47" name="平行四边形 46"/>
            <p:cNvSpPr/>
            <p:nvPr>
              <p:custDataLst>
                <p:tags r:id="rId25"/>
              </p:custDataLst>
            </p:nvPr>
          </p:nvSpPr>
          <p:spPr>
            <a:xfrm flipH="1">
              <a:off x="4855365" y="3381375"/>
              <a:ext cx="812005" cy="523876"/>
            </a:xfrm>
            <a:prstGeom prst="parallelogram">
              <a:avLst>
                <a:gd name="adj" fmla="val 100908"/>
              </a:avLst>
            </a:prstGeom>
            <a:solidFill>
              <a:srgbClr val="629DD1">
                <a:alpha val="42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sp>
          <p:nvSpPr>
            <p:cNvPr id="48" name="平行四边形 47"/>
            <p:cNvSpPr/>
            <p:nvPr>
              <p:custDataLst>
                <p:tags r:id="rId26"/>
              </p:custDataLst>
            </p:nvPr>
          </p:nvSpPr>
          <p:spPr>
            <a:xfrm flipH="1">
              <a:off x="5938835" y="3381375"/>
              <a:ext cx="812005" cy="523876"/>
            </a:xfrm>
            <a:prstGeom prst="parallelogram">
              <a:avLst>
                <a:gd name="adj" fmla="val 100908"/>
              </a:avLst>
            </a:prstGeom>
            <a:solidFill>
              <a:srgbClr val="629DD1">
                <a:alpha val="13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grpSp>
      <p:grpSp>
        <p:nvGrpSpPr>
          <p:cNvPr id="49" name="组合 48"/>
          <p:cNvGrpSpPr/>
          <p:nvPr>
            <p:custDataLst>
              <p:tags r:id="rId27"/>
            </p:custDataLst>
          </p:nvPr>
        </p:nvGrpSpPr>
        <p:grpSpPr>
          <a:xfrm>
            <a:off x="8173957" y="2016243"/>
            <a:ext cx="2259024" cy="1655469"/>
            <a:chOff x="8391525" y="2076450"/>
            <a:chExt cx="2495550" cy="1828801"/>
          </a:xfrm>
        </p:grpSpPr>
        <p:sp>
          <p:nvSpPr>
            <p:cNvPr id="50" name="矩形 49"/>
            <p:cNvSpPr/>
            <p:nvPr>
              <p:custDataLst>
                <p:tags r:id="rId28"/>
              </p:custDataLst>
            </p:nvPr>
          </p:nvSpPr>
          <p:spPr>
            <a:xfrm>
              <a:off x="8391525" y="3381375"/>
              <a:ext cx="2495550" cy="523875"/>
            </a:xfrm>
            <a:prstGeom prst="rect">
              <a:avLst/>
            </a:prstGeom>
            <a:solidFill>
              <a:srgbClr val="629DD1"/>
            </a:solidFill>
            <a:ln w="12700" cap="flat" cmpd="sng" algn="ctr">
              <a:noFill/>
              <a:prstDash val="solid"/>
              <a:miter lim="800000"/>
            </a:ln>
            <a:effectLst/>
          </p:spPr>
          <p:txBody>
            <a:bodyPr rtlCol="0" anchor="ctr">
              <a:normAutofit fontScale="92500" lnSpcReduction="10000"/>
            </a:bodyPr>
            <a:p>
              <a:pPr algn="ctr"/>
              <a:r>
                <a:rPr lang="en-US" altLang="zh-CN" sz="2800" dirty="0" smtClean="0">
                  <a:solidFill>
                    <a:srgbClr val="629DD1"/>
                  </a:solidFill>
                </a:rPr>
                <a:t>C</a:t>
              </a:r>
              <a:endParaRPr lang="en-US" altLang="zh-CN" sz="2800" dirty="0" smtClean="0">
                <a:solidFill>
                  <a:srgbClr val="629DD1"/>
                </a:solidFill>
              </a:endParaRPr>
            </a:p>
          </p:txBody>
        </p:sp>
        <p:sp>
          <p:nvSpPr>
            <p:cNvPr id="51" name="矩形 50"/>
            <p:cNvSpPr/>
            <p:nvPr>
              <p:custDataLst>
                <p:tags r:id="rId29"/>
              </p:custDataLst>
            </p:nvPr>
          </p:nvSpPr>
          <p:spPr>
            <a:xfrm>
              <a:off x="8391525" y="2076450"/>
              <a:ext cx="2495550" cy="1304925"/>
            </a:xfrm>
            <a:prstGeom prst="rect">
              <a:avLst/>
            </a:prstGeom>
            <a:solidFill>
              <a:srgbClr val="629DD1"/>
            </a:solidFill>
            <a:ln w="12700" cap="flat" cmpd="sng" algn="ctr">
              <a:noFill/>
              <a:prstDash val="solid"/>
              <a:miter lim="800000"/>
            </a:ln>
            <a:effectLst/>
          </p:spPr>
          <p:txBody>
            <a:bodyPr rtlCol="0" anchor="ctr">
              <a:normAutofit/>
            </a:bodyPr>
            <a:p>
              <a:pPr algn="ctr">
                <a:lnSpc>
                  <a:spcPct val="150000"/>
                </a:lnSpc>
              </a:pPr>
              <a:r>
                <a:rPr lang="zh-CN" altLang="da-DK" sz="2800" b="1" dirty="0" smtClean="0">
                  <a:solidFill>
                    <a:srgbClr val="FFFFFF"/>
                  </a:solidFill>
                </a:rPr>
                <a:t>专业检索</a:t>
              </a:r>
              <a:endParaRPr lang="zh-CN" altLang="da-DK" sz="2800" b="1" dirty="0" smtClean="0">
                <a:solidFill>
                  <a:srgbClr val="FFFFFF"/>
                </a:solidFill>
              </a:endParaRPr>
            </a:p>
          </p:txBody>
        </p:sp>
        <p:cxnSp>
          <p:nvCxnSpPr>
            <p:cNvPr id="52" name="直接连接符 51"/>
            <p:cNvCxnSpPr/>
            <p:nvPr>
              <p:custDataLst>
                <p:tags r:id="rId30"/>
              </p:custDataLst>
            </p:nvPr>
          </p:nvCxnSpPr>
          <p:spPr>
            <a:xfrm>
              <a:off x="8553450" y="3381374"/>
              <a:ext cx="314325" cy="314325"/>
            </a:xfrm>
            <a:prstGeom prst="line">
              <a:avLst/>
            </a:prstGeom>
            <a:noFill/>
            <a:ln w="6350" cap="flat" cmpd="sng" algn="ctr">
              <a:solidFill>
                <a:srgbClr val="629DD1"/>
              </a:solidFill>
              <a:prstDash val="solid"/>
              <a:miter lim="800000"/>
            </a:ln>
            <a:effectLst/>
          </p:spPr>
        </p:cxnSp>
        <p:cxnSp>
          <p:nvCxnSpPr>
            <p:cNvPr id="53" name="直接连接符 52"/>
            <p:cNvCxnSpPr/>
            <p:nvPr>
              <p:custDataLst>
                <p:tags r:id="rId31"/>
              </p:custDataLst>
            </p:nvPr>
          </p:nvCxnSpPr>
          <p:spPr>
            <a:xfrm>
              <a:off x="8891586" y="3381374"/>
              <a:ext cx="523876" cy="523876"/>
            </a:xfrm>
            <a:prstGeom prst="line">
              <a:avLst/>
            </a:prstGeom>
            <a:noFill/>
            <a:ln w="6350" cap="flat" cmpd="sng" algn="ctr">
              <a:solidFill>
                <a:srgbClr val="629DD1"/>
              </a:solidFill>
              <a:prstDash val="solid"/>
              <a:miter lim="800000"/>
            </a:ln>
            <a:effectLst/>
          </p:spPr>
        </p:cxnSp>
        <p:cxnSp>
          <p:nvCxnSpPr>
            <p:cNvPr id="54" name="直接连接符 53"/>
            <p:cNvCxnSpPr/>
            <p:nvPr>
              <p:custDataLst>
                <p:tags r:id="rId32"/>
              </p:custDataLst>
            </p:nvPr>
          </p:nvCxnSpPr>
          <p:spPr>
            <a:xfrm>
              <a:off x="9354729" y="3531392"/>
              <a:ext cx="111920" cy="111920"/>
            </a:xfrm>
            <a:prstGeom prst="line">
              <a:avLst/>
            </a:prstGeom>
            <a:noFill/>
            <a:ln w="6350" cap="flat" cmpd="sng" algn="ctr">
              <a:solidFill>
                <a:srgbClr val="629DD1"/>
              </a:solidFill>
              <a:prstDash val="solid"/>
              <a:miter lim="800000"/>
            </a:ln>
            <a:effectLst/>
          </p:spPr>
        </p:cxnSp>
        <p:cxnSp>
          <p:nvCxnSpPr>
            <p:cNvPr id="55" name="直接连接符 54"/>
            <p:cNvCxnSpPr/>
            <p:nvPr>
              <p:custDataLst>
                <p:tags r:id="rId33"/>
              </p:custDataLst>
            </p:nvPr>
          </p:nvCxnSpPr>
          <p:spPr>
            <a:xfrm>
              <a:off x="10065540" y="3648075"/>
              <a:ext cx="257175" cy="257175"/>
            </a:xfrm>
            <a:prstGeom prst="line">
              <a:avLst/>
            </a:prstGeom>
            <a:noFill/>
            <a:ln w="6350" cap="flat" cmpd="sng" algn="ctr">
              <a:solidFill>
                <a:srgbClr val="629DD1"/>
              </a:solidFill>
              <a:prstDash val="solid"/>
              <a:miter lim="800000"/>
            </a:ln>
            <a:effectLst/>
          </p:spPr>
        </p:cxnSp>
        <p:cxnSp>
          <p:nvCxnSpPr>
            <p:cNvPr id="56" name="直接连接符 55"/>
            <p:cNvCxnSpPr/>
            <p:nvPr>
              <p:custDataLst>
                <p:tags r:id="rId34"/>
              </p:custDataLst>
            </p:nvPr>
          </p:nvCxnSpPr>
          <p:spPr>
            <a:xfrm>
              <a:off x="10498925" y="3381374"/>
              <a:ext cx="383377" cy="383377"/>
            </a:xfrm>
            <a:prstGeom prst="line">
              <a:avLst/>
            </a:prstGeom>
            <a:noFill/>
            <a:ln w="6350" cap="flat" cmpd="sng" algn="ctr">
              <a:solidFill>
                <a:srgbClr val="629DD1"/>
              </a:solidFill>
              <a:prstDash val="solid"/>
              <a:miter lim="800000"/>
            </a:ln>
            <a:effectLst/>
          </p:spPr>
        </p:cxnSp>
        <p:cxnSp>
          <p:nvCxnSpPr>
            <p:cNvPr id="57" name="直接连接符 56"/>
            <p:cNvCxnSpPr/>
            <p:nvPr>
              <p:custDataLst>
                <p:tags r:id="rId35"/>
              </p:custDataLst>
            </p:nvPr>
          </p:nvCxnSpPr>
          <p:spPr>
            <a:xfrm>
              <a:off x="9886944" y="3381374"/>
              <a:ext cx="523876" cy="523876"/>
            </a:xfrm>
            <a:prstGeom prst="line">
              <a:avLst/>
            </a:prstGeom>
            <a:noFill/>
            <a:ln w="6350" cap="flat" cmpd="sng" algn="ctr">
              <a:solidFill>
                <a:srgbClr val="629DD1"/>
              </a:solidFill>
              <a:prstDash val="solid"/>
              <a:miter lim="800000"/>
            </a:ln>
            <a:effectLst/>
          </p:spPr>
        </p:cxnSp>
        <p:cxnSp>
          <p:nvCxnSpPr>
            <p:cNvPr id="58" name="直接连接符 57"/>
            <p:cNvCxnSpPr/>
            <p:nvPr>
              <p:custDataLst>
                <p:tags r:id="rId36"/>
              </p:custDataLst>
            </p:nvPr>
          </p:nvCxnSpPr>
          <p:spPr>
            <a:xfrm>
              <a:off x="8529636" y="3713558"/>
              <a:ext cx="111920" cy="111920"/>
            </a:xfrm>
            <a:prstGeom prst="line">
              <a:avLst/>
            </a:prstGeom>
            <a:noFill/>
            <a:ln w="6350" cap="flat" cmpd="sng" algn="ctr">
              <a:solidFill>
                <a:srgbClr val="629DD1"/>
              </a:solidFill>
              <a:prstDash val="solid"/>
              <a:miter lim="800000"/>
            </a:ln>
            <a:effectLst/>
          </p:spPr>
        </p:cxnSp>
        <p:sp>
          <p:nvSpPr>
            <p:cNvPr id="59" name="平行四边形 58"/>
            <p:cNvSpPr/>
            <p:nvPr>
              <p:custDataLst>
                <p:tags r:id="rId37"/>
              </p:custDataLst>
            </p:nvPr>
          </p:nvSpPr>
          <p:spPr>
            <a:xfrm flipH="1">
              <a:off x="9703589" y="3381375"/>
              <a:ext cx="1028700" cy="523876"/>
            </a:xfrm>
            <a:prstGeom prst="parallelogram">
              <a:avLst>
                <a:gd name="adj" fmla="val 95454"/>
              </a:avLst>
            </a:prstGeom>
            <a:solidFill>
              <a:srgbClr val="FEFFFF">
                <a:alpha val="40000"/>
              </a:srgbClr>
            </a:solidFill>
            <a:ln w="12700" cap="flat" cmpd="sng" algn="ctr">
              <a:noFill/>
              <a:prstDash val="solid"/>
              <a:miter lim="800000"/>
            </a:ln>
            <a:effectLst/>
          </p:spPr>
          <p:txBody>
            <a:bodyPr rtlCol="0" anchor="ctr">
              <a:normAutofit fontScale="37500" lnSpcReduction="20000"/>
            </a:bodyPr>
            <a:p>
              <a:pPr algn="ctr"/>
              <a:endParaRPr lang="zh-CN" altLang="en-US">
                <a:solidFill>
                  <a:srgbClr val="FFFFFF"/>
                </a:solidFill>
              </a:endParaRPr>
            </a:p>
          </p:txBody>
        </p:sp>
        <p:sp>
          <p:nvSpPr>
            <p:cNvPr id="60" name="平行四边形 59"/>
            <p:cNvSpPr/>
            <p:nvPr>
              <p:custDataLst>
                <p:tags r:id="rId38"/>
              </p:custDataLst>
            </p:nvPr>
          </p:nvSpPr>
          <p:spPr>
            <a:xfrm flipH="1">
              <a:off x="8398665" y="3381375"/>
              <a:ext cx="812005" cy="523876"/>
            </a:xfrm>
            <a:prstGeom prst="parallelogram">
              <a:avLst>
                <a:gd name="adj" fmla="val 100908"/>
              </a:avLst>
            </a:prstGeom>
            <a:solidFill>
              <a:srgbClr val="629DD1">
                <a:alpha val="42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sp>
          <p:nvSpPr>
            <p:cNvPr id="61" name="平行四边形 60"/>
            <p:cNvSpPr/>
            <p:nvPr>
              <p:custDataLst>
                <p:tags r:id="rId39"/>
              </p:custDataLst>
            </p:nvPr>
          </p:nvSpPr>
          <p:spPr>
            <a:xfrm flipH="1">
              <a:off x="9482135" y="3381375"/>
              <a:ext cx="812005" cy="523876"/>
            </a:xfrm>
            <a:prstGeom prst="parallelogram">
              <a:avLst>
                <a:gd name="adj" fmla="val 100908"/>
              </a:avLst>
            </a:prstGeom>
            <a:solidFill>
              <a:srgbClr val="629DD1">
                <a:alpha val="13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grpSp>
      <p:grpSp>
        <p:nvGrpSpPr>
          <p:cNvPr id="103" name="组合 102"/>
          <p:cNvGrpSpPr/>
          <p:nvPr>
            <p:custDataLst>
              <p:tags r:id="rId40"/>
            </p:custDataLst>
          </p:nvPr>
        </p:nvGrpSpPr>
        <p:grpSpPr>
          <a:xfrm>
            <a:off x="3362754" y="3887266"/>
            <a:ext cx="2259024" cy="1655469"/>
            <a:chOff x="1304925" y="2076450"/>
            <a:chExt cx="2495550" cy="1828801"/>
          </a:xfrm>
        </p:grpSpPr>
        <p:sp>
          <p:nvSpPr>
            <p:cNvPr id="104" name="矩形 103"/>
            <p:cNvSpPr/>
            <p:nvPr>
              <p:custDataLst>
                <p:tags r:id="rId41"/>
              </p:custDataLst>
            </p:nvPr>
          </p:nvSpPr>
          <p:spPr>
            <a:xfrm>
              <a:off x="1304925" y="3381375"/>
              <a:ext cx="2495550" cy="523875"/>
            </a:xfrm>
            <a:prstGeom prst="rect">
              <a:avLst/>
            </a:prstGeom>
            <a:solidFill>
              <a:srgbClr val="629DD1"/>
            </a:solidFill>
            <a:ln w="12700" cap="flat" cmpd="sng" algn="ctr">
              <a:noFill/>
              <a:prstDash val="solid"/>
              <a:miter lim="800000"/>
            </a:ln>
            <a:effectLst/>
          </p:spPr>
          <p:txBody>
            <a:bodyPr rtlCol="0" anchor="ctr">
              <a:normAutofit fontScale="92500" lnSpcReduction="10000"/>
            </a:bodyPr>
            <a:p>
              <a:pPr algn="ctr"/>
              <a:r>
                <a:rPr lang="en-US" altLang="zh-CN" sz="2800" dirty="0">
                  <a:solidFill>
                    <a:srgbClr val="629DD1"/>
                  </a:solidFill>
                </a:rPr>
                <a:t>D</a:t>
              </a:r>
              <a:endParaRPr lang="en-US" altLang="zh-CN" sz="2800" dirty="0">
                <a:solidFill>
                  <a:srgbClr val="629DD1"/>
                </a:solidFill>
              </a:endParaRPr>
            </a:p>
          </p:txBody>
        </p:sp>
        <p:sp>
          <p:nvSpPr>
            <p:cNvPr id="105" name="矩形 104"/>
            <p:cNvSpPr/>
            <p:nvPr>
              <p:custDataLst>
                <p:tags r:id="rId42"/>
              </p:custDataLst>
            </p:nvPr>
          </p:nvSpPr>
          <p:spPr>
            <a:xfrm>
              <a:off x="1304925" y="2076450"/>
              <a:ext cx="2495550" cy="1304925"/>
            </a:xfrm>
            <a:prstGeom prst="rect">
              <a:avLst/>
            </a:prstGeom>
            <a:solidFill>
              <a:srgbClr val="629DD1"/>
            </a:solidFill>
            <a:ln w="12700" cap="flat" cmpd="sng" algn="ctr">
              <a:noFill/>
              <a:prstDash val="solid"/>
              <a:miter lim="800000"/>
            </a:ln>
            <a:effectLst/>
          </p:spPr>
          <p:txBody>
            <a:bodyPr rtlCol="0" anchor="ctr">
              <a:noAutofit/>
            </a:bodyPr>
            <a:p>
              <a:pPr algn="ctr">
                <a:lnSpc>
                  <a:spcPct val="150000"/>
                </a:lnSpc>
              </a:pPr>
              <a:r>
                <a:rPr lang="zh-CN" altLang="da-DK" sz="2400" b="1" dirty="0" smtClean="0">
                  <a:solidFill>
                    <a:srgbClr val="FFFFFF"/>
                  </a:solidFill>
                </a:rPr>
                <a:t>作者发文检索</a:t>
              </a:r>
              <a:endParaRPr lang="zh-CN" altLang="da-DK" sz="2400" b="1" dirty="0" smtClean="0">
                <a:solidFill>
                  <a:srgbClr val="FFFFFF"/>
                </a:solidFill>
              </a:endParaRPr>
            </a:p>
          </p:txBody>
        </p:sp>
        <p:cxnSp>
          <p:nvCxnSpPr>
            <p:cNvPr id="106" name="直接连接符 105"/>
            <p:cNvCxnSpPr/>
            <p:nvPr>
              <p:custDataLst>
                <p:tags r:id="rId43"/>
              </p:custDataLst>
            </p:nvPr>
          </p:nvCxnSpPr>
          <p:spPr>
            <a:xfrm>
              <a:off x="1466850" y="3381374"/>
              <a:ext cx="314325" cy="314325"/>
            </a:xfrm>
            <a:prstGeom prst="line">
              <a:avLst/>
            </a:prstGeom>
            <a:noFill/>
            <a:ln w="6350" cap="flat" cmpd="sng" algn="ctr">
              <a:solidFill>
                <a:srgbClr val="629DD1"/>
              </a:solidFill>
              <a:prstDash val="solid"/>
              <a:miter lim="800000"/>
            </a:ln>
            <a:effectLst/>
          </p:spPr>
        </p:cxnSp>
        <p:cxnSp>
          <p:nvCxnSpPr>
            <p:cNvPr id="107" name="直接连接符 106"/>
            <p:cNvCxnSpPr/>
            <p:nvPr>
              <p:custDataLst>
                <p:tags r:id="rId44"/>
              </p:custDataLst>
            </p:nvPr>
          </p:nvCxnSpPr>
          <p:spPr>
            <a:xfrm>
              <a:off x="1804986" y="3381374"/>
              <a:ext cx="523876" cy="523876"/>
            </a:xfrm>
            <a:prstGeom prst="line">
              <a:avLst/>
            </a:prstGeom>
            <a:noFill/>
            <a:ln w="6350" cap="flat" cmpd="sng" algn="ctr">
              <a:solidFill>
                <a:srgbClr val="629DD1"/>
              </a:solidFill>
              <a:prstDash val="solid"/>
              <a:miter lim="800000"/>
            </a:ln>
            <a:effectLst/>
          </p:spPr>
        </p:cxnSp>
        <p:cxnSp>
          <p:nvCxnSpPr>
            <p:cNvPr id="108" name="直接连接符 107"/>
            <p:cNvCxnSpPr/>
            <p:nvPr>
              <p:custDataLst>
                <p:tags r:id="rId45"/>
              </p:custDataLst>
            </p:nvPr>
          </p:nvCxnSpPr>
          <p:spPr>
            <a:xfrm>
              <a:off x="2268129" y="3531392"/>
              <a:ext cx="111920" cy="111920"/>
            </a:xfrm>
            <a:prstGeom prst="line">
              <a:avLst/>
            </a:prstGeom>
            <a:noFill/>
            <a:ln w="6350" cap="flat" cmpd="sng" algn="ctr">
              <a:solidFill>
                <a:srgbClr val="629DD1"/>
              </a:solidFill>
              <a:prstDash val="solid"/>
              <a:miter lim="800000"/>
            </a:ln>
            <a:effectLst/>
          </p:spPr>
        </p:cxnSp>
        <p:cxnSp>
          <p:nvCxnSpPr>
            <p:cNvPr id="109" name="直接连接符 108"/>
            <p:cNvCxnSpPr/>
            <p:nvPr>
              <p:custDataLst>
                <p:tags r:id="rId46"/>
              </p:custDataLst>
            </p:nvPr>
          </p:nvCxnSpPr>
          <p:spPr>
            <a:xfrm>
              <a:off x="2978940" y="3648075"/>
              <a:ext cx="257175" cy="257175"/>
            </a:xfrm>
            <a:prstGeom prst="line">
              <a:avLst/>
            </a:prstGeom>
            <a:noFill/>
            <a:ln w="6350" cap="flat" cmpd="sng" algn="ctr">
              <a:solidFill>
                <a:srgbClr val="629DD1"/>
              </a:solidFill>
              <a:prstDash val="solid"/>
              <a:miter lim="800000"/>
            </a:ln>
            <a:effectLst/>
          </p:spPr>
        </p:cxnSp>
        <p:cxnSp>
          <p:nvCxnSpPr>
            <p:cNvPr id="110" name="直接连接符 109"/>
            <p:cNvCxnSpPr/>
            <p:nvPr>
              <p:custDataLst>
                <p:tags r:id="rId47"/>
              </p:custDataLst>
            </p:nvPr>
          </p:nvCxnSpPr>
          <p:spPr>
            <a:xfrm>
              <a:off x="3412325" y="3381374"/>
              <a:ext cx="383377" cy="383377"/>
            </a:xfrm>
            <a:prstGeom prst="line">
              <a:avLst/>
            </a:prstGeom>
            <a:noFill/>
            <a:ln w="6350" cap="flat" cmpd="sng" algn="ctr">
              <a:solidFill>
                <a:srgbClr val="629DD1"/>
              </a:solidFill>
              <a:prstDash val="solid"/>
              <a:miter lim="800000"/>
            </a:ln>
            <a:effectLst/>
          </p:spPr>
        </p:cxnSp>
        <p:cxnSp>
          <p:nvCxnSpPr>
            <p:cNvPr id="111" name="直接连接符 110"/>
            <p:cNvCxnSpPr/>
            <p:nvPr>
              <p:custDataLst>
                <p:tags r:id="rId48"/>
              </p:custDataLst>
            </p:nvPr>
          </p:nvCxnSpPr>
          <p:spPr>
            <a:xfrm>
              <a:off x="2800344" y="3381374"/>
              <a:ext cx="523876" cy="523876"/>
            </a:xfrm>
            <a:prstGeom prst="line">
              <a:avLst/>
            </a:prstGeom>
            <a:noFill/>
            <a:ln w="6350" cap="flat" cmpd="sng" algn="ctr">
              <a:solidFill>
                <a:srgbClr val="629DD1"/>
              </a:solidFill>
              <a:prstDash val="solid"/>
              <a:miter lim="800000"/>
            </a:ln>
            <a:effectLst/>
          </p:spPr>
        </p:cxnSp>
        <p:cxnSp>
          <p:nvCxnSpPr>
            <p:cNvPr id="112" name="直接连接符 111"/>
            <p:cNvCxnSpPr/>
            <p:nvPr>
              <p:custDataLst>
                <p:tags r:id="rId49"/>
              </p:custDataLst>
            </p:nvPr>
          </p:nvCxnSpPr>
          <p:spPr>
            <a:xfrm>
              <a:off x="1443036" y="3713558"/>
              <a:ext cx="111920" cy="111920"/>
            </a:xfrm>
            <a:prstGeom prst="line">
              <a:avLst/>
            </a:prstGeom>
            <a:noFill/>
            <a:ln w="6350" cap="flat" cmpd="sng" algn="ctr">
              <a:solidFill>
                <a:srgbClr val="629DD1"/>
              </a:solidFill>
              <a:prstDash val="solid"/>
              <a:miter lim="800000"/>
            </a:ln>
            <a:effectLst/>
          </p:spPr>
        </p:cxnSp>
        <p:sp>
          <p:nvSpPr>
            <p:cNvPr id="113" name="平行四边形 112"/>
            <p:cNvSpPr/>
            <p:nvPr>
              <p:custDataLst>
                <p:tags r:id="rId50"/>
              </p:custDataLst>
            </p:nvPr>
          </p:nvSpPr>
          <p:spPr>
            <a:xfrm flipH="1">
              <a:off x="2616989" y="3381375"/>
              <a:ext cx="1028700" cy="523876"/>
            </a:xfrm>
            <a:prstGeom prst="parallelogram">
              <a:avLst>
                <a:gd name="adj" fmla="val 95454"/>
              </a:avLst>
            </a:prstGeom>
            <a:solidFill>
              <a:srgbClr val="FEFFFF">
                <a:alpha val="40000"/>
              </a:srgbClr>
            </a:solidFill>
            <a:ln w="12700" cap="flat" cmpd="sng" algn="ctr">
              <a:noFill/>
              <a:prstDash val="solid"/>
              <a:miter lim="800000"/>
            </a:ln>
            <a:effectLst/>
          </p:spPr>
          <p:txBody>
            <a:bodyPr rtlCol="0" anchor="ctr">
              <a:normAutofit fontScale="37500" lnSpcReduction="20000"/>
            </a:bodyPr>
            <a:p>
              <a:pPr algn="ctr"/>
              <a:endParaRPr lang="zh-CN" altLang="en-US">
                <a:solidFill>
                  <a:srgbClr val="FFFFFF"/>
                </a:solidFill>
              </a:endParaRPr>
            </a:p>
          </p:txBody>
        </p:sp>
        <p:sp>
          <p:nvSpPr>
            <p:cNvPr id="114" name="平行四边形 113"/>
            <p:cNvSpPr/>
            <p:nvPr>
              <p:custDataLst>
                <p:tags r:id="rId51"/>
              </p:custDataLst>
            </p:nvPr>
          </p:nvSpPr>
          <p:spPr>
            <a:xfrm flipH="1">
              <a:off x="1312065" y="3381375"/>
              <a:ext cx="812005" cy="523876"/>
            </a:xfrm>
            <a:prstGeom prst="parallelogram">
              <a:avLst>
                <a:gd name="adj" fmla="val 100908"/>
              </a:avLst>
            </a:prstGeom>
            <a:solidFill>
              <a:srgbClr val="629DD1">
                <a:alpha val="42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sp>
          <p:nvSpPr>
            <p:cNvPr id="115" name="平行四边形 114"/>
            <p:cNvSpPr/>
            <p:nvPr>
              <p:custDataLst>
                <p:tags r:id="rId52"/>
              </p:custDataLst>
            </p:nvPr>
          </p:nvSpPr>
          <p:spPr>
            <a:xfrm flipH="1">
              <a:off x="2395535" y="3381375"/>
              <a:ext cx="812005" cy="523876"/>
            </a:xfrm>
            <a:prstGeom prst="parallelogram">
              <a:avLst>
                <a:gd name="adj" fmla="val 100908"/>
              </a:avLst>
            </a:prstGeom>
            <a:solidFill>
              <a:srgbClr val="629DD1">
                <a:alpha val="13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grpSp>
      <p:grpSp>
        <p:nvGrpSpPr>
          <p:cNvPr id="116" name="组合 115"/>
          <p:cNvGrpSpPr/>
          <p:nvPr>
            <p:custDataLst>
              <p:tags r:id="rId53"/>
            </p:custDataLst>
          </p:nvPr>
        </p:nvGrpSpPr>
        <p:grpSpPr>
          <a:xfrm>
            <a:off x="6570223" y="3887266"/>
            <a:ext cx="2259024" cy="1655469"/>
            <a:chOff x="4848225" y="2076450"/>
            <a:chExt cx="2495550" cy="1828801"/>
          </a:xfrm>
        </p:grpSpPr>
        <p:sp>
          <p:nvSpPr>
            <p:cNvPr id="117" name="矩形 116"/>
            <p:cNvSpPr/>
            <p:nvPr>
              <p:custDataLst>
                <p:tags r:id="rId54"/>
              </p:custDataLst>
            </p:nvPr>
          </p:nvSpPr>
          <p:spPr>
            <a:xfrm>
              <a:off x="4848225" y="3381375"/>
              <a:ext cx="2495550" cy="523875"/>
            </a:xfrm>
            <a:prstGeom prst="rect">
              <a:avLst/>
            </a:prstGeom>
            <a:solidFill>
              <a:srgbClr val="629DD1"/>
            </a:solidFill>
            <a:ln w="12700" cap="flat" cmpd="sng" algn="ctr">
              <a:noFill/>
              <a:prstDash val="solid"/>
              <a:miter lim="800000"/>
            </a:ln>
            <a:effectLst/>
          </p:spPr>
          <p:txBody>
            <a:bodyPr rtlCol="0" anchor="ctr">
              <a:normAutofit fontScale="92500" lnSpcReduction="10000"/>
            </a:bodyPr>
            <a:p>
              <a:pPr algn="ctr"/>
              <a:r>
                <a:rPr lang="en-US" altLang="zh-CN" sz="2800" dirty="0" smtClean="0">
                  <a:solidFill>
                    <a:srgbClr val="629DD1"/>
                  </a:solidFill>
                </a:rPr>
                <a:t>E</a:t>
              </a:r>
              <a:endParaRPr lang="en-US" altLang="zh-CN" sz="2800" dirty="0" smtClean="0">
                <a:solidFill>
                  <a:srgbClr val="629DD1"/>
                </a:solidFill>
              </a:endParaRPr>
            </a:p>
          </p:txBody>
        </p:sp>
        <p:sp>
          <p:nvSpPr>
            <p:cNvPr id="118" name="矩形 117"/>
            <p:cNvSpPr/>
            <p:nvPr>
              <p:custDataLst>
                <p:tags r:id="rId55"/>
              </p:custDataLst>
            </p:nvPr>
          </p:nvSpPr>
          <p:spPr>
            <a:xfrm>
              <a:off x="4848225" y="2076450"/>
              <a:ext cx="2495550" cy="1304925"/>
            </a:xfrm>
            <a:prstGeom prst="rect">
              <a:avLst/>
            </a:prstGeom>
            <a:solidFill>
              <a:srgbClr val="629DD1"/>
            </a:solidFill>
            <a:ln w="12700" cap="flat" cmpd="sng" algn="ctr">
              <a:noFill/>
              <a:prstDash val="solid"/>
              <a:miter lim="800000"/>
            </a:ln>
            <a:effectLst/>
          </p:spPr>
          <p:txBody>
            <a:bodyPr rtlCol="0" anchor="ctr">
              <a:normAutofit/>
            </a:bodyPr>
            <a:p>
              <a:pPr algn="ctr">
                <a:lnSpc>
                  <a:spcPct val="150000"/>
                </a:lnSpc>
              </a:pPr>
              <a:r>
                <a:rPr lang="zh-CN" altLang="da-DK" sz="2800" b="1" dirty="0" smtClean="0">
                  <a:solidFill>
                    <a:srgbClr val="FFFFFF"/>
                  </a:solidFill>
                </a:rPr>
                <a:t>出版物检索</a:t>
              </a:r>
              <a:endParaRPr lang="zh-CN" altLang="da-DK" sz="2800" b="1" dirty="0" smtClean="0">
                <a:solidFill>
                  <a:srgbClr val="FFFFFF"/>
                </a:solidFill>
              </a:endParaRPr>
            </a:p>
          </p:txBody>
        </p:sp>
        <p:cxnSp>
          <p:nvCxnSpPr>
            <p:cNvPr id="119" name="直接连接符 118"/>
            <p:cNvCxnSpPr/>
            <p:nvPr>
              <p:custDataLst>
                <p:tags r:id="rId56"/>
              </p:custDataLst>
            </p:nvPr>
          </p:nvCxnSpPr>
          <p:spPr>
            <a:xfrm>
              <a:off x="5010150" y="3381374"/>
              <a:ext cx="314325" cy="314325"/>
            </a:xfrm>
            <a:prstGeom prst="line">
              <a:avLst/>
            </a:prstGeom>
            <a:noFill/>
            <a:ln w="6350" cap="flat" cmpd="sng" algn="ctr">
              <a:solidFill>
                <a:srgbClr val="629DD1"/>
              </a:solidFill>
              <a:prstDash val="solid"/>
              <a:miter lim="800000"/>
            </a:ln>
            <a:effectLst/>
          </p:spPr>
        </p:cxnSp>
        <p:cxnSp>
          <p:nvCxnSpPr>
            <p:cNvPr id="120" name="直接连接符 119"/>
            <p:cNvCxnSpPr/>
            <p:nvPr>
              <p:custDataLst>
                <p:tags r:id="rId57"/>
              </p:custDataLst>
            </p:nvPr>
          </p:nvCxnSpPr>
          <p:spPr>
            <a:xfrm>
              <a:off x="5348286" y="3381374"/>
              <a:ext cx="523876" cy="523876"/>
            </a:xfrm>
            <a:prstGeom prst="line">
              <a:avLst/>
            </a:prstGeom>
            <a:noFill/>
            <a:ln w="6350" cap="flat" cmpd="sng" algn="ctr">
              <a:solidFill>
                <a:srgbClr val="629DD1"/>
              </a:solidFill>
              <a:prstDash val="solid"/>
              <a:miter lim="800000"/>
            </a:ln>
            <a:effectLst/>
          </p:spPr>
        </p:cxnSp>
        <p:cxnSp>
          <p:nvCxnSpPr>
            <p:cNvPr id="121" name="直接连接符 120"/>
            <p:cNvCxnSpPr/>
            <p:nvPr>
              <p:custDataLst>
                <p:tags r:id="rId58"/>
              </p:custDataLst>
            </p:nvPr>
          </p:nvCxnSpPr>
          <p:spPr>
            <a:xfrm>
              <a:off x="5811429" y="3531392"/>
              <a:ext cx="111920" cy="111920"/>
            </a:xfrm>
            <a:prstGeom prst="line">
              <a:avLst/>
            </a:prstGeom>
            <a:noFill/>
            <a:ln w="6350" cap="flat" cmpd="sng" algn="ctr">
              <a:solidFill>
                <a:srgbClr val="629DD1"/>
              </a:solidFill>
              <a:prstDash val="solid"/>
              <a:miter lim="800000"/>
            </a:ln>
            <a:effectLst/>
          </p:spPr>
        </p:cxnSp>
        <p:cxnSp>
          <p:nvCxnSpPr>
            <p:cNvPr id="122" name="直接连接符 121"/>
            <p:cNvCxnSpPr/>
            <p:nvPr>
              <p:custDataLst>
                <p:tags r:id="rId59"/>
              </p:custDataLst>
            </p:nvPr>
          </p:nvCxnSpPr>
          <p:spPr>
            <a:xfrm>
              <a:off x="6522240" y="3648075"/>
              <a:ext cx="257175" cy="257175"/>
            </a:xfrm>
            <a:prstGeom prst="line">
              <a:avLst/>
            </a:prstGeom>
            <a:noFill/>
            <a:ln w="6350" cap="flat" cmpd="sng" algn="ctr">
              <a:solidFill>
                <a:srgbClr val="629DD1"/>
              </a:solidFill>
              <a:prstDash val="solid"/>
              <a:miter lim="800000"/>
            </a:ln>
            <a:effectLst/>
          </p:spPr>
        </p:cxnSp>
        <p:cxnSp>
          <p:nvCxnSpPr>
            <p:cNvPr id="123" name="直接连接符 122"/>
            <p:cNvCxnSpPr/>
            <p:nvPr>
              <p:custDataLst>
                <p:tags r:id="rId60"/>
              </p:custDataLst>
            </p:nvPr>
          </p:nvCxnSpPr>
          <p:spPr>
            <a:xfrm>
              <a:off x="6955625" y="3381374"/>
              <a:ext cx="383377" cy="383377"/>
            </a:xfrm>
            <a:prstGeom prst="line">
              <a:avLst/>
            </a:prstGeom>
            <a:noFill/>
            <a:ln w="6350" cap="flat" cmpd="sng" algn="ctr">
              <a:solidFill>
                <a:srgbClr val="629DD1"/>
              </a:solidFill>
              <a:prstDash val="solid"/>
              <a:miter lim="800000"/>
            </a:ln>
            <a:effectLst/>
          </p:spPr>
        </p:cxnSp>
        <p:cxnSp>
          <p:nvCxnSpPr>
            <p:cNvPr id="124" name="直接连接符 123"/>
            <p:cNvCxnSpPr/>
            <p:nvPr>
              <p:custDataLst>
                <p:tags r:id="rId61"/>
              </p:custDataLst>
            </p:nvPr>
          </p:nvCxnSpPr>
          <p:spPr>
            <a:xfrm>
              <a:off x="6343644" y="3381374"/>
              <a:ext cx="523876" cy="523876"/>
            </a:xfrm>
            <a:prstGeom prst="line">
              <a:avLst/>
            </a:prstGeom>
            <a:noFill/>
            <a:ln w="6350" cap="flat" cmpd="sng" algn="ctr">
              <a:solidFill>
                <a:srgbClr val="629DD1"/>
              </a:solidFill>
              <a:prstDash val="solid"/>
              <a:miter lim="800000"/>
            </a:ln>
            <a:effectLst/>
          </p:spPr>
        </p:cxnSp>
        <p:cxnSp>
          <p:nvCxnSpPr>
            <p:cNvPr id="125" name="直接连接符 124"/>
            <p:cNvCxnSpPr/>
            <p:nvPr>
              <p:custDataLst>
                <p:tags r:id="rId62"/>
              </p:custDataLst>
            </p:nvPr>
          </p:nvCxnSpPr>
          <p:spPr>
            <a:xfrm>
              <a:off x="4986336" y="3713558"/>
              <a:ext cx="111920" cy="111920"/>
            </a:xfrm>
            <a:prstGeom prst="line">
              <a:avLst/>
            </a:prstGeom>
            <a:noFill/>
            <a:ln w="6350" cap="flat" cmpd="sng" algn="ctr">
              <a:solidFill>
                <a:srgbClr val="629DD1"/>
              </a:solidFill>
              <a:prstDash val="solid"/>
              <a:miter lim="800000"/>
            </a:ln>
            <a:effectLst/>
          </p:spPr>
        </p:cxnSp>
        <p:sp>
          <p:nvSpPr>
            <p:cNvPr id="126" name="平行四边形 125"/>
            <p:cNvSpPr/>
            <p:nvPr>
              <p:custDataLst>
                <p:tags r:id="rId63"/>
              </p:custDataLst>
            </p:nvPr>
          </p:nvSpPr>
          <p:spPr>
            <a:xfrm flipH="1">
              <a:off x="6160289" y="3381375"/>
              <a:ext cx="1028700" cy="523876"/>
            </a:xfrm>
            <a:prstGeom prst="parallelogram">
              <a:avLst>
                <a:gd name="adj" fmla="val 95454"/>
              </a:avLst>
            </a:prstGeom>
            <a:solidFill>
              <a:srgbClr val="FEFFFF">
                <a:alpha val="40000"/>
              </a:srgbClr>
            </a:solidFill>
            <a:ln w="12700" cap="flat" cmpd="sng" algn="ctr">
              <a:noFill/>
              <a:prstDash val="solid"/>
              <a:miter lim="800000"/>
            </a:ln>
            <a:effectLst/>
          </p:spPr>
          <p:txBody>
            <a:bodyPr rtlCol="0" anchor="ctr">
              <a:normAutofit fontScale="37500" lnSpcReduction="20000"/>
            </a:bodyPr>
            <a:p>
              <a:pPr algn="ctr"/>
              <a:endParaRPr lang="zh-CN" altLang="en-US">
                <a:solidFill>
                  <a:srgbClr val="FFFFFF"/>
                </a:solidFill>
              </a:endParaRPr>
            </a:p>
          </p:txBody>
        </p:sp>
        <p:sp>
          <p:nvSpPr>
            <p:cNvPr id="127" name="平行四边形 126"/>
            <p:cNvSpPr/>
            <p:nvPr>
              <p:custDataLst>
                <p:tags r:id="rId64"/>
              </p:custDataLst>
            </p:nvPr>
          </p:nvSpPr>
          <p:spPr>
            <a:xfrm flipH="1">
              <a:off x="4855365" y="3381375"/>
              <a:ext cx="812005" cy="523876"/>
            </a:xfrm>
            <a:prstGeom prst="parallelogram">
              <a:avLst>
                <a:gd name="adj" fmla="val 100908"/>
              </a:avLst>
            </a:prstGeom>
            <a:solidFill>
              <a:srgbClr val="629DD1">
                <a:alpha val="42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sp>
          <p:nvSpPr>
            <p:cNvPr id="128" name="平行四边形 127"/>
            <p:cNvSpPr/>
            <p:nvPr>
              <p:custDataLst>
                <p:tags r:id="rId65"/>
              </p:custDataLst>
            </p:nvPr>
          </p:nvSpPr>
          <p:spPr>
            <a:xfrm flipH="1">
              <a:off x="5938835" y="3381375"/>
              <a:ext cx="812005" cy="523876"/>
            </a:xfrm>
            <a:prstGeom prst="parallelogram">
              <a:avLst>
                <a:gd name="adj" fmla="val 100908"/>
              </a:avLst>
            </a:prstGeom>
            <a:solidFill>
              <a:srgbClr val="629DD1">
                <a:alpha val="13000"/>
              </a:srgbClr>
            </a:solidFill>
            <a:ln w="12700" cap="flat" cmpd="sng" algn="ctr">
              <a:noFill/>
              <a:prstDash val="solid"/>
              <a:miter lim="800000"/>
            </a:ln>
            <a:effectLst/>
          </p:spPr>
          <p:txBody>
            <a:bodyPr rtlCol="0" anchor="ctr">
              <a:normAutofit fontScale="25000" lnSpcReduction="20000"/>
            </a:bodyPr>
            <a:p>
              <a:pPr algn="ctr"/>
              <a:endParaRPr lang="zh-CN" altLang="en-US">
                <a:solidFill>
                  <a:srgbClr val="FFFFFF"/>
                </a:solidFill>
              </a:endParaRPr>
            </a:p>
          </p:txBody>
        </p:sp>
      </p:grpSp>
    </p:spTree>
  </p:cSld>
  <p:clrMapOvr>
    <a:masterClrMapping/>
  </p:clrMapOvr>
  <p:transition spd="slow">
    <p:push dir="u"/>
  </p:transition>
  <p:timing>
    <p:tnLst>
      <p:par>
        <p:cTn id="1" dur="indefinite" restart="never" nodeType="tmRoot"/>
      </p:par>
    </p:tnLst>
  </p:timing>
</p:sld>
</file>

<file path=ppt/tags/tag1.xml><?xml version="1.0" encoding="utf-8"?>
<p:tagLst xmlns:p="http://schemas.openxmlformats.org/presentationml/2006/main">
  <p:tag name="KSO_WM_TAG_VERSION" val="1.0"/>
  <p:tag name="KSO_WM_BEAUTIFY_FLAG" val="#wm#"/>
  <p:tag name="KSO_WM_UNIT_TYPE" val="i"/>
  <p:tag name="KSO_WM_UNIT_ID" val="diagram749_5*i*0"/>
  <p:tag name="KSO_WM_TEMPLATE_CATEGORY" val="diagram"/>
  <p:tag name="KSO_WM_TEMPLATE_INDEX" val="749"/>
  <p:tag name="KSO_WM_UNIT_INDEX" val="0"/>
</p:tagLst>
</file>

<file path=ppt/tags/tag10.xml><?xml version="1.0" encoding="utf-8"?>
<p:tagLst xmlns:p="http://schemas.openxmlformats.org/presentationml/2006/main">
  <p:tag name="KSO_WM_TAG_VERSION" val="1.0"/>
  <p:tag name="KSO_WM_TEMPLATE_CATEGORY" val="diagram"/>
  <p:tag name="KSO_WM_TEMPLATE_INDEX" val="749"/>
  <p:tag name="KSO_WM_UNIT_TYPE" val="l_i"/>
  <p:tag name="KSO_WM_UNIT_INDEX" val="1_8"/>
  <p:tag name="KSO_WM_UNIT_ID" val="260*l_i*1_8"/>
  <p:tag name="KSO_WM_UNIT_CLEAR" val="1"/>
  <p:tag name="KSO_WM_UNIT_LAYERLEVEL" val="1_1"/>
  <p:tag name="KSO_WM_BEAUTIFY_FLAG" val="#wm#"/>
  <p:tag name="KSO_WM_DIAGRAM_GROUP_CODE" val="l1-1"/>
  <p:tag name="KSO_WM_UNIT_LINE_FORE_SCHEMECOLOR_INDEX" val="5"/>
  <p:tag name="KSO_WM_UNIT_LINE_FILL_TYPE" val="2"/>
</p:tagLst>
</file>

<file path=ppt/tags/tag100.xml><?xml version="1.0" encoding="utf-8"?>
<p:tagLst xmlns:p="http://schemas.openxmlformats.org/presentationml/2006/main">
  <p:tag name="KSO_WM_TAG_VERSION" val="1.0"/>
  <p:tag name="KSO_WM_BEAUTIFY_FLAG" val="#wm#"/>
  <p:tag name="KSO_WM_UNIT_TYPE" val="i"/>
  <p:tag name="KSO_WM_UNIT_ID" val="diagram783_2*i*41"/>
  <p:tag name="KSO_WM_TEMPLATE_CATEGORY" val="diagram"/>
  <p:tag name="KSO_WM_TEMPLATE_INDEX" val="783"/>
  <p:tag name="KSO_WM_UNIT_INDEX" val="41"/>
</p:tagLst>
</file>

<file path=ppt/tags/tag101.xml><?xml version="1.0" encoding="utf-8"?>
<p:tagLst xmlns:p="http://schemas.openxmlformats.org/presentationml/2006/main">
  <p:tag name="KSO_WM_TEMPLATE_CATEGORY" val="diagram"/>
  <p:tag name="KSO_WM_TEMPLATE_INDEX" val="783"/>
  <p:tag name="KSO_WM_TAG_VERSION" val="1.0"/>
  <p:tag name="KSO_WM_UNIT_TYPE" val="l_i"/>
  <p:tag name="KSO_WM_UNIT_INDEX" val="1_16"/>
  <p:tag name="KSO_WM_UNIT_ID" val="diagram783_2*l_i*1_16"/>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102.xml><?xml version="1.0" encoding="utf-8"?>
<p:tagLst xmlns:p="http://schemas.openxmlformats.org/presentationml/2006/main">
  <p:tag name="KSO_WM_TEMPLATE_CATEGORY" val="diagram"/>
  <p:tag name="KSO_WM_TEMPLATE_INDEX" val="783"/>
  <p:tag name="KSO_WM_TAG_VERSION" val="1.0"/>
  <p:tag name="KSO_WM_UNIT_TYPE" val="l_i"/>
  <p:tag name="KSO_WM_UNIT_INDEX" val="1_17"/>
  <p:tag name="KSO_WM_UNIT_ID" val="diagram783_2*l_i*1_17"/>
  <p:tag name="KSO_WM_UNIT_CLEAR" val="1"/>
  <p:tag name="KSO_WM_UNIT_LAYERLEVEL" val="1_1"/>
  <p:tag name="KSO_WM_BEAUTIFY_FLAG" val="#wm#"/>
  <p:tag name="KSO_WM_DIAGRAM_GROUP_CODE" val="l1-1"/>
  <p:tag name="KSO_WM_UNIT_FILL_FORE_SCHEMECOLOR_INDEX" val="14"/>
  <p:tag name="KSO_WM_UNIT_FILL_TYPE" val="1"/>
</p:tagLst>
</file>

<file path=ppt/tags/tag103.xml><?xml version="1.0" encoding="utf-8"?>
<p:tagLst xmlns:p="http://schemas.openxmlformats.org/presentationml/2006/main">
  <p:tag name="KSO_WM_TAG_VERSION" val="1.0"/>
  <p:tag name="KSO_WM_BEAUTIFY_FLAG" val="#wm#"/>
  <p:tag name="KSO_WM_UNIT_TYPE" val="i"/>
  <p:tag name="KSO_WM_UNIT_ID" val="diagram783_2*i*46"/>
  <p:tag name="KSO_WM_TEMPLATE_CATEGORY" val="diagram"/>
  <p:tag name="KSO_WM_TEMPLATE_INDEX" val="783"/>
  <p:tag name="KSO_WM_UNIT_INDEX" val="46"/>
</p:tagLst>
</file>

<file path=ppt/tags/tag104.xml><?xml version="1.0" encoding="utf-8"?>
<p:tagLst xmlns:p="http://schemas.openxmlformats.org/presentationml/2006/main">
  <p:tag name="KSO_WM_TEMPLATE_CATEGORY" val="diagram"/>
  <p:tag name="KSO_WM_TEMPLATE_INDEX" val="783"/>
  <p:tag name="KSO_WM_TAG_VERSION" val="1.0"/>
  <p:tag name="KSO_WM_UNIT_TYPE" val="l_i"/>
  <p:tag name="KSO_WM_UNIT_INDEX" val="1_18"/>
  <p:tag name="KSO_WM_UNIT_ID" val="diagram783_2*l_i*1_1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05.xml><?xml version="1.0" encoding="utf-8"?>
<p:tagLst xmlns:p="http://schemas.openxmlformats.org/presentationml/2006/main">
  <p:tag name="KSO_WM_TEMPLATE_CATEGORY" val="diagram"/>
  <p:tag name="KSO_WM_TEMPLATE_INDEX" val="783"/>
  <p:tag name="KSO_WM_TAG_VERSION" val="1.0"/>
  <p:tag name="KSO_WM_UNIT_TYPE" val="l_i"/>
  <p:tag name="KSO_WM_UNIT_INDEX" val="1_19"/>
  <p:tag name="KSO_WM_UNIT_ID" val="diagram783_2*l_i*1_19"/>
  <p:tag name="KSO_WM_UNIT_CLEAR" val="1"/>
  <p:tag name="KSO_WM_UNIT_LAYERLEVEL" val="1_1"/>
  <p:tag name="KSO_WM_BEAUTIFY_FLAG" val="#wm#"/>
  <p:tag name="KSO_WM_DIAGRAM_GROUP_CODE" val="l1-1"/>
  <p:tag name="KSO_WM_UNIT_LINE_FORE_SCHEMECOLOR_INDEX" val="13"/>
  <p:tag name="KSO_WM_UNIT_LINE_FILL_TYPE" val="2"/>
</p:tagLst>
</file>

<file path=ppt/tags/tag106.xml><?xml version="1.0" encoding="utf-8"?>
<p:tagLst xmlns:p="http://schemas.openxmlformats.org/presentationml/2006/main">
  <p:tag name="KSO_WM_TEMPLATE_CATEGORY" val="diagram"/>
  <p:tag name="KSO_WM_TEMPLATE_INDEX" val="783"/>
  <p:tag name="KSO_WM_TAG_VERSION" val="1.0"/>
  <p:tag name="KSO_WM_UNIT_TYPE" val="l_i"/>
  <p:tag name="KSO_WM_UNIT_INDEX" val="1_20"/>
  <p:tag name="KSO_WM_UNIT_ID" val="diagram783_2*l_i*1_20"/>
  <p:tag name="KSO_WM_UNIT_CLEAR" val="1"/>
  <p:tag name="KSO_WM_UNIT_LAYERLEVEL" val="1_1"/>
  <p:tag name="KSO_WM_BEAUTIFY_FLAG" val="#wm#"/>
  <p:tag name="KSO_WM_DIAGRAM_GROUP_CODE" val="l1-1"/>
  <p:tag name="KSO_WM_UNIT_LINE_FORE_SCHEMECOLOR_INDEX" val="13"/>
  <p:tag name="KSO_WM_UNIT_LINE_FILL_TYPE" val="2"/>
</p:tagLst>
</file>

<file path=ppt/tags/tag107.xml><?xml version="1.0" encoding="utf-8"?>
<p:tagLst xmlns:p="http://schemas.openxmlformats.org/presentationml/2006/main">
  <p:tag name="KSO_WM_TEMPLATE_CATEGORY" val="diagram"/>
  <p:tag name="KSO_WM_TEMPLATE_INDEX" val="783"/>
  <p:tag name="KSO_WM_TAG_VERSION" val="1.0"/>
  <p:tag name="KSO_WM_UNIT_TYPE" val="l_h_f"/>
  <p:tag name="KSO_WM_UNIT_INDEX" val="1_4_1"/>
  <p:tag name="KSO_WM_UNIT_ID" val="diagram783_2*l_h_f*1_4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108.xml><?xml version="1.0" encoding="utf-8"?>
<p:tagLst xmlns:p="http://schemas.openxmlformats.org/presentationml/2006/main">
  <p:tag name="KSO_WM_TEMPLATE_CATEGORY" val="diagram"/>
  <p:tag name="KSO_WM_TEMPLATE_INDEX" val="783"/>
  <p:tag name="KSO_WM_TAG_VERSION" val="1.0"/>
  <p:tag name="KSO_WM_UNIT_TYPE" val="l_h_a"/>
  <p:tag name="KSO_WM_UNIT_INDEX" val="1_4_1"/>
  <p:tag name="KSO_WM_UNIT_ID" val="diagram783_2*l_h_a*1_4_1"/>
  <p:tag name="KSO_WM_UNIT_CLEAR" val="1"/>
  <p:tag name="KSO_WM_UNIT_LAYERLEVEL" val="1_1_1"/>
  <p:tag name="KSO_WM_UNIT_VALUE" val="7"/>
  <p:tag name="KSO_WM_UNIT_HIGHLIGHT" val="0"/>
  <p:tag name="KSO_WM_UNIT_COMPATIBLE" val="0"/>
  <p:tag name="KSO_WM_BEAUTIFY_FLAG" val="#wm#"/>
  <p:tag name="KSO_WM_DIAGRAM_GROUP_CODE" val="l1-1"/>
  <p:tag name="KSO_WM_UNIT_PRESET_TEXT" val="LOREM"/>
  <p:tag name="KSO_WM_UNIT_TEXT_FILL_FORE_SCHEMECOLOR_INDEX" val="7"/>
  <p:tag name="KSO_WM_UNIT_TEXT_FILL_TYPE" val="1"/>
</p:tagLst>
</file>

<file path=ppt/tags/tag109.xml><?xml version="1.0" encoding="utf-8"?>
<p:tagLst xmlns:p="http://schemas.openxmlformats.org/presentationml/2006/main">
  <p:tag name="KSO_WM_TAG_VERSION" val="1.0"/>
  <p:tag name="KSO_WM_BEAUTIFY_FLAG" val="#wm#"/>
  <p:tag name="KSO_WM_UNIT_TYPE" val="i"/>
  <p:tag name="KSO_WM_UNIT_ID" val="diagram783_2*i*55"/>
  <p:tag name="KSO_WM_TEMPLATE_CATEGORY" val="diagram"/>
  <p:tag name="KSO_WM_TEMPLATE_INDEX" val="783"/>
  <p:tag name="KSO_WM_UNIT_INDEX" val="55"/>
</p:tagLst>
</file>

<file path=ppt/tags/tag11.xml><?xml version="1.0" encoding="utf-8"?>
<p:tagLst xmlns:p="http://schemas.openxmlformats.org/presentationml/2006/main">
  <p:tag name="KSO_WM_TAG_VERSION" val="1.0"/>
  <p:tag name="KSO_WM_TEMPLATE_CATEGORY" val="diagram"/>
  <p:tag name="KSO_WM_TEMPLATE_INDEX" val="749"/>
  <p:tag name="KSO_WM_UNIT_TYPE" val="l_i"/>
  <p:tag name="KSO_WM_UNIT_INDEX" val="1_9"/>
  <p:tag name="KSO_WM_UNIT_ID" val="260*l_i*1_9"/>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110.xml><?xml version="1.0" encoding="utf-8"?>
<p:tagLst xmlns:p="http://schemas.openxmlformats.org/presentationml/2006/main">
  <p:tag name="KSO_WM_TEMPLATE_CATEGORY" val="diagram"/>
  <p:tag name="KSO_WM_TEMPLATE_INDEX" val="783"/>
  <p:tag name="KSO_WM_TAG_VERSION" val="1.0"/>
  <p:tag name="KSO_WM_UNIT_TYPE" val="l_i"/>
  <p:tag name="KSO_WM_UNIT_INDEX" val="1_21"/>
  <p:tag name="KSO_WM_UNIT_ID" val="diagram783_2*l_i*1_21"/>
  <p:tag name="KSO_WM_UNIT_CLEAR" val="1"/>
  <p:tag name="KSO_WM_UNIT_LAYERLEVEL" val="1_1"/>
  <p:tag name="KSO_WM_BEAUTIFY_FLAG" val="#wm#"/>
  <p:tag name="KSO_WM_DIAGRAM_GROUP_CODE" val="l1-1"/>
  <p:tag name="KSO_WM_UNIT_LINE_FORE_SCHEMECOLOR_INDEX" val="13"/>
  <p:tag name="KSO_WM_UNIT_LINE_FILL_TYPE" val="2"/>
</p:tagLst>
</file>

<file path=ppt/tags/tag111.xml><?xml version="1.0" encoding="utf-8"?>
<p:tagLst xmlns:p="http://schemas.openxmlformats.org/presentationml/2006/main">
  <p:tag name="KSO_WM_TEMPLATE_CATEGORY" val="diagram"/>
  <p:tag name="KSO_WM_TEMPLATE_INDEX" val="783"/>
  <p:tag name="KSO_WM_TAG_VERSION" val="1.0"/>
  <p:tag name="KSO_WM_UNIT_TYPE" val="l_i"/>
  <p:tag name="KSO_WM_UNIT_INDEX" val="1_22"/>
  <p:tag name="KSO_WM_UNIT_ID" val="diagram783_2*l_i*1_22"/>
  <p:tag name="KSO_WM_UNIT_CLEAR" val="1"/>
  <p:tag name="KSO_WM_UNIT_LAYERLEVEL" val="1_1"/>
  <p:tag name="KSO_WM_BEAUTIFY_FLAG" val="#wm#"/>
  <p:tag name="KSO_WM_DIAGRAM_GROUP_CODE" val="l1-1"/>
  <p:tag name="KSO_WM_UNIT_LINE_FORE_SCHEMECOLOR_INDEX" val="13"/>
  <p:tag name="KSO_WM_UNIT_LINE_FILL_TYPE" val="2"/>
</p:tagLst>
</file>

<file path=ppt/tags/tag112.xml><?xml version="1.0" encoding="utf-8"?>
<p:tagLst xmlns:p="http://schemas.openxmlformats.org/presentationml/2006/main">
  <p:tag name="KSO_WM_TEMPLATE_CATEGORY" val="diagram"/>
  <p:tag name="KSO_WM_TEMPLATE_INDEX" val="783"/>
  <p:tag name="KSO_WM_TAG_VERSION" val="1.0"/>
  <p:tag name="KSO_WM_UNIT_TYPE" val="l_i"/>
  <p:tag name="KSO_WM_UNIT_INDEX" val="1_23"/>
  <p:tag name="KSO_WM_UNIT_ID" val="diagram783_2*l_i*1_23"/>
  <p:tag name="KSO_WM_UNIT_CLEAR" val="1"/>
  <p:tag name="KSO_WM_UNIT_LAYERLEVEL" val="1_1"/>
  <p:tag name="KSO_WM_BEAUTIFY_FLAG" val="#wm#"/>
  <p:tag name="KSO_WM_DIAGRAM_GROUP_CODE" val="l1-1"/>
  <p:tag name="KSO_WM_UNIT_LINE_FORE_SCHEMECOLOR_INDEX" val="13"/>
  <p:tag name="KSO_WM_UNIT_LINE_FILL_TYPE" val="2"/>
</p:tagLst>
</file>

<file path=ppt/tags/tag113.xml><?xml version="1.0" encoding="utf-8"?>
<p:tagLst xmlns:p="http://schemas.openxmlformats.org/presentationml/2006/main">
  <p:tag name="KSO_WM_TEMPLATE_CATEGORY" val="diagram"/>
  <p:tag name="KSO_WM_TEMPLATE_INDEX" val="783"/>
  <p:tag name="KSO_WM_TAG_VERSION" val="1.0"/>
  <p:tag name="KSO_WM_UNIT_TYPE" val="l_i"/>
  <p:tag name="KSO_WM_UNIT_INDEX" val="1_24"/>
  <p:tag name="KSO_WM_UNIT_ID" val="diagram783_2*l_i*1_2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14.xml><?xml version="1.0" encoding="utf-8"?>
<p:tagLst xmlns:p="http://schemas.openxmlformats.org/presentationml/2006/main">
  <p:tag name="KSO_WM_TEMPLATE_CATEGORY" val="diagram"/>
  <p:tag name="KSO_WM_TEMPLATE_INDEX" val="783"/>
  <p:tag name="KSO_WM_TAG_VERSION" val="1.0"/>
  <p:tag name="KSO_WM_UNIT_TYPE" val="l_i"/>
  <p:tag name="KSO_WM_UNIT_INDEX" val="1_25"/>
  <p:tag name="KSO_WM_UNIT_ID" val="diagram783_2*l_i*1_25"/>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115.xml><?xml version="1.0" encoding="utf-8"?>
<p:tagLst xmlns:p="http://schemas.openxmlformats.org/presentationml/2006/main">
  <p:tag name="KSO_WM_TEMPLATE_CATEGORY" val="diagram"/>
  <p:tag name="KSO_WM_TEMPLATE_INDEX" val="783"/>
  <p:tag name="KSO_WM_TAG_VERSION" val="1.0"/>
  <p:tag name="KSO_WM_UNIT_TYPE" val="l_i"/>
  <p:tag name="KSO_WM_UNIT_INDEX" val="1_26"/>
  <p:tag name="KSO_WM_UNIT_ID" val="diagram783_2*l_i*1_26"/>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116.xml><?xml version="1.0" encoding="utf-8"?>
<p:tagLst xmlns:p="http://schemas.openxmlformats.org/presentationml/2006/main">
  <p:tag name="KSO_WM_TEMPLATE_CATEGORY" val="diagram"/>
  <p:tag name="KSO_WM_TEMPLATE_INDEX" val="783"/>
  <p:tag name="KSO_WM_TAG_VERSION" val="1.0"/>
  <p:tag name="KSO_WM_UNIT_TYPE" val="l_i"/>
  <p:tag name="KSO_WM_UNIT_INDEX" val="1_27"/>
  <p:tag name="KSO_WM_UNIT_ID" val="diagram783_2*l_i*1_27"/>
  <p:tag name="KSO_WM_UNIT_CLEAR" val="1"/>
  <p:tag name="KSO_WM_UNIT_LAYERLEVEL" val="1_1"/>
  <p:tag name="KSO_WM_BEAUTIFY_FLAG" val="#wm#"/>
  <p:tag name="KSO_WM_DIAGRAM_GROUP_CODE" val="l1-1"/>
  <p:tag name="KSO_WM_UNIT_FILL_FORE_SCHEMECOLOR_INDEX" val="7"/>
  <p:tag name="KSO_WM_UNIT_FILL_TYPE" val="1"/>
  <p:tag name="KSO_WM_UNIT_TEXT_FILL_FORE_SCHEMECOLOR_INDEX" val="2"/>
  <p:tag name="KSO_WM_UNIT_TEXT_FILL_TYPE" val="1"/>
</p:tagLst>
</file>

<file path=ppt/tags/tag117.xml><?xml version="1.0" encoding="utf-8"?>
<p:tagLst xmlns:p="http://schemas.openxmlformats.org/presentationml/2006/main">
  <p:tag name="KSO_WM_TAG_VERSION" val="1.0"/>
  <p:tag name="KSO_WM_BEAUTIFY_FLAG" val="#wm#"/>
  <p:tag name="KSO_WM_UNIT_TYPE" val="i"/>
  <p:tag name="KSO_WM_UNIT_ID" val="diagram783_2*i*66"/>
  <p:tag name="KSO_WM_TEMPLATE_CATEGORY" val="diagram"/>
  <p:tag name="KSO_WM_TEMPLATE_INDEX" val="783"/>
  <p:tag name="KSO_WM_UNIT_INDEX" val="66"/>
</p:tagLst>
</file>

<file path=ppt/tags/tag118.xml><?xml version="1.0" encoding="utf-8"?>
<p:tagLst xmlns:p="http://schemas.openxmlformats.org/presentationml/2006/main">
  <p:tag name="KSO_WM_TEMPLATE_CATEGORY" val="diagram"/>
  <p:tag name="KSO_WM_TEMPLATE_INDEX" val="783"/>
  <p:tag name="KSO_WM_TAG_VERSION" val="1.0"/>
  <p:tag name="KSO_WM_UNIT_TYPE" val="l_i"/>
  <p:tag name="KSO_WM_UNIT_INDEX" val="1_28"/>
  <p:tag name="KSO_WM_UNIT_ID" val="diagram783_2*l_i*1_28"/>
  <p:tag name="KSO_WM_UNIT_CLEAR" val="1"/>
  <p:tag name="KSO_WM_UNIT_LAYERLEVEL" val="1_1"/>
  <p:tag name="KSO_WM_BEAUTIFY_FLAG" val="#wm#"/>
  <p:tag name="KSO_WM_DIAGRAM_GROUP_CODE" val="l1-1"/>
  <p:tag name="KSO_WM_UNIT_LINE_FORE_SCHEMECOLOR_INDEX" val="13"/>
  <p:tag name="KSO_WM_UNIT_LINE_FILL_TYPE" val="2"/>
</p:tagLst>
</file>

<file path=ppt/tags/tag119.xml><?xml version="1.0" encoding="utf-8"?>
<p:tagLst xmlns:p="http://schemas.openxmlformats.org/presentationml/2006/main">
  <p:tag name="KSO_WM_TEMPLATE_CATEGORY" val="diagram"/>
  <p:tag name="KSO_WM_TEMPLATE_INDEX" val="783"/>
  <p:tag name="KSO_WM_TAG_VERSION" val="1.0"/>
  <p:tag name="KSO_WM_UNIT_TYPE" val="l_i"/>
  <p:tag name="KSO_WM_UNIT_INDEX" val="1_29"/>
  <p:tag name="KSO_WM_UNIT_ID" val="diagram783_2*l_i*1_29"/>
  <p:tag name="KSO_WM_UNIT_CLEAR" val="1"/>
  <p:tag name="KSO_WM_UNIT_LAYERLEVEL" val="1_1"/>
  <p:tag name="KSO_WM_BEAUTIFY_FLAG" val="#wm#"/>
  <p:tag name="KSO_WM_DIAGRAM_GROUP_CODE" val="l1-1"/>
  <p:tag name="KSO_WM_UNIT_LINE_FORE_SCHEMECOLOR_INDEX" val="13"/>
  <p:tag name="KSO_WM_UNIT_LINE_FILL_TYPE" val="2"/>
</p:tagLst>
</file>

<file path=ppt/tags/tag12.xml><?xml version="1.0" encoding="utf-8"?>
<p:tagLst xmlns:p="http://schemas.openxmlformats.org/presentationml/2006/main">
  <p:tag name="KSO_WM_TAG_VERSION" val="1.0"/>
  <p:tag name="KSO_WM_TEMPLATE_CATEGORY" val="diagram"/>
  <p:tag name="KSO_WM_TEMPLATE_INDEX" val="749"/>
  <p:tag name="KSO_WM_UNIT_TYPE" val="l_i"/>
  <p:tag name="KSO_WM_UNIT_INDEX" val="1_10"/>
  <p:tag name="KSO_WM_UNIT_ID" val="260*l_i*1_10"/>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20.xml><?xml version="1.0" encoding="utf-8"?>
<p:tagLst xmlns:p="http://schemas.openxmlformats.org/presentationml/2006/main">
  <p:tag name="KSO_WM_TEMPLATE_CATEGORY" val="diagram"/>
  <p:tag name="KSO_WM_TEMPLATE_INDEX" val="783"/>
  <p:tag name="KSO_WM_TAG_VERSION" val="1.0"/>
  <p:tag name="KSO_WM_UNIT_TYPE" val="l_h_f"/>
  <p:tag name="KSO_WM_UNIT_INDEX" val="1_5_1"/>
  <p:tag name="KSO_WM_UNIT_ID" val="diagram783_2*l_h_f*1_5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121.xml><?xml version="1.0" encoding="utf-8"?>
<p:tagLst xmlns:p="http://schemas.openxmlformats.org/presentationml/2006/main">
  <p:tag name="KSO_WM_TEMPLATE_CATEGORY" val="diagram"/>
  <p:tag name="KSO_WM_TEMPLATE_INDEX" val="783"/>
  <p:tag name="KSO_WM_TAG_VERSION" val="1.0"/>
  <p:tag name="KSO_WM_UNIT_TYPE" val="l_h_a"/>
  <p:tag name="KSO_WM_UNIT_INDEX" val="1_5_1"/>
  <p:tag name="KSO_WM_UNIT_ID" val="diagram783_2*l_h_a*1_5_1"/>
  <p:tag name="KSO_WM_UNIT_CLEAR" val="1"/>
  <p:tag name="KSO_WM_UNIT_LAYERLEVEL" val="1_1_1"/>
  <p:tag name="KSO_WM_UNIT_VALUE" val="7"/>
  <p:tag name="KSO_WM_UNIT_HIGHLIGHT" val="0"/>
  <p:tag name="KSO_WM_UNIT_COMPATIBLE" val="0"/>
  <p:tag name="KSO_WM_BEAUTIFY_FLAG" val="#wm#"/>
  <p:tag name="KSO_WM_DIAGRAM_GROUP_CODE" val="l1-1"/>
  <p:tag name="KSO_WM_UNIT_PRESET_TEXT" val="LOREM"/>
  <p:tag name="KSO_WM_UNIT_TEXT_FILL_FORE_SCHEMECOLOR_INDEX" val="9"/>
  <p:tag name="KSO_WM_UNIT_TEXT_FILL_TYPE" val="1"/>
</p:tagLst>
</file>

<file path=ppt/tags/tag122.xml><?xml version="1.0" encoding="utf-8"?>
<p:tagLst xmlns:p="http://schemas.openxmlformats.org/presentationml/2006/main">
  <p:tag name="MH" val="20160326100456"/>
  <p:tag name="MH_LIBRARY" val="GRAPHIC"/>
  <p:tag name="MH_ORDER" val="Rectangle 30"/>
</p:tagLst>
</file>

<file path=ppt/tags/tag13.xml><?xml version="1.0" encoding="utf-8"?>
<p:tagLst xmlns:p="http://schemas.openxmlformats.org/presentationml/2006/main">
  <p:tag name="KSO_WM_TAG_VERSION" val="1.0"/>
  <p:tag name="KSO_WM_TEMPLATE_CATEGORY" val="diagram"/>
  <p:tag name="KSO_WM_TEMPLATE_INDEX" val="749"/>
  <p:tag name="KSO_WM_UNIT_TYPE" val="l_i"/>
  <p:tag name="KSO_WM_UNIT_INDEX" val="1_11"/>
  <p:tag name="KSO_WM_UNIT_ID" val="260*l_i*1_1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14.xml><?xml version="1.0" encoding="utf-8"?>
<p:tagLst xmlns:p="http://schemas.openxmlformats.org/presentationml/2006/main">
  <p:tag name="KSO_WM_TAG_VERSION" val="1.0"/>
  <p:tag name="KSO_WM_BEAUTIFY_FLAG" val="#wm#"/>
  <p:tag name="KSO_WM_UNIT_TYPE" val="i"/>
  <p:tag name="KSO_WM_UNIT_ID" val="diagram749_5*i*25"/>
  <p:tag name="KSO_WM_TEMPLATE_CATEGORY" val="diagram"/>
  <p:tag name="KSO_WM_TEMPLATE_INDEX" val="749"/>
  <p:tag name="KSO_WM_UNIT_INDEX" val="25"/>
</p:tagLst>
</file>

<file path=ppt/tags/tag15.xml><?xml version="1.0" encoding="utf-8"?>
<p:tagLst xmlns:p="http://schemas.openxmlformats.org/presentationml/2006/main">
  <p:tag name="KSO_WM_TAG_VERSION" val="1.0"/>
  <p:tag name="KSO_WM_TEMPLATE_CATEGORY" val="diagram"/>
  <p:tag name="KSO_WM_TEMPLATE_INDEX" val="749"/>
  <p:tag name="KSO_WM_UNIT_TYPE" val="l_i"/>
  <p:tag name="KSO_WM_UNIT_INDEX" val="1_12"/>
  <p:tag name="KSO_WM_UNIT_ID" val="260*l_i*1_1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Lst>
</file>

<file path=ppt/tags/tag16.xml><?xml version="1.0" encoding="utf-8"?>
<p:tagLst xmlns:p="http://schemas.openxmlformats.org/presentationml/2006/main">
  <p:tag name="KSO_WM_TAG_VERSION" val="1.0"/>
  <p:tag name="KSO_WM_TEMPLATE_CATEGORY" val="diagram"/>
  <p:tag name="KSO_WM_TEMPLATE_INDEX" val="749"/>
  <p:tag name="KSO_WM_UNIT_TYPE" val="l_h_f"/>
  <p:tag name="KSO_WM_UNIT_INDEX" val="1_2_1"/>
  <p:tag name="KSO_WM_UNIT_ID" val="260*l_h_f*1_2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17.xml><?xml version="1.0" encoding="utf-8"?>
<p:tagLst xmlns:p="http://schemas.openxmlformats.org/presentationml/2006/main">
  <p:tag name="KSO_WM_TAG_VERSION" val="1.0"/>
  <p:tag name="KSO_WM_TEMPLATE_CATEGORY" val="diagram"/>
  <p:tag name="KSO_WM_TEMPLATE_INDEX" val="749"/>
  <p:tag name="KSO_WM_UNIT_TYPE" val="l_i"/>
  <p:tag name="KSO_WM_UNIT_INDEX" val="1_13"/>
  <p:tag name="KSO_WM_UNIT_ID" val="260*l_i*1_13"/>
  <p:tag name="KSO_WM_UNIT_CLEAR" val="1"/>
  <p:tag name="KSO_WM_UNIT_LAYERLEVEL" val="1_1"/>
  <p:tag name="KSO_WM_BEAUTIFY_FLAG" val="#wm#"/>
  <p:tag name="KSO_WM_DIAGRAM_GROUP_CODE" val="l1-1"/>
  <p:tag name="KSO_WM_UNIT_LINE_FORE_SCHEMECOLOR_INDEX" val="5"/>
  <p:tag name="KSO_WM_UNIT_LINE_FILL_TYPE" val="2"/>
</p:tagLst>
</file>

<file path=ppt/tags/tag18.xml><?xml version="1.0" encoding="utf-8"?>
<p:tagLst xmlns:p="http://schemas.openxmlformats.org/presentationml/2006/main">
  <p:tag name="KSO_WM_TAG_VERSION" val="1.0"/>
  <p:tag name="KSO_WM_TEMPLATE_CATEGORY" val="diagram"/>
  <p:tag name="KSO_WM_TEMPLATE_INDEX" val="749"/>
  <p:tag name="KSO_WM_UNIT_TYPE" val="l_i"/>
  <p:tag name="KSO_WM_UNIT_INDEX" val="1_14"/>
  <p:tag name="KSO_WM_UNIT_ID" val="260*l_i*1_14"/>
  <p:tag name="KSO_WM_UNIT_CLEAR" val="1"/>
  <p:tag name="KSO_WM_UNIT_LAYERLEVEL" val="1_1"/>
  <p:tag name="KSO_WM_BEAUTIFY_FLAG" val="#wm#"/>
  <p:tag name="KSO_WM_DIAGRAM_GROUP_CODE" val="l1-1"/>
  <p:tag name="KSO_WM_UNIT_LINE_FORE_SCHEMECOLOR_INDEX" val="5"/>
  <p:tag name="KSO_WM_UNIT_LINE_FILL_TYPE" val="2"/>
</p:tagLst>
</file>

<file path=ppt/tags/tag19.xml><?xml version="1.0" encoding="utf-8"?>
<p:tagLst xmlns:p="http://schemas.openxmlformats.org/presentationml/2006/main">
  <p:tag name="KSO_WM_TAG_VERSION" val="1.0"/>
  <p:tag name="KSO_WM_TEMPLATE_CATEGORY" val="diagram"/>
  <p:tag name="KSO_WM_TEMPLATE_INDEX" val="749"/>
  <p:tag name="KSO_WM_UNIT_TYPE" val="l_i"/>
  <p:tag name="KSO_WM_UNIT_INDEX" val="1_15"/>
  <p:tag name="KSO_WM_UNIT_ID" val="260*l_i*1_15"/>
  <p:tag name="KSO_WM_UNIT_CLEAR" val="1"/>
  <p:tag name="KSO_WM_UNIT_LAYERLEVEL" val="1_1"/>
  <p:tag name="KSO_WM_BEAUTIFY_FLAG" val="#wm#"/>
  <p:tag name="KSO_WM_DIAGRAM_GROUP_CODE" val="l1-1"/>
  <p:tag name="KSO_WM_UNIT_LINE_FORE_SCHEMECOLOR_INDEX" val="5"/>
  <p:tag name="KSO_WM_UNIT_LINE_FILL_TYPE" val="2"/>
</p:tagLst>
</file>

<file path=ppt/tags/tag2.xml><?xml version="1.0" encoding="utf-8"?>
<p:tagLst xmlns:p="http://schemas.openxmlformats.org/presentationml/2006/main">
  <p:tag name="KSO_WM_TAG_VERSION" val="1.0"/>
  <p:tag name="KSO_WM_TEMPLATE_CATEGORY" val="diagram"/>
  <p:tag name="KSO_WM_TEMPLATE_INDEX" val="749"/>
  <p:tag name="KSO_WM_UNIT_TYPE" val="l_i"/>
  <p:tag name="KSO_WM_UNIT_INDEX" val="1_1"/>
  <p:tag name="KSO_WM_UNIT_ID" val="260*l_i*1_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Lst>
</file>

<file path=ppt/tags/tag20.xml><?xml version="1.0" encoding="utf-8"?>
<p:tagLst xmlns:p="http://schemas.openxmlformats.org/presentationml/2006/main">
  <p:tag name="KSO_WM_TAG_VERSION" val="1.0"/>
  <p:tag name="KSO_WM_TEMPLATE_CATEGORY" val="diagram"/>
  <p:tag name="KSO_WM_TEMPLATE_INDEX" val="749"/>
  <p:tag name="KSO_WM_UNIT_TYPE" val="l_i"/>
  <p:tag name="KSO_WM_UNIT_INDEX" val="1_16"/>
  <p:tag name="KSO_WM_UNIT_ID" val="260*l_i*1_16"/>
  <p:tag name="KSO_WM_UNIT_CLEAR" val="1"/>
  <p:tag name="KSO_WM_UNIT_LAYERLEVEL" val="1_1"/>
  <p:tag name="KSO_WM_BEAUTIFY_FLAG" val="#wm#"/>
  <p:tag name="KSO_WM_DIAGRAM_GROUP_CODE" val="l1-1"/>
  <p:tag name="KSO_WM_UNIT_LINE_FORE_SCHEMECOLOR_INDEX" val="5"/>
  <p:tag name="KSO_WM_UNIT_LINE_FILL_TYPE" val="2"/>
</p:tagLst>
</file>

<file path=ppt/tags/tag21.xml><?xml version="1.0" encoding="utf-8"?>
<p:tagLst xmlns:p="http://schemas.openxmlformats.org/presentationml/2006/main">
  <p:tag name="KSO_WM_TAG_VERSION" val="1.0"/>
  <p:tag name="KSO_WM_TEMPLATE_CATEGORY" val="diagram"/>
  <p:tag name="KSO_WM_TEMPLATE_INDEX" val="749"/>
  <p:tag name="KSO_WM_UNIT_TYPE" val="l_i"/>
  <p:tag name="KSO_WM_UNIT_INDEX" val="1_17"/>
  <p:tag name="KSO_WM_UNIT_ID" val="260*l_i*1_17"/>
  <p:tag name="KSO_WM_UNIT_CLEAR" val="1"/>
  <p:tag name="KSO_WM_UNIT_LAYERLEVEL" val="1_1"/>
  <p:tag name="KSO_WM_BEAUTIFY_FLAG" val="#wm#"/>
  <p:tag name="KSO_WM_DIAGRAM_GROUP_CODE" val="l1-1"/>
  <p:tag name="KSO_WM_UNIT_LINE_FORE_SCHEMECOLOR_INDEX" val="5"/>
  <p:tag name="KSO_WM_UNIT_LINE_FILL_TYPE" val="2"/>
</p:tagLst>
</file>

<file path=ppt/tags/tag22.xml><?xml version="1.0" encoding="utf-8"?>
<p:tagLst xmlns:p="http://schemas.openxmlformats.org/presentationml/2006/main">
  <p:tag name="KSO_WM_TAG_VERSION" val="1.0"/>
  <p:tag name="KSO_WM_TEMPLATE_CATEGORY" val="diagram"/>
  <p:tag name="KSO_WM_TEMPLATE_INDEX" val="749"/>
  <p:tag name="KSO_WM_UNIT_TYPE" val="l_i"/>
  <p:tag name="KSO_WM_UNIT_INDEX" val="1_18"/>
  <p:tag name="KSO_WM_UNIT_ID" val="260*l_i*1_18"/>
  <p:tag name="KSO_WM_UNIT_CLEAR" val="1"/>
  <p:tag name="KSO_WM_UNIT_LAYERLEVEL" val="1_1"/>
  <p:tag name="KSO_WM_BEAUTIFY_FLAG" val="#wm#"/>
  <p:tag name="KSO_WM_DIAGRAM_GROUP_CODE" val="l1-1"/>
  <p:tag name="KSO_WM_UNIT_LINE_FORE_SCHEMECOLOR_INDEX" val="5"/>
  <p:tag name="KSO_WM_UNIT_LINE_FILL_TYPE" val="2"/>
</p:tagLst>
</file>

<file path=ppt/tags/tag23.xml><?xml version="1.0" encoding="utf-8"?>
<p:tagLst xmlns:p="http://schemas.openxmlformats.org/presentationml/2006/main">
  <p:tag name="KSO_WM_TAG_VERSION" val="1.0"/>
  <p:tag name="KSO_WM_TEMPLATE_CATEGORY" val="diagram"/>
  <p:tag name="KSO_WM_TEMPLATE_INDEX" val="749"/>
  <p:tag name="KSO_WM_UNIT_TYPE" val="l_i"/>
  <p:tag name="KSO_WM_UNIT_INDEX" val="1_19"/>
  <p:tag name="KSO_WM_UNIT_ID" val="260*l_i*1_19"/>
  <p:tag name="KSO_WM_UNIT_CLEAR" val="1"/>
  <p:tag name="KSO_WM_UNIT_LAYERLEVEL" val="1_1"/>
  <p:tag name="KSO_WM_BEAUTIFY_FLAG" val="#wm#"/>
  <p:tag name="KSO_WM_DIAGRAM_GROUP_CODE" val="l1-1"/>
  <p:tag name="KSO_WM_UNIT_LINE_FORE_SCHEMECOLOR_INDEX" val="5"/>
  <p:tag name="KSO_WM_UNIT_LINE_FILL_TYPE" val="2"/>
</p:tagLst>
</file>

<file path=ppt/tags/tag24.xml><?xml version="1.0" encoding="utf-8"?>
<p:tagLst xmlns:p="http://schemas.openxmlformats.org/presentationml/2006/main">
  <p:tag name="KSO_WM_TAG_VERSION" val="1.0"/>
  <p:tag name="KSO_WM_TEMPLATE_CATEGORY" val="diagram"/>
  <p:tag name="KSO_WM_TEMPLATE_INDEX" val="749"/>
  <p:tag name="KSO_WM_UNIT_TYPE" val="l_i"/>
  <p:tag name="KSO_WM_UNIT_INDEX" val="1_20"/>
  <p:tag name="KSO_WM_UNIT_ID" val="260*l_i*1_20"/>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25.xml><?xml version="1.0" encoding="utf-8"?>
<p:tagLst xmlns:p="http://schemas.openxmlformats.org/presentationml/2006/main">
  <p:tag name="KSO_WM_TAG_VERSION" val="1.0"/>
  <p:tag name="KSO_WM_TEMPLATE_CATEGORY" val="diagram"/>
  <p:tag name="KSO_WM_TEMPLATE_INDEX" val="749"/>
  <p:tag name="KSO_WM_UNIT_TYPE" val="l_i"/>
  <p:tag name="KSO_WM_UNIT_INDEX" val="1_21"/>
  <p:tag name="KSO_WM_UNIT_ID" val="260*l_i*1_21"/>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26.xml><?xml version="1.0" encoding="utf-8"?>
<p:tagLst xmlns:p="http://schemas.openxmlformats.org/presentationml/2006/main">
  <p:tag name="KSO_WM_TAG_VERSION" val="1.0"/>
  <p:tag name="KSO_WM_TEMPLATE_CATEGORY" val="diagram"/>
  <p:tag name="KSO_WM_TEMPLATE_INDEX" val="749"/>
  <p:tag name="KSO_WM_UNIT_TYPE" val="l_i"/>
  <p:tag name="KSO_WM_UNIT_INDEX" val="1_22"/>
  <p:tag name="KSO_WM_UNIT_ID" val="260*l_i*1_2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27.xml><?xml version="1.0" encoding="utf-8"?>
<p:tagLst xmlns:p="http://schemas.openxmlformats.org/presentationml/2006/main">
  <p:tag name="KSO_WM_TAG_VERSION" val="1.0"/>
  <p:tag name="KSO_WM_BEAUTIFY_FLAG" val="#wm#"/>
  <p:tag name="KSO_WM_UNIT_TYPE" val="i"/>
  <p:tag name="KSO_WM_UNIT_ID" val="diagram749_5*i*50"/>
  <p:tag name="KSO_WM_TEMPLATE_CATEGORY" val="diagram"/>
  <p:tag name="KSO_WM_TEMPLATE_INDEX" val="749"/>
  <p:tag name="KSO_WM_UNIT_INDEX" val="50"/>
</p:tagLst>
</file>

<file path=ppt/tags/tag28.xml><?xml version="1.0" encoding="utf-8"?>
<p:tagLst xmlns:p="http://schemas.openxmlformats.org/presentationml/2006/main">
  <p:tag name="KSO_WM_TAG_VERSION" val="1.0"/>
  <p:tag name="KSO_WM_TEMPLATE_CATEGORY" val="diagram"/>
  <p:tag name="KSO_WM_TEMPLATE_INDEX" val="749"/>
  <p:tag name="KSO_WM_UNIT_TYPE" val="l_i"/>
  <p:tag name="KSO_WM_UNIT_INDEX" val="1_23"/>
  <p:tag name="KSO_WM_UNIT_ID" val="260*l_i*1_2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Lst>
</file>

<file path=ppt/tags/tag29.xml><?xml version="1.0" encoding="utf-8"?>
<p:tagLst xmlns:p="http://schemas.openxmlformats.org/presentationml/2006/main">
  <p:tag name="KSO_WM_TAG_VERSION" val="1.0"/>
  <p:tag name="KSO_WM_TEMPLATE_CATEGORY" val="diagram"/>
  <p:tag name="KSO_WM_TEMPLATE_INDEX" val="749"/>
  <p:tag name="KSO_WM_UNIT_TYPE" val="l_h_f"/>
  <p:tag name="KSO_WM_UNIT_INDEX" val="1_3_1"/>
  <p:tag name="KSO_WM_UNIT_ID" val="260*l_h_f*1_3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xml><?xml version="1.0" encoding="utf-8"?>
<p:tagLst xmlns:p="http://schemas.openxmlformats.org/presentationml/2006/main">
  <p:tag name="KSO_WM_TAG_VERSION" val="1.0"/>
  <p:tag name="KSO_WM_TEMPLATE_CATEGORY" val="diagram"/>
  <p:tag name="KSO_WM_TEMPLATE_INDEX" val="749"/>
  <p:tag name="KSO_WM_UNIT_TYPE" val="l_h_f"/>
  <p:tag name="KSO_WM_UNIT_INDEX" val="1_1_1"/>
  <p:tag name="KSO_WM_UNIT_ID" val="260*l_h_f*1_1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30.xml><?xml version="1.0" encoding="utf-8"?>
<p:tagLst xmlns:p="http://schemas.openxmlformats.org/presentationml/2006/main">
  <p:tag name="KSO_WM_TAG_VERSION" val="1.0"/>
  <p:tag name="KSO_WM_TEMPLATE_CATEGORY" val="diagram"/>
  <p:tag name="KSO_WM_TEMPLATE_INDEX" val="749"/>
  <p:tag name="KSO_WM_UNIT_TYPE" val="l_i"/>
  <p:tag name="KSO_WM_UNIT_INDEX" val="1_24"/>
  <p:tag name="KSO_WM_UNIT_ID" val="260*l_i*1_24"/>
  <p:tag name="KSO_WM_UNIT_CLEAR" val="1"/>
  <p:tag name="KSO_WM_UNIT_LAYERLEVEL" val="1_1"/>
  <p:tag name="KSO_WM_BEAUTIFY_FLAG" val="#wm#"/>
  <p:tag name="KSO_WM_DIAGRAM_GROUP_CODE" val="l1-1"/>
  <p:tag name="KSO_WM_UNIT_LINE_FORE_SCHEMECOLOR_INDEX" val="5"/>
  <p:tag name="KSO_WM_UNIT_LINE_FILL_TYPE" val="2"/>
</p:tagLst>
</file>

<file path=ppt/tags/tag31.xml><?xml version="1.0" encoding="utf-8"?>
<p:tagLst xmlns:p="http://schemas.openxmlformats.org/presentationml/2006/main">
  <p:tag name="KSO_WM_TAG_VERSION" val="1.0"/>
  <p:tag name="KSO_WM_TEMPLATE_CATEGORY" val="diagram"/>
  <p:tag name="KSO_WM_TEMPLATE_INDEX" val="749"/>
  <p:tag name="KSO_WM_UNIT_TYPE" val="l_i"/>
  <p:tag name="KSO_WM_UNIT_INDEX" val="1_25"/>
  <p:tag name="KSO_WM_UNIT_ID" val="260*l_i*1_25"/>
  <p:tag name="KSO_WM_UNIT_CLEAR" val="1"/>
  <p:tag name="KSO_WM_UNIT_LAYERLEVEL" val="1_1"/>
  <p:tag name="KSO_WM_BEAUTIFY_FLAG" val="#wm#"/>
  <p:tag name="KSO_WM_DIAGRAM_GROUP_CODE" val="l1-1"/>
  <p:tag name="KSO_WM_UNIT_LINE_FORE_SCHEMECOLOR_INDEX" val="5"/>
  <p:tag name="KSO_WM_UNIT_LINE_FILL_TYPE" val="2"/>
</p:tagLst>
</file>

<file path=ppt/tags/tag32.xml><?xml version="1.0" encoding="utf-8"?>
<p:tagLst xmlns:p="http://schemas.openxmlformats.org/presentationml/2006/main">
  <p:tag name="KSO_WM_TAG_VERSION" val="1.0"/>
  <p:tag name="KSO_WM_TEMPLATE_CATEGORY" val="diagram"/>
  <p:tag name="KSO_WM_TEMPLATE_INDEX" val="749"/>
  <p:tag name="KSO_WM_UNIT_TYPE" val="l_i"/>
  <p:tag name="KSO_WM_UNIT_INDEX" val="1_26"/>
  <p:tag name="KSO_WM_UNIT_ID" val="260*l_i*1_26"/>
  <p:tag name="KSO_WM_UNIT_CLEAR" val="1"/>
  <p:tag name="KSO_WM_UNIT_LAYERLEVEL" val="1_1"/>
  <p:tag name="KSO_WM_BEAUTIFY_FLAG" val="#wm#"/>
  <p:tag name="KSO_WM_DIAGRAM_GROUP_CODE" val="l1-1"/>
  <p:tag name="KSO_WM_UNIT_LINE_FORE_SCHEMECOLOR_INDEX" val="5"/>
  <p:tag name="KSO_WM_UNIT_LINE_FILL_TYPE" val="2"/>
</p:tagLst>
</file>

<file path=ppt/tags/tag33.xml><?xml version="1.0" encoding="utf-8"?>
<p:tagLst xmlns:p="http://schemas.openxmlformats.org/presentationml/2006/main">
  <p:tag name="KSO_WM_TAG_VERSION" val="1.0"/>
  <p:tag name="KSO_WM_TEMPLATE_CATEGORY" val="diagram"/>
  <p:tag name="KSO_WM_TEMPLATE_INDEX" val="749"/>
  <p:tag name="KSO_WM_UNIT_TYPE" val="l_i"/>
  <p:tag name="KSO_WM_UNIT_INDEX" val="1_27"/>
  <p:tag name="KSO_WM_UNIT_ID" val="260*l_i*1_27"/>
  <p:tag name="KSO_WM_UNIT_CLEAR" val="1"/>
  <p:tag name="KSO_WM_UNIT_LAYERLEVEL" val="1_1"/>
  <p:tag name="KSO_WM_BEAUTIFY_FLAG" val="#wm#"/>
  <p:tag name="KSO_WM_DIAGRAM_GROUP_CODE" val="l1-1"/>
  <p:tag name="KSO_WM_UNIT_LINE_FORE_SCHEMECOLOR_INDEX" val="5"/>
  <p:tag name="KSO_WM_UNIT_LINE_FILL_TYPE" val="2"/>
</p:tagLst>
</file>

<file path=ppt/tags/tag34.xml><?xml version="1.0" encoding="utf-8"?>
<p:tagLst xmlns:p="http://schemas.openxmlformats.org/presentationml/2006/main">
  <p:tag name="KSO_WM_TAG_VERSION" val="1.0"/>
  <p:tag name="KSO_WM_TEMPLATE_CATEGORY" val="diagram"/>
  <p:tag name="KSO_WM_TEMPLATE_INDEX" val="749"/>
  <p:tag name="KSO_WM_UNIT_TYPE" val="l_i"/>
  <p:tag name="KSO_WM_UNIT_INDEX" val="1_28"/>
  <p:tag name="KSO_WM_UNIT_ID" val="260*l_i*1_28"/>
  <p:tag name="KSO_WM_UNIT_CLEAR" val="1"/>
  <p:tag name="KSO_WM_UNIT_LAYERLEVEL" val="1_1"/>
  <p:tag name="KSO_WM_BEAUTIFY_FLAG" val="#wm#"/>
  <p:tag name="KSO_WM_DIAGRAM_GROUP_CODE" val="l1-1"/>
  <p:tag name="KSO_WM_UNIT_LINE_FORE_SCHEMECOLOR_INDEX" val="5"/>
  <p:tag name="KSO_WM_UNIT_LINE_FILL_TYPE" val="2"/>
</p:tagLst>
</file>

<file path=ppt/tags/tag35.xml><?xml version="1.0" encoding="utf-8"?>
<p:tagLst xmlns:p="http://schemas.openxmlformats.org/presentationml/2006/main">
  <p:tag name="KSO_WM_TAG_VERSION" val="1.0"/>
  <p:tag name="KSO_WM_TEMPLATE_CATEGORY" val="diagram"/>
  <p:tag name="KSO_WM_TEMPLATE_INDEX" val="749"/>
  <p:tag name="KSO_WM_UNIT_TYPE" val="l_i"/>
  <p:tag name="KSO_WM_UNIT_INDEX" val="1_29"/>
  <p:tag name="KSO_WM_UNIT_ID" val="260*l_i*1_29"/>
  <p:tag name="KSO_WM_UNIT_CLEAR" val="1"/>
  <p:tag name="KSO_WM_UNIT_LAYERLEVEL" val="1_1"/>
  <p:tag name="KSO_WM_BEAUTIFY_FLAG" val="#wm#"/>
  <p:tag name="KSO_WM_DIAGRAM_GROUP_CODE" val="l1-1"/>
  <p:tag name="KSO_WM_UNIT_LINE_FORE_SCHEMECOLOR_INDEX" val="5"/>
  <p:tag name="KSO_WM_UNIT_LINE_FILL_TYPE" val="2"/>
</p:tagLst>
</file>

<file path=ppt/tags/tag36.xml><?xml version="1.0" encoding="utf-8"?>
<p:tagLst xmlns:p="http://schemas.openxmlformats.org/presentationml/2006/main">
  <p:tag name="KSO_WM_TAG_VERSION" val="1.0"/>
  <p:tag name="KSO_WM_TEMPLATE_CATEGORY" val="diagram"/>
  <p:tag name="KSO_WM_TEMPLATE_INDEX" val="749"/>
  <p:tag name="KSO_WM_UNIT_TYPE" val="l_i"/>
  <p:tag name="KSO_WM_UNIT_INDEX" val="1_30"/>
  <p:tag name="KSO_WM_UNIT_ID" val="260*l_i*1_30"/>
  <p:tag name="KSO_WM_UNIT_CLEAR" val="1"/>
  <p:tag name="KSO_WM_UNIT_LAYERLEVEL" val="1_1"/>
  <p:tag name="KSO_WM_BEAUTIFY_FLAG" val="#wm#"/>
  <p:tag name="KSO_WM_DIAGRAM_GROUP_CODE" val="l1-1"/>
  <p:tag name="KSO_WM_UNIT_LINE_FORE_SCHEMECOLOR_INDEX" val="5"/>
  <p:tag name="KSO_WM_UNIT_LINE_FILL_TYPE" val="2"/>
</p:tagLst>
</file>

<file path=ppt/tags/tag37.xml><?xml version="1.0" encoding="utf-8"?>
<p:tagLst xmlns:p="http://schemas.openxmlformats.org/presentationml/2006/main">
  <p:tag name="KSO_WM_TAG_VERSION" val="1.0"/>
  <p:tag name="KSO_WM_TEMPLATE_CATEGORY" val="diagram"/>
  <p:tag name="KSO_WM_TEMPLATE_INDEX" val="749"/>
  <p:tag name="KSO_WM_UNIT_TYPE" val="l_i"/>
  <p:tag name="KSO_WM_UNIT_INDEX" val="1_31"/>
  <p:tag name="KSO_WM_UNIT_ID" val="260*l_i*1_31"/>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38.xml><?xml version="1.0" encoding="utf-8"?>
<p:tagLst xmlns:p="http://schemas.openxmlformats.org/presentationml/2006/main">
  <p:tag name="KSO_WM_TAG_VERSION" val="1.0"/>
  <p:tag name="KSO_WM_TEMPLATE_CATEGORY" val="diagram"/>
  <p:tag name="KSO_WM_TEMPLATE_INDEX" val="749"/>
  <p:tag name="KSO_WM_UNIT_TYPE" val="l_i"/>
  <p:tag name="KSO_WM_UNIT_INDEX" val="1_32"/>
  <p:tag name="KSO_WM_UNIT_ID" val="260*l_i*1_32"/>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TEMPLATE_CATEGORY" val="diagram"/>
  <p:tag name="KSO_WM_TEMPLATE_INDEX" val="749"/>
  <p:tag name="KSO_WM_UNIT_TYPE" val="l_i"/>
  <p:tag name="KSO_WM_UNIT_INDEX" val="1_33"/>
  <p:tag name="KSO_WM_UNIT_ID" val="260*l_i*1_3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4.xml><?xml version="1.0" encoding="utf-8"?>
<p:tagLst xmlns:p="http://schemas.openxmlformats.org/presentationml/2006/main">
  <p:tag name="KSO_WM_TAG_VERSION" val="1.0"/>
  <p:tag name="KSO_WM_TEMPLATE_CATEGORY" val="diagram"/>
  <p:tag name="KSO_WM_TEMPLATE_INDEX" val="749"/>
  <p:tag name="KSO_WM_UNIT_TYPE" val="l_i"/>
  <p:tag name="KSO_WM_UNIT_INDEX" val="1_2"/>
  <p:tag name="KSO_WM_UNIT_ID" val="260*l_i*1_2"/>
  <p:tag name="KSO_WM_UNIT_CLEAR" val="1"/>
  <p:tag name="KSO_WM_UNIT_LAYERLEVEL" val="1_1"/>
  <p:tag name="KSO_WM_BEAUTIFY_FLAG" val="#wm#"/>
  <p:tag name="KSO_WM_DIAGRAM_GROUP_CODE" val="l1-1"/>
  <p:tag name="KSO_WM_UNIT_LINE_FORE_SCHEMECOLOR_INDEX" val="5"/>
  <p:tag name="KSO_WM_UNIT_LINE_FILL_TYPE" val="2"/>
</p:tagLst>
</file>

<file path=ppt/tags/tag40.xml><?xml version="1.0" encoding="utf-8"?>
<p:tagLst xmlns:p="http://schemas.openxmlformats.org/presentationml/2006/main">
  <p:tag name="KSO_WM_TAG_VERSION" val="1.0"/>
  <p:tag name="KSO_WM_BEAUTIFY_FLAG" val="#wm#"/>
  <p:tag name="KSO_WM_UNIT_TYPE" val="i"/>
  <p:tag name="KSO_WM_UNIT_ID" val="diagram749_5*i*76"/>
  <p:tag name="KSO_WM_TEMPLATE_CATEGORY" val="diagram"/>
  <p:tag name="KSO_WM_TEMPLATE_INDEX" val="749"/>
  <p:tag name="KSO_WM_UNIT_INDEX" val="76"/>
</p:tagLst>
</file>

<file path=ppt/tags/tag41.xml><?xml version="1.0" encoding="utf-8"?>
<p:tagLst xmlns:p="http://schemas.openxmlformats.org/presentationml/2006/main">
  <p:tag name="KSO_WM_TAG_VERSION" val="1.0"/>
  <p:tag name="KSO_WM_TEMPLATE_CATEGORY" val="diagram"/>
  <p:tag name="KSO_WM_TEMPLATE_INDEX" val="749"/>
  <p:tag name="KSO_WM_UNIT_TYPE" val="l_i"/>
  <p:tag name="KSO_WM_UNIT_INDEX" val="1_34"/>
  <p:tag name="KSO_WM_UNIT_ID" val="260*l_i*1_3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Lst>
</file>

<file path=ppt/tags/tag42.xml><?xml version="1.0" encoding="utf-8"?>
<p:tagLst xmlns:p="http://schemas.openxmlformats.org/presentationml/2006/main">
  <p:tag name="KSO_WM_TAG_VERSION" val="1.0"/>
  <p:tag name="KSO_WM_TEMPLATE_CATEGORY" val="diagram"/>
  <p:tag name="KSO_WM_TEMPLATE_INDEX" val="749"/>
  <p:tag name="KSO_WM_UNIT_TYPE" val="l_h_f"/>
  <p:tag name="KSO_WM_UNIT_INDEX" val="1_4_1"/>
  <p:tag name="KSO_WM_UNIT_ID" val="260*l_h_f*1_4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43.xml><?xml version="1.0" encoding="utf-8"?>
<p:tagLst xmlns:p="http://schemas.openxmlformats.org/presentationml/2006/main">
  <p:tag name="KSO_WM_TAG_VERSION" val="1.0"/>
  <p:tag name="KSO_WM_TEMPLATE_CATEGORY" val="diagram"/>
  <p:tag name="KSO_WM_TEMPLATE_INDEX" val="749"/>
  <p:tag name="KSO_WM_UNIT_TYPE" val="l_i"/>
  <p:tag name="KSO_WM_UNIT_INDEX" val="1_35"/>
  <p:tag name="KSO_WM_UNIT_ID" val="260*l_i*1_35"/>
  <p:tag name="KSO_WM_UNIT_CLEAR" val="1"/>
  <p:tag name="KSO_WM_UNIT_LAYERLEVEL" val="1_1"/>
  <p:tag name="KSO_WM_BEAUTIFY_FLAG" val="#wm#"/>
  <p:tag name="KSO_WM_DIAGRAM_GROUP_CODE" val="l1-1"/>
  <p:tag name="KSO_WM_UNIT_LINE_FORE_SCHEMECOLOR_INDEX" val="5"/>
  <p:tag name="KSO_WM_UNIT_LINE_FILL_TYPE" val="2"/>
</p:tagLst>
</file>

<file path=ppt/tags/tag44.xml><?xml version="1.0" encoding="utf-8"?>
<p:tagLst xmlns:p="http://schemas.openxmlformats.org/presentationml/2006/main">
  <p:tag name="KSO_WM_TAG_VERSION" val="1.0"/>
  <p:tag name="KSO_WM_TEMPLATE_CATEGORY" val="diagram"/>
  <p:tag name="KSO_WM_TEMPLATE_INDEX" val="749"/>
  <p:tag name="KSO_WM_UNIT_TYPE" val="l_i"/>
  <p:tag name="KSO_WM_UNIT_INDEX" val="1_36"/>
  <p:tag name="KSO_WM_UNIT_ID" val="260*l_i*1_36"/>
  <p:tag name="KSO_WM_UNIT_CLEAR" val="1"/>
  <p:tag name="KSO_WM_UNIT_LAYERLEVEL" val="1_1"/>
  <p:tag name="KSO_WM_BEAUTIFY_FLAG" val="#wm#"/>
  <p:tag name="KSO_WM_DIAGRAM_GROUP_CODE" val="l1-1"/>
  <p:tag name="KSO_WM_UNIT_LINE_FORE_SCHEMECOLOR_INDEX" val="5"/>
  <p:tag name="KSO_WM_UNIT_LINE_FILL_TYPE" val="2"/>
</p:tagLst>
</file>

<file path=ppt/tags/tag45.xml><?xml version="1.0" encoding="utf-8"?>
<p:tagLst xmlns:p="http://schemas.openxmlformats.org/presentationml/2006/main">
  <p:tag name="KSO_WM_TAG_VERSION" val="1.0"/>
  <p:tag name="KSO_WM_TEMPLATE_CATEGORY" val="diagram"/>
  <p:tag name="KSO_WM_TEMPLATE_INDEX" val="749"/>
  <p:tag name="KSO_WM_UNIT_TYPE" val="l_i"/>
  <p:tag name="KSO_WM_UNIT_INDEX" val="1_37"/>
  <p:tag name="KSO_WM_UNIT_ID" val="260*l_i*1_37"/>
  <p:tag name="KSO_WM_UNIT_CLEAR" val="1"/>
  <p:tag name="KSO_WM_UNIT_LAYERLEVEL" val="1_1"/>
  <p:tag name="KSO_WM_BEAUTIFY_FLAG" val="#wm#"/>
  <p:tag name="KSO_WM_DIAGRAM_GROUP_CODE" val="l1-1"/>
  <p:tag name="KSO_WM_UNIT_LINE_FORE_SCHEMECOLOR_INDEX" val="5"/>
  <p:tag name="KSO_WM_UNIT_LINE_FILL_TYPE" val="2"/>
</p:tagLst>
</file>

<file path=ppt/tags/tag46.xml><?xml version="1.0" encoding="utf-8"?>
<p:tagLst xmlns:p="http://schemas.openxmlformats.org/presentationml/2006/main">
  <p:tag name="KSO_WM_TAG_VERSION" val="1.0"/>
  <p:tag name="KSO_WM_TEMPLATE_CATEGORY" val="diagram"/>
  <p:tag name="KSO_WM_TEMPLATE_INDEX" val="749"/>
  <p:tag name="KSO_WM_UNIT_TYPE" val="l_i"/>
  <p:tag name="KSO_WM_UNIT_INDEX" val="1_38"/>
  <p:tag name="KSO_WM_UNIT_ID" val="260*l_i*1_38"/>
  <p:tag name="KSO_WM_UNIT_CLEAR" val="1"/>
  <p:tag name="KSO_WM_UNIT_LAYERLEVEL" val="1_1"/>
  <p:tag name="KSO_WM_BEAUTIFY_FLAG" val="#wm#"/>
  <p:tag name="KSO_WM_DIAGRAM_GROUP_CODE" val="l1-1"/>
  <p:tag name="KSO_WM_UNIT_LINE_FORE_SCHEMECOLOR_INDEX" val="5"/>
  <p:tag name="KSO_WM_UNIT_LINE_FILL_TYPE" val="2"/>
</p:tagLst>
</file>

<file path=ppt/tags/tag47.xml><?xml version="1.0" encoding="utf-8"?>
<p:tagLst xmlns:p="http://schemas.openxmlformats.org/presentationml/2006/main">
  <p:tag name="KSO_WM_TAG_VERSION" val="1.0"/>
  <p:tag name="KSO_WM_TEMPLATE_CATEGORY" val="diagram"/>
  <p:tag name="KSO_WM_TEMPLATE_INDEX" val="749"/>
  <p:tag name="KSO_WM_UNIT_TYPE" val="l_i"/>
  <p:tag name="KSO_WM_UNIT_INDEX" val="1_39"/>
  <p:tag name="KSO_WM_UNIT_ID" val="260*l_i*1_39"/>
  <p:tag name="KSO_WM_UNIT_CLEAR" val="1"/>
  <p:tag name="KSO_WM_UNIT_LAYERLEVEL" val="1_1"/>
  <p:tag name="KSO_WM_BEAUTIFY_FLAG" val="#wm#"/>
  <p:tag name="KSO_WM_DIAGRAM_GROUP_CODE" val="l1-1"/>
  <p:tag name="KSO_WM_UNIT_LINE_FORE_SCHEMECOLOR_INDEX" val="5"/>
  <p:tag name="KSO_WM_UNIT_LINE_FILL_TYPE" val="2"/>
</p:tagLst>
</file>

<file path=ppt/tags/tag48.xml><?xml version="1.0" encoding="utf-8"?>
<p:tagLst xmlns:p="http://schemas.openxmlformats.org/presentationml/2006/main">
  <p:tag name="KSO_WM_TAG_VERSION" val="1.0"/>
  <p:tag name="KSO_WM_TEMPLATE_CATEGORY" val="diagram"/>
  <p:tag name="KSO_WM_TEMPLATE_INDEX" val="749"/>
  <p:tag name="KSO_WM_UNIT_TYPE" val="l_i"/>
  <p:tag name="KSO_WM_UNIT_INDEX" val="1_40"/>
  <p:tag name="KSO_WM_UNIT_ID" val="260*l_i*1_40"/>
  <p:tag name="KSO_WM_UNIT_CLEAR" val="1"/>
  <p:tag name="KSO_WM_UNIT_LAYERLEVEL" val="1_1"/>
  <p:tag name="KSO_WM_BEAUTIFY_FLAG" val="#wm#"/>
  <p:tag name="KSO_WM_DIAGRAM_GROUP_CODE" val="l1-1"/>
  <p:tag name="KSO_WM_UNIT_LINE_FORE_SCHEMECOLOR_INDEX" val="5"/>
  <p:tag name="KSO_WM_UNIT_LINE_FILL_TYPE" val="2"/>
</p:tagLst>
</file>

<file path=ppt/tags/tag49.xml><?xml version="1.0" encoding="utf-8"?>
<p:tagLst xmlns:p="http://schemas.openxmlformats.org/presentationml/2006/main">
  <p:tag name="KSO_WM_TAG_VERSION" val="1.0"/>
  <p:tag name="KSO_WM_TEMPLATE_CATEGORY" val="diagram"/>
  <p:tag name="KSO_WM_TEMPLATE_INDEX" val="749"/>
  <p:tag name="KSO_WM_UNIT_TYPE" val="l_i"/>
  <p:tag name="KSO_WM_UNIT_INDEX" val="1_41"/>
  <p:tag name="KSO_WM_UNIT_ID" val="260*l_i*1_41"/>
  <p:tag name="KSO_WM_UNIT_CLEAR" val="1"/>
  <p:tag name="KSO_WM_UNIT_LAYERLEVEL" val="1_1"/>
  <p:tag name="KSO_WM_BEAUTIFY_FLAG" val="#wm#"/>
  <p:tag name="KSO_WM_DIAGRAM_GROUP_CODE" val="l1-1"/>
  <p:tag name="KSO_WM_UNIT_LINE_FORE_SCHEMECOLOR_INDEX" val="5"/>
  <p:tag name="KSO_WM_UNIT_LINE_FILL_TYPE" val="2"/>
</p:tagLst>
</file>

<file path=ppt/tags/tag5.xml><?xml version="1.0" encoding="utf-8"?>
<p:tagLst xmlns:p="http://schemas.openxmlformats.org/presentationml/2006/main">
  <p:tag name="KSO_WM_TAG_VERSION" val="1.0"/>
  <p:tag name="KSO_WM_TEMPLATE_CATEGORY" val="diagram"/>
  <p:tag name="KSO_WM_TEMPLATE_INDEX" val="749"/>
  <p:tag name="KSO_WM_UNIT_TYPE" val="l_i"/>
  <p:tag name="KSO_WM_UNIT_INDEX" val="1_3"/>
  <p:tag name="KSO_WM_UNIT_ID" val="260*l_i*1_3"/>
  <p:tag name="KSO_WM_UNIT_CLEAR" val="1"/>
  <p:tag name="KSO_WM_UNIT_LAYERLEVEL" val="1_1"/>
  <p:tag name="KSO_WM_BEAUTIFY_FLAG" val="#wm#"/>
  <p:tag name="KSO_WM_DIAGRAM_GROUP_CODE" val="l1-1"/>
  <p:tag name="KSO_WM_UNIT_LINE_FORE_SCHEMECOLOR_INDEX" val="5"/>
  <p:tag name="KSO_WM_UNIT_LINE_FILL_TYPE" val="2"/>
</p:tagLst>
</file>

<file path=ppt/tags/tag50.xml><?xml version="1.0" encoding="utf-8"?>
<p:tagLst xmlns:p="http://schemas.openxmlformats.org/presentationml/2006/main">
  <p:tag name="KSO_WM_TAG_VERSION" val="1.0"/>
  <p:tag name="KSO_WM_TEMPLATE_CATEGORY" val="diagram"/>
  <p:tag name="KSO_WM_TEMPLATE_INDEX" val="749"/>
  <p:tag name="KSO_WM_UNIT_TYPE" val="l_i"/>
  <p:tag name="KSO_WM_UNIT_INDEX" val="1_42"/>
  <p:tag name="KSO_WM_UNIT_ID" val="260*l_i*1_42"/>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51.xml><?xml version="1.0" encoding="utf-8"?>
<p:tagLst xmlns:p="http://schemas.openxmlformats.org/presentationml/2006/main">
  <p:tag name="KSO_WM_TAG_VERSION" val="1.0"/>
  <p:tag name="KSO_WM_TEMPLATE_CATEGORY" val="diagram"/>
  <p:tag name="KSO_WM_TEMPLATE_INDEX" val="749"/>
  <p:tag name="KSO_WM_UNIT_TYPE" val="l_i"/>
  <p:tag name="KSO_WM_UNIT_INDEX" val="1_43"/>
  <p:tag name="KSO_WM_UNIT_ID" val="260*l_i*1_43"/>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52.xml><?xml version="1.0" encoding="utf-8"?>
<p:tagLst xmlns:p="http://schemas.openxmlformats.org/presentationml/2006/main">
  <p:tag name="KSO_WM_TAG_VERSION" val="1.0"/>
  <p:tag name="KSO_WM_TEMPLATE_CATEGORY" val="diagram"/>
  <p:tag name="KSO_WM_TEMPLATE_INDEX" val="749"/>
  <p:tag name="KSO_WM_UNIT_TYPE" val="l_i"/>
  <p:tag name="KSO_WM_UNIT_INDEX" val="1_44"/>
  <p:tag name="KSO_WM_UNIT_ID" val="260*l_i*1_4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53.xml><?xml version="1.0" encoding="utf-8"?>
<p:tagLst xmlns:p="http://schemas.openxmlformats.org/presentationml/2006/main">
  <p:tag name="KSO_WM_TAG_VERSION" val="1.0"/>
  <p:tag name="KSO_WM_BEAUTIFY_FLAG" val="#wm#"/>
  <p:tag name="KSO_WM_UNIT_TYPE" val="i"/>
  <p:tag name="KSO_WM_UNIT_ID" val="diagram749_5*i*101"/>
  <p:tag name="KSO_WM_TEMPLATE_CATEGORY" val="diagram"/>
  <p:tag name="KSO_WM_TEMPLATE_INDEX" val="749"/>
  <p:tag name="KSO_WM_UNIT_INDEX" val="101"/>
</p:tagLst>
</file>

<file path=ppt/tags/tag54.xml><?xml version="1.0" encoding="utf-8"?>
<p:tagLst xmlns:p="http://schemas.openxmlformats.org/presentationml/2006/main">
  <p:tag name="KSO_WM_TAG_VERSION" val="1.0"/>
  <p:tag name="KSO_WM_TEMPLATE_CATEGORY" val="diagram"/>
  <p:tag name="KSO_WM_TEMPLATE_INDEX" val="749"/>
  <p:tag name="KSO_WM_UNIT_TYPE" val="l_i"/>
  <p:tag name="KSO_WM_UNIT_INDEX" val="1_45"/>
  <p:tag name="KSO_WM_UNIT_ID" val="260*l_i*1_45"/>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5"/>
  <p:tag name="KSO_WM_UNIT_TEXT_FILL_TYPE" val="1"/>
</p:tagLst>
</file>

<file path=ppt/tags/tag55.xml><?xml version="1.0" encoding="utf-8"?>
<p:tagLst xmlns:p="http://schemas.openxmlformats.org/presentationml/2006/main">
  <p:tag name="KSO_WM_TAG_VERSION" val="1.0"/>
  <p:tag name="KSO_WM_TEMPLATE_CATEGORY" val="diagram"/>
  <p:tag name="KSO_WM_TEMPLATE_INDEX" val="749"/>
  <p:tag name="KSO_WM_UNIT_TYPE" val="l_h_f"/>
  <p:tag name="KSO_WM_UNIT_INDEX" val="1_5_1"/>
  <p:tag name="KSO_WM_UNIT_ID" val="260*l_h_f*1_5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FILL_FORE_SCHEMECOLOR_INDEX" val="5"/>
  <p:tag name="KSO_WM_UNIT_FILL_TYPE" val="1"/>
  <p:tag name="KSO_WM_UNIT_TEXT_FILL_FORE_SCHEMECOLOR_INDEX" val="14"/>
  <p:tag name="KSO_WM_UNIT_TEXT_FILL_TYPE" val="1"/>
</p:tagLst>
</file>

<file path=ppt/tags/tag56.xml><?xml version="1.0" encoding="utf-8"?>
<p:tagLst xmlns:p="http://schemas.openxmlformats.org/presentationml/2006/main">
  <p:tag name="KSO_WM_TAG_VERSION" val="1.0"/>
  <p:tag name="KSO_WM_TEMPLATE_CATEGORY" val="diagram"/>
  <p:tag name="KSO_WM_TEMPLATE_INDEX" val="749"/>
  <p:tag name="KSO_WM_UNIT_TYPE" val="l_i"/>
  <p:tag name="KSO_WM_UNIT_INDEX" val="1_46"/>
  <p:tag name="KSO_WM_UNIT_ID" val="260*l_i*1_46"/>
  <p:tag name="KSO_WM_UNIT_CLEAR" val="1"/>
  <p:tag name="KSO_WM_UNIT_LAYERLEVEL" val="1_1"/>
  <p:tag name="KSO_WM_BEAUTIFY_FLAG" val="#wm#"/>
  <p:tag name="KSO_WM_DIAGRAM_GROUP_CODE" val="l1-1"/>
  <p:tag name="KSO_WM_UNIT_LINE_FORE_SCHEMECOLOR_INDEX" val="5"/>
  <p:tag name="KSO_WM_UNIT_LINE_FILL_TYPE" val="2"/>
</p:tagLst>
</file>

<file path=ppt/tags/tag57.xml><?xml version="1.0" encoding="utf-8"?>
<p:tagLst xmlns:p="http://schemas.openxmlformats.org/presentationml/2006/main">
  <p:tag name="KSO_WM_TAG_VERSION" val="1.0"/>
  <p:tag name="KSO_WM_TEMPLATE_CATEGORY" val="diagram"/>
  <p:tag name="KSO_WM_TEMPLATE_INDEX" val="749"/>
  <p:tag name="KSO_WM_UNIT_TYPE" val="l_i"/>
  <p:tag name="KSO_WM_UNIT_INDEX" val="1_47"/>
  <p:tag name="KSO_WM_UNIT_ID" val="260*l_i*1_47"/>
  <p:tag name="KSO_WM_UNIT_CLEAR" val="1"/>
  <p:tag name="KSO_WM_UNIT_LAYERLEVEL" val="1_1"/>
  <p:tag name="KSO_WM_BEAUTIFY_FLAG" val="#wm#"/>
  <p:tag name="KSO_WM_DIAGRAM_GROUP_CODE" val="l1-1"/>
  <p:tag name="KSO_WM_UNIT_LINE_FORE_SCHEMECOLOR_INDEX" val="5"/>
  <p:tag name="KSO_WM_UNIT_LINE_FILL_TYPE" val="2"/>
</p:tagLst>
</file>

<file path=ppt/tags/tag58.xml><?xml version="1.0" encoding="utf-8"?>
<p:tagLst xmlns:p="http://schemas.openxmlformats.org/presentationml/2006/main">
  <p:tag name="KSO_WM_TAG_VERSION" val="1.0"/>
  <p:tag name="KSO_WM_TEMPLATE_CATEGORY" val="diagram"/>
  <p:tag name="KSO_WM_TEMPLATE_INDEX" val="749"/>
  <p:tag name="KSO_WM_UNIT_TYPE" val="l_i"/>
  <p:tag name="KSO_WM_UNIT_INDEX" val="1_48"/>
  <p:tag name="KSO_WM_UNIT_ID" val="260*l_i*1_48"/>
  <p:tag name="KSO_WM_UNIT_CLEAR" val="1"/>
  <p:tag name="KSO_WM_UNIT_LAYERLEVEL" val="1_1"/>
  <p:tag name="KSO_WM_BEAUTIFY_FLAG" val="#wm#"/>
  <p:tag name="KSO_WM_DIAGRAM_GROUP_CODE" val="l1-1"/>
  <p:tag name="KSO_WM_UNIT_LINE_FORE_SCHEMECOLOR_INDEX" val="5"/>
  <p:tag name="KSO_WM_UNIT_LINE_FILL_TYPE" val="2"/>
</p:tagLst>
</file>

<file path=ppt/tags/tag59.xml><?xml version="1.0" encoding="utf-8"?>
<p:tagLst xmlns:p="http://schemas.openxmlformats.org/presentationml/2006/main">
  <p:tag name="KSO_WM_TAG_VERSION" val="1.0"/>
  <p:tag name="KSO_WM_TEMPLATE_CATEGORY" val="diagram"/>
  <p:tag name="KSO_WM_TEMPLATE_INDEX" val="749"/>
  <p:tag name="KSO_WM_UNIT_TYPE" val="l_i"/>
  <p:tag name="KSO_WM_UNIT_INDEX" val="1_49"/>
  <p:tag name="KSO_WM_UNIT_ID" val="260*l_i*1_49"/>
  <p:tag name="KSO_WM_UNIT_CLEAR" val="1"/>
  <p:tag name="KSO_WM_UNIT_LAYERLEVEL" val="1_1"/>
  <p:tag name="KSO_WM_BEAUTIFY_FLAG" val="#wm#"/>
  <p:tag name="KSO_WM_DIAGRAM_GROUP_CODE" val="l1-1"/>
  <p:tag name="KSO_WM_UNIT_LINE_FORE_SCHEMECOLOR_INDEX" val="5"/>
  <p:tag name="KSO_WM_UNIT_LINE_FILL_TYPE" val="2"/>
</p:tagLst>
</file>

<file path=ppt/tags/tag6.xml><?xml version="1.0" encoding="utf-8"?>
<p:tagLst xmlns:p="http://schemas.openxmlformats.org/presentationml/2006/main">
  <p:tag name="KSO_WM_TAG_VERSION" val="1.0"/>
  <p:tag name="KSO_WM_TEMPLATE_CATEGORY" val="diagram"/>
  <p:tag name="KSO_WM_TEMPLATE_INDEX" val="749"/>
  <p:tag name="KSO_WM_UNIT_TYPE" val="l_i"/>
  <p:tag name="KSO_WM_UNIT_INDEX" val="1_4"/>
  <p:tag name="KSO_WM_UNIT_ID" val="260*l_i*1_4"/>
  <p:tag name="KSO_WM_UNIT_CLEAR" val="1"/>
  <p:tag name="KSO_WM_UNIT_LAYERLEVEL" val="1_1"/>
  <p:tag name="KSO_WM_BEAUTIFY_FLAG" val="#wm#"/>
  <p:tag name="KSO_WM_DIAGRAM_GROUP_CODE" val="l1-1"/>
  <p:tag name="KSO_WM_UNIT_LINE_FORE_SCHEMECOLOR_INDEX" val="5"/>
  <p:tag name="KSO_WM_UNIT_LINE_FILL_TYPE" val="2"/>
</p:tagLst>
</file>

<file path=ppt/tags/tag60.xml><?xml version="1.0" encoding="utf-8"?>
<p:tagLst xmlns:p="http://schemas.openxmlformats.org/presentationml/2006/main">
  <p:tag name="KSO_WM_TAG_VERSION" val="1.0"/>
  <p:tag name="KSO_WM_TEMPLATE_CATEGORY" val="diagram"/>
  <p:tag name="KSO_WM_TEMPLATE_INDEX" val="749"/>
  <p:tag name="KSO_WM_UNIT_TYPE" val="l_i"/>
  <p:tag name="KSO_WM_UNIT_INDEX" val="1_50"/>
  <p:tag name="KSO_WM_UNIT_ID" val="260*l_i*1_50"/>
  <p:tag name="KSO_WM_UNIT_CLEAR" val="1"/>
  <p:tag name="KSO_WM_UNIT_LAYERLEVEL" val="1_1"/>
  <p:tag name="KSO_WM_BEAUTIFY_FLAG" val="#wm#"/>
  <p:tag name="KSO_WM_DIAGRAM_GROUP_CODE" val="l1-1"/>
  <p:tag name="KSO_WM_UNIT_LINE_FORE_SCHEMECOLOR_INDEX" val="5"/>
  <p:tag name="KSO_WM_UNIT_LINE_FILL_TYPE" val="2"/>
</p:tagLst>
</file>

<file path=ppt/tags/tag61.xml><?xml version="1.0" encoding="utf-8"?>
<p:tagLst xmlns:p="http://schemas.openxmlformats.org/presentationml/2006/main">
  <p:tag name="KSO_WM_TAG_VERSION" val="1.0"/>
  <p:tag name="KSO_WM_TEMPLATE_CATEGORY" val="diagram"/>
  <p:tag name="KSO_WM_TEMPLATE_INDEX" val="749"/>
  <p:tag name="KSO_WM_UNIT_TYPE" val="l_i"/>
  <p:tag name="KSO_WM_UNIT_INDEX" val="1_51"/>
  <p:tag name="KSO_WM_UNIT_ID" val="260*l_i*1_51"/>
  <p:tag name="KSO_WM_UNIT_CLEAR" val="1"/>
  <p:tag name="KSO_WM_UNIT_LAYERLEVEL" val="1_1"/>
  <p:tag name="KSO_WM_BEAUTIFY_FLAG" val="#wm#"/>
  <p:tag name="KSO_WM_DIAGRAM_GROUP_CODE" val="l1-1"/>
  <p:tag name="KSO_WM_UNIT_LINE_FORE_SCHEMECOLOR_INDEX" val="5"/>
  <p:tag name="KSO_WM_UNIT_LINE_FILL_TYPE" val="2"/>
</p:tagLst>
</file>

<file path=ppt/tags/tag62.xml><?xml version="1.0" encoding="utf-8"?>
<p:tagLst xmlns:p="http://schemas.openxmlformats.org/presentationml/2006/main">
  <p:tag name="KSO_WM_TAG_VERSION" val="1.0"/>
  <p:tag name="KSO_WM_TEMPLATE_CATEGORY" val="diagram"/>
  <p:tag name="KSO_WM_TEMPLATE_INDEX" val="749"/>
  <p:tag name="KSO_WM_UNIT_TYPE" val="l_i"/>
  <p:tag name="KSO_WM_UNIT_INDEX" val="1_52"/>
  <p:tag name="KSO_WM_UNIT_ID" val="260*l_i*1_52"/>
  <p:tag name="KSO_WM_UNIT_CLEAR" val="1"/>
  <p:tag name="KSO_WM_UNIT_LAYERLEVEL" val="1_1"/>
  <p:tag name="KSO_WM_BEAUTIFY_FLAG" val="#wm#"/>
  <p:tag name="KSO_WM_DIAGRAM_GROUP_CODE" val="l1-1"/>
  <p:tag name="KSO_WM_UNIT_LINE_FORE_SCHEMECOLOR_INDEX" val="5"/>
  <p:tag name="KSO_WM_UNIT_LINE_FILL_TYPE" val="2"/>
</p:tagLst>
</file>

<file path=ppt/tags/tag63.xml><?xml version="1.0" encoding="utf-8"?>
<p:tagLst xmlns:p="http://schemas.openxmlformats.org/presentationml/2006/main">
  <p:tag name="KSO_WM_TAG_VERSION" val="1.0"/>
  <p:tag name="KSO_WM_TEMPLATE_CATEGORY" val="diagram"/>
  <p:tag name="KSO_WM_TEMPLATE_INDEX" val="749"/>
  <p:tag name="KSO_WM_UNIT_TYPE" val="l_i"/>
  <p:tag name="KSO_WM_UNIT_INDEX" val="1_53"/>
  <p:tag name="KSO_WM_UNIT_ID" val="260*l_i*1_53"/>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64.xml><?xml version="1.0" encoding="utf-8"?>
<p:tagLst xmlns:p="http://schemas.openxmlformats.org/presentationml/2006/main">
  <p:tag name="KSO_WM_TAG_VERSION" val="1.0"/>
  <p:tag name="KSO_WM_TEMPLATE_CATEGORY" val="diagram"/>
  <p:tag name="KSO_WM_TEMPLATE_INDEX" val="749"/>
  <p:tag name="KSO_WM_UNIT_TYPE" val="l_i"/>
  <p:tag name="KSO_WM_UNIT_INDEX" val="1_54"/>
  <p:tag name="KSO_WM_UNIT_ID" val="260*l_i*1_54"/>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65.xml><?xml version="1.0" encoding="utf-8"?>
<p:tagLst xmlns:p="http://schemas.openxmlformats.org/presentationml/2006/main">
  <p:tag name="KSO_WM_TAG_VERSION" val="1.0"/>
  <p:tag name="KSO_WM_TEMPLATE_CATEGORY" val="diagram"/>
  <p:tag name="KSO_WM_TEMPLATE_INDEX" val="749"/>
  <p:tag name="KSO_WM_UNIT_TYPE" val="l_i"/>
  <p:tag name="KSO_WM_UNIT_INDEX" val="1_55"/>
  <p:tag name="KSO_WM_UNIT_ID" val="260*l_i*1_55"/>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66.xml><?xml version="1.0" encoding="utf-8"?>
<p:tagLst xmlns:p="http://schemas.openxmlformats.org/presentationml/2006/main">
  <p:tag name="KSO_WM_TEMPLATE_CATEGORY" val="diagram"/>
  <p:tag name="KSO_WM_TEMPLATE_INDEX" val="20170811"/>
  <p:tag name="KSO_WM_TAG_VERSION" val="1.0"/>
  <p:tag name="KSO_WM_BEAUTIFY_FLAG" val="#wm#"/>
  <p:tag name="KSO_WM_UNIT_TYPE" val="l_h_i"/>
  <p:tag name="KSO_WM_UNIT_INDEX" val="1_1_1"/>
  <p:tag name="KSO_WM_UNIT_ID" val="diagram20170811_1*l_h_i*1_1_1"/>
  <p:tag name="KSO_WM_UNIT_LAYERLEVEL" val="1_1_1"/>
  <p:tag name="KSO_WM_DIAGRAM_GROUP_CODE" val="l1-1"/>
  <p:tag name="KSO_WM_UNIT_FILL_FORE_SCHEMECOLOR_INDEX" val="6"/>
  <p:tag name="KSO_WM_UNIT_FILL_TYPE" val="1"/>
  <p:tag name="KSO_WM_UNIT_TEXT_FILL_FORE_SCHEMECOLOR_INDEX" val="14"/>
  <p:tag name="KSO_WM_UNIT_TEXT_FILL_TYPE" val="1"/>
</p:tagLst>
</file>

<file path=ppt/tags/tag67.xml><?xml version="1.0" encoding="utf-8"?>
<p:tagLst xmlns:p="http://schemas.openxmlformats.org/presentationml/2006/main">
  <p:tag name="KSO_WM_TEMPLATE_CATEGORY" val="diagram"/>
  <p:tag name="KSO_WM_TEMPLATE_INDEX" val="20170811"/>
  <p:tag name="KSO_WM_TAG_VERSION" val="1.0"/>
  <p:tag name="KSO_WM_BEAUTIFY_FLAG" val="#wm#"/>
  <p:tag name="KSO_WM_UNIT_TYPE" val="l_h_i"/>
  <p:tag name="KSO_WM_UNIT_INDEX" val="1_2_1"/>
  <p:tag name="KSO_WM_UNIT_ID" val="diagram20170811_1*l_h_i*1_2_1"/>
  <p:tag name="KSO_WM_UNIT_LAYERLEVEL" val="1_1_1"/>
  <p:tag name="KSO_WM_DIAGRAM_GROUP_CODE" val="l1-1"/>
  <p:tag name="KSO_WM_UNIT_FILL_FORE_SCHEMECOLOR_INDEX" val="10"/>
  <p:tag name="KSO_WM_UNIT_FILL_TYPE" val="1"/>
  <p:tag name="KSO_WM_UNIT_TEXT_FILL_FORE_SCHEMECOLOR_INDEX" val="14"/>
  <p:tag name="KSO_WM_UNIT_TEXT_FILL_TYPE" val="1"/>
</p:tagLst>
</file>

<file path=ppt/tags/tag68.xml><?xml version="1.0" encoding="utf-8"?>
<p:tagLst xmlns:p="http://schemas.openxmlformats.org/presentationml/2006/main">
  <p:tag name="KSO_WM_TEMPLATE_CATEGORY" val="diagram"/>
  <p:tag name="KSO_WM_TEMPLATE_INDEX" val="20170811"/>
  <p:tag name="KSO_WM_TAG_VERSION" val="1.0"/>
  <p:tag name="KSO_WM_BEAUTIFY_FLAG" val="#wm#"/>
  <p:tag name="KSO_WM_UNIT_TYPE" val="l_h_a"/>
  <p:tag name="KSO_WM_UNIT_INDEX" val="1_2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l1-1"/>
  <p:tag name="KSO_WM_UNIT_ID" val="diagram20170811_1*l_h_a*1_2_1"/>
  <p:tag name="KSO_WM_UNIT_TEXT_FILL_FORE_SCHEMECOLOR_INDEX" val="14"/>
  <p:tag name="KSO_WM_UNIT_TEXT_FILL_TYPE" val="1"/>
</p:tagLst>
</file>

<file path=ppt/tags/tag69.xml><?xml version="1.0" encoding="utf-8"?>
<p:tagLst xmlns:p="http://schemas.openxmlformats.org/presentationml/2006/main">
  <p:tag name="KSO_WM_TEMPLATE_CATEGORY" val="diagram"/>
  <p:tag name="KSO_WM_TEMPLATE_INDEX" val="20170811"/>
  <p:tag name="KSO_WM_TAG_VERSION" val="1.0"/>
  <p:tag name="KSO_WM_BEAUTIFY_FLAG" val="#wm#"/>
  <p:tag name="KSO_WM_UNIT_TYPE" val="l_h_a"/>
  <p:tag name="KSO_WM_UNIT_INDEX" val="1_2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l1-1"/>
  <p:tag name="KSO_WM_UNIT_ID" val="diagram20170811_1*l_h_a*1_2_1"/>
  <p:tag name="KSO_WM_UNIT_TEXT_FILL_FORE_SCHEMECOLOR_INDEX" val="14"/>
  <p:tag name="KSO_WM_UNIT_TEXT_FILL_TYPE" val="1"/>
</p:tagLst>
</file>

<file path=ppt/tags/tag7.xml><?xml version="1.0" encoding="utf-8"?>
<p:tagLst xmlns:p="http://schemas.openxmlformats.org/presentationml/2006/main">
  <p:tag name="KSO_WM_TAG_VERSION" val="1.0"/>
  <p:tag name="KSO_WM_TEMPLATE_CATEGORY" val="diagram"/>
  <p:tag name="KSO_WM_TEMPLATE_INDEX" val="749"/>
  <p:tag name="KSO_WM_UNIT_TYPE" val="l_i"/>
  <p:tag name="KSO_WM_UNIT_INDEX" val="1_5"/>
  <p:tag name="KSO_WM_UNIT_ID" val="260*l_i*1_5"/>
  <p:tag name="KSO_WM_UNIT_CLEAR" val="1"/>
  <p:tag name="KSO_WM_UNIT_LAYERLEVEL" val="1_1"/>
  <p:tag name="KSO_WM_BEAUTIFY_FLAG" val="#wm#"/>
  <p:tag name="KSO_WM_DIAGRAM_GROUP_CODE" val="l1-1"/>
  <p:tag name="KSO_WM_UNIT_LINE_FORE_SCHEMECOLOR_INDEX" val="5"/>
  <p:tag name="KSO_WM_UNIT_LINE_FILL_TYPE" val="2"/>
</p:tagLst>
</file>

<file path=ppt/tags/tag70.xml><?xml version="1.0" encoding="utf-8"?>
<p:tagLst xmlns:p="http://schemas.openxmlformats.org/presentationml/2006/main">
  <p:tag name="KSO_WM_TEMPLATE_CATEGORY" val="diagram"/>
  <p:tag name="KSO_WM_TEMPLATE_INDEX" val="20170811"/>
  <p:tag name="KSO_WM_TAG_VERSION" val="1.0"/>
  <p:tag name="KSO_WM_BEAUTIFY_FLAG" val="#wm#"/>
  <p:tag name="KSO_WM_UNIT_TYPE" val="l_h_a"/>
  <p:tag name="KSO_WM_UNIT_INDEX" val="1_2_1"/>
  <p:tag name="KSO_WM_UNIT_LAYERLEVEL" val="1_1_1"/>
  <p:tag name="KSO_WM_UNIT_VALUE" val="10"/>
  <p:tag name="KSO_WM_UNIT_HIGHLIGHT" val="0"/>
  <p:tag name="KSO_WM_UNIT_COMPATIBLE" val="0"/>
  <p:tag name="KSO_WM_UNIT_CLEAR" val="0"/>
  <p:tag name="KSO_WM_UNIT_PRESET_TEXT_INDEX" val="3"/>
  <p:tag name="KSO_WM_UNIT_PRESET_TEXT_LEN" val="12"/>
  <p:tag name="KSO_WM_DIAGRAM_GROUP_CODE" val="l1-1"/>
  <p:tag name="KSO_WM_UNIT_ID" val="diagram20170811_1*l_h_a*1_2_1"/>
  <p:tag name="KSO_WM_UNIT_TEXT_FILL_FORE_SCHEMECOLOR_INDEX" val="14"/>
  <p:tag name="KSO_WM_UNIT_TEXT_FILL_TYPE" val="1"/>
</p:tagLst>
</file>

<file path=ppt/tags/tag71.xml><?xml version="1.0" encoding="utf-8"?>
<p:tagLst xmlns:p="http://schemas.openxmlformats.org/presentationml/2006/main">
  <p:tag name="KSO_WM_BEAUTIFY_FLAG" val="#wm#"/>
  <p:tag name="KSO_WM_TEMPLATE_CATEGORY" val="custom"/>
  <p:tag name="KSO_WM_TEMPLATE_INDEX" val="180"/>
</p:tagLst>
</file>

<file path=ppt/tags/tag72.xml><?xml version="1.0" encoding="utf-8"?>
<p:tagLst xmlns:p="http://schemas.openxmlformats.org/presentationml/2006/main">
  <p:tag name="KSO_WM_BEAUTIFY_FLAG" val="#wm#"/>
  <p:tag name="KSO_WM_TEMPLATE_CATEGORY" val="custom"/>
  <p:tag name="KSO_WM_TEMPLATE_INDEX" val="180"/>
</p:tagLst>
</file>

<file path=ppt/tags/tag73.xml><?xml version="1.0" encoding="utf-8"?>
<p:tagLst xmlns:p="http://schemas.openxmlformats.org/presentationml/2006/main">
  <p:tag name="KSO_WM_TAG_VERSION" val="1.0"/>
  <p:tag name="KSO_WM_BEAUTIFY_FLAG" val="#wm#"/>
  <p:tag name="KSO_WM_UNIT_TYPE" val="i"/>
  <p:tag name="KSO_WM_UNIT_ID" val="diagram783_2*i*1"/>
  <p:tag name="KSO_WM_TEMPLATE_CATEGORY" val="diagram"/>
  <p:tag name="KSO_WM_TEMPLATE_INDEX" val="783"/>
  <p:tag name="KSO_WM_UNIT_INDEX" val="1"/>
</p:tagLst>
</file>

<file path=ppt/tags/tag74.xml><?xml version="1.0" encoding="utf-8"?>
<p:tagLst xmlns:p="http://schemas.openxmlformats.org/presentationml/2006/main">
  <p:tag name="KSO_WM_TEMPLATE_CATEGORY" val="diagram"/>
  <p:tag name="KSO_WM_TEMPLATE_INDEX" val="783"/>
  <p:tag name="KSO_WM_TAG_VERSION" val="1.0"/>
  <p:tag name="KSO_WM_UNIT_TYPE" val="l_i"/>
  <p:tag name="KSO_WM_UNIT_INDEX" val="1_1"/>
  <p:tag name="KSO_WM_UNIT_ID" val="diagram783_2*l_i*1_1"/>
  <p:tag name="KSO_WM_UNIT_CLEAR" val="1"/>
  <p:tag name="KSO_WM_UNIT_LAYERLEVEL" val="1_1"/>
  <p:tag name="KSO_WM_BEAUTIFY_FLAG" val="#wm#"/>
  <p:tag name="KSO_WM_DIAGRAM_GROUP_CODE" val="l1-1"/>
  <p:tag name="KSO_WM_UNIT_FILL_FORE_SCHEMECOLOR_INDEX" val="9"/>
  <p:tag name="KSO_WM_UNIT_FILL_TYPE" val="1"/>
  <p:tag name="KSO_WM_UNIT_TEXT_FILL_FORE_SCHEMECOLOR_INDEX" val="2"/>
  <p:tag name="KSO_WM_UNIT_TEXT_FILL_TYPE" val="1"/>
</p:tagLst>
</file>

<file path=ppt/tags/tag75.xml><?xml version="1.0" encoding="utf-8"?>
<p:tagLst xmlns:p="http://schemas.openxmlformats.org/presentationml/2006/main">
  <p:tag name="KSO_WM_TEMPLATE_CATEGORY" val="diagram"/>
  <p:tag name="KSO_WM_TEMPLATE_INDEX" val="783"/>
  <p:tag name="KSO_WM_TAG_VERSION" val="1.0"/>
  <p:tag name="KSO_WM_UNIT_TYPE" val="l_i"/>
  <p:tag name="KSO_WM_UNIT_INDEX" val="1_2"/>
  <p:tag name="KSO_WM_UNIT_ID" val="diagram783_2*l_i*1_2"/>
  <p:tag name="KSO_WM_UNIT_CLEAR" val="1"/>
  <p:tag name="KSO_WM_UNIT_LAYERLEVEL" val="1_1"/>
  <p:tag name="KSO_WM_BEAUTIFY_FLAG" val="#wm#"/>
  <p:tag name="KSO_WM_DIAGRAM_GROUP_CODE" val="l1-1"/>
  <p:tag name="KSO_WM_UNIT_FILL_FORE_SCHEMECOLOR_INDEX" val="14"/>
  <p:tag name="KSO_WM_UNIT_FILL_TYPE" val="1"/>
</p:tagLst>
</file>

<file path=ppt/tags/tag76.xml><?xml version="1.0" encoding="utf-8"?>
<p:tagLst xmlns:p="http://schemas.openxmlformats.org/presentationml/2006/main">
  <p:tag name="KSO_WM_TAG_VERSION" val="1.0"/>
  <p:tag name="KSO_WM_BEAUTIFY_FLAG" val="#wm#"/>
  <p:tag name="KSO_WM_UNIT_TYPE" val="i"/>
  <p:tag name="KSO_WM_UNIT_ID" val="diagram783_2*i*6"/>
  <p:tag name="KSO_WM_TEMPLATE_CATEGORY" val="diagram"/>
  <p:tag name="KSO_WM_TEMPLATE_INDEX" val="783"/>
  <p:tag name="KSO_WM_UNIT_INDEX" val="6"/>
</p:tagLst>
</file>

<file path=ppt/tags/tag77.xml><?xml version="1.0" encoding="utf-8"?>
<p:tagLst xmlns:p="http://schemas.openxmlformats.org/presentationml/2006/main">
  <p:tag name="KSO_WM_TEMPLATE_CATEGORY" val="diagram"/>
  <p:tag name="KSO_WM_TEMPLATE_INDEX" val="783"/>
  <p:tag name="KSO_WM_TAG_VERSION" val="1.0"/>
  <p:tag name="KSO_WM_UNIT_TYPE" val="l_i"/>
  <p:tag name="KSO_WM_UNIT_INDEX" val="1_3"/>
  <p:tag name="KSO_WM_UNIT_ID" val="diagram783_2*l_i*1_3"/>
  <p:tag name="KSO_WM_UNIT_CLEAR" val="1"/>
  <p:tag name="KSO_WM_UNIT_LAYERLEVEL" val="1_1"/>
  <p:tag name="KSO_WM_BEAUTIFY_FLAG" val="#wm#"/>
  <p:tag name="KSO_WM_DIAGRAM_GROUP_CODE" val="l1-1"/>
  <p:tag name="KSO_WM_UNIT_FILL_FORE_SCHEMECOLOR_INDEX" val="8"/>
  <p:tag name="KSO_WM_UNIT_FILL_TYPE" val="1"/>
  <p:tag name="KSO_WM_UNIT_TEXT_FILL_FORE_SCHEMECOLOR_INDEX" val="2"/>
  <p:tag name="KSO_WM_UNIT_TEXT_FILL_TYPE" val="1"/>
</p:tagLst>
</file>

<file path=ppt/tags/tag78.xml><?xml version="1.0" encoding="utf-8"?>
<p:tagLst xmlns:p="http://schemas.openxmlformats.org/presentationml/2006/main">
  <p:tag name="KSO_WM_TEMPLATE_CATEGORY" val="diagram"/>
  <p:tag name="KSO_WM_TEMPLATE_INDEX" val="783"/>
  <p:tag name="KSO_WM_TAG_VERSION" val="1.0"/>
  <p:tag name="KSO_WM_UNIT_TYPE" val="l_i"/>
  <p:tag name="KSO_WM_UNIT_INDEX" val="1_4"/>
  <p:tag name="KSO_WM_UNIT_ID" val="diagram783_2*l_i*1_4"/>
  <p:tag name="KSO_WM_UNIT_CLEAR" val="1"/>
  <p:tag name="KSO_WM_UNIT_LAYERLEVEL" val="1_1"/>
  <p:tag name="KSO_WM_BEAUTIFY_FLAG" val="#wm#"/>
  <p:tag name="KSO_WM_DIAGRAM_GROUP_CODE" val="l1-1"/>
  <p:tag name="KSO_WM_UNIT_FILL_FORE_SCHEMECOLOR_INDEX" val="14"/>
  <p:tag name="KSO_WM_UNIT_FILL_TYPE" val="1"/>
</p:tagLst>
</file>

<file path=ppt/tags/tag79.xml><?xml version="1.0" encoding="utf-8"?>
<p:tagLst xmlns:p="http://schemas.openxmlformats.org/presentationml/2006/main">
  <p:tag name="KSO_WM_TAG_VERSION" val="1.0"/>
  <p:tag name="KSO_WM_BEAUTIFY_FLAG" val="#wm#"/>
  <p:tag name="KSO_WM_UNIT_TYPE" val="i"/>
  <p:tag name="KSO_WM_UNIT_ID" val="diagram783_2*i*11"/>
  <p:tag name="KSO_WM_TEMPLATE_CATEGORY" val="diagram"/>
  <p:tag name="KSO_WM_TEMPLATE_INDEX" val="783"/>
  <p:tag name="KSO_WM_UNIT_INDEX" val="11"/>
</p:tagLst>
</file>

<file path=ppt/tags/tag8.xml><?xml version="1.0" encoding="utf-8"?>
<p:tagLst xmlns:p="http://schemas.openxmlformats.org/presentationml/2006/main">
  <p:tag name="KSO_WM_TAG_VERSION" val="1.0"/>
  <p:tag name="KSO_WM_TEMPLATE_CATEGORY" val="diagram"/>
  <p:tag name="KSO_WM_TEMPLATE_INDEX" val="749"/>
  <p:tag name="KSO_WM_UNIT_TYPE" val="l_i"/>
  <p:tag name="KSO_WM_UNIT_INDEX" val="1_6"/>
  <p:tag name="KSO_WM_UNIT_ID" val="260*l_i*1_6"/>
  <p:tag name="KSO_WM_UNIT_CLEAR" val="1"/>
  <p:tag name="KSO_WM_UNIT_LAYERLEVEL" val="1_1"/>
  <p:tag name="KSO_WM_BEAUTIFY_FLAG" val="#wm#"/>
  <p:tag name="KSO_WM_DIAGRAM_GROUP_CODE" val="l1-1"/>
  <p:tag name="KSO_WM_UNIT_LINE_FORE_SCHEMECOLOR_INDEX" val="5"/>
  <p:tag name="KSO_WM_UNIT_LINE_FILL_TYPE" val="2"/>
</p:tagLst>
</file>

<file path=ppt/tags/tag80.xml><?xml version="1.0" encoding="utf-8"?>
<p:tagLst xmlns:p="http://schemas.openxmlformats.org/presentationml/2006/main">
  <p:tag name="KSO_WM_TEMPLATE_CATEGORY" val="diagram"/>
  <p:tag name="KSO_WM_TEMPLATE_INDEX" val="783"/>
  <p:tag name="KSO_WM_TAG_VERSION" val="1.0"/>
  <p:tag name="KSO_WM_UNIT_TYPE" val="l_i"/>
  <p:tag name="KSO_WM_UNIT_INDEX" val="1_5"/>
  <p:tag name="KSO_WM_UNIT_ID" val="diagram783_2*l_i*1_5"/>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81.xml><?xml version="1.0" encoding="utf-8"?>
<p:tagLst xmlns:p="http://schemas.openxmlformats.org/presentationml/2006/main">
  <p:tag name="KSO_WM_TEMPLATE_CATEGORY" val="diagram"/>
  <p:tag name="KSO_WM_TEMPLATE_INDEX" val="783"/>
  <p:tag name="KSO_WM_TAG_VERSION" val="1.0"/>
  <p:tag name="KSO_WM_UNIT_TYPE" val="l_i"/>
  <p:tag name="KSO_WM_UNIT_INDEX" val="1_6"/>
  <p:tag name="KSO_WM_UNIT_ID" val="diagram783_2*l_i*1_6"/>
  <p:tag name="KSO_WM_UNIT_CLEAR" val="1"/>
  <p:tag name="KSO_WM_UNIT_LAYERLEVEL" val="1_1"/>
  <p:tag name="KSO_WM_BEAUTIFY_FLAG" val="#wm#"/>
  <p:tag name="KSO_WM_DIAGRAM_GROUP_CODE" val="l1-1"/>
  <p:tag name="KSO_WM_UNIT_FILL_FORE_SCHEMECOLOR_INDEX" val="14"/>
  <p:tag name="KSO_WM_UNIT_FILL_TYPE" val="1"/>
</p:tagLst>
</file>

<file path=ppt/tags/tag82.xml><?xml version="1.0" encoding="utf-8"?>
<p:tagLst xmlns:p="http://schemas.openxmlformats.org/presentationml/2006/main">
  <p:tag name="KSO_WM_TAG_VERSION" val="1.0"/>
  <p:tag name="KSO_WM_BEAUTIFY_FLAG" val="#wm#"/>
  <p:tag name="KSO_WM_UNIT_TYPE" val="i"/>
  <p:tag name="KSO_WM_UNIT_ID" val="diagram783_2*i*16"/>
  <p:tag name="KSO_WM_TEMPLATE_CATEGORY" val="diagram"/>
  <p:tag name="KSO_WM_TEMPLATE_INDEX" val="783"/>
  <p:tag name="KSO_WM_UNIT_INDEX" val="16"/>
</p:tagLst>
</file>

<file path=ppt/tags/tag83.xml><?xml version="1.0" encoding="utf-8"?>
<p:tagLst xmlns:p="http://schemas.openxmlformats.org/presentationml/2006/main">
  <p:tag name="KSO_WM_TEMPLATE_CATEGORY" val="diagram"/>
  <p:tag name="KSO_WM_TEMPLATE_INDEX" val="783"/>
  <p:tag name="KSO_WM_TAG_VERSION" val="1.0"/>
  <p:tag name="KSO_WM_UNIT_TYPE" val="l_i"/>
  <p:tag name="KSO_WM_UNIT_INDEX" val="1_7"/>
  <p:tag name="KSO_WM_UNIT_ID" val="diagram783_2*l_i*1_7"/>
  <p:tag name="KSO_WM_UNIT_CLEAR" val="1"/>
  <p:tag name="KSO_WM_UNIT_LAYERLEVEL" val="1_1"/>
  <p:tag name="KSO_WM_BEAUTIFY_FLAG" val="#wm#"/>
  <p:tag name="KSO_WM_DIAGRAM_GROUP_CODE" val="l1-1"/>
  <p:tag name="KSO_WM_UNIT_FILL_FORE_SCHEMECOLOR_INDEX" val="5"/>
  <p:tag name="KSO_WM_UNIT_FILL_TYPE" val="1"/>
  <p:tag name="KSO_WM_UNIT_TEXT_FILL_FORE_SCHEMECOLOR_INDEX" val="2"/>
  <p:tag name="KSO_WM_UNIT_TEXT_FILL_TYPE" val="1"/>
</p:tagLst>
</file>

<file path=ppt/tags/tag84.xml><?xml version="1.0" encoding="utf-8"?>
<p:tagLst xmlns:p="http://schemas.openxmlformats.org/presentationml/2006/main">
  <p:tag name="KSO_WM_TEMPLATE_CATEGORY" val="diagram"/>
  <p:tag name="KSO_WM_TEMPLATE_INDEX" val="783"/>
  <p:tag name="KSO_WM_TAG_VERSION" val="1.0"/>
  <p:tag name="KSO_WM_UNIT_TYPE" val="l_i"/>
  <p:tag name="KSO_WM_UNIT_INDEX" val="1_8"/>
  <p:tag name="KSO_WM_UNIT_ID" val="diagram783_2*l_i*1_8"/>
  <p:tag name="KSO_WM_UNIT_CLEAR" val="1"/>
  <p:tag name="KSO_WM_UNIT_LAYERLEVEL" val="1_1"/>
  <p:tag name="KSO_WM_BEAUTIFY_FLAG" val="#wm#"/>
  <p:tag name="KSO_WM_DIAGRAM_GROUP_CODE" val="l1-1"/>
  <p:tag name="KSO_WM_UNIT_FILL_FORE_SCHEMECOLOR_INDEX" val="14"/>
  <p:tag name="KSO_WM_UNIT_FILL_TYPE" val="1"/>
</p:tagLst>
</file>

<file path=ppt/tags/tag85.xml><?xml version="1.0" encoding="utf-8"?>
<p:tagLst xmlns:p="http://schemas.openxmlformats.org/presentationml/2006/main">
  <p:tag name="KSO_WM_TEMPLATE_CATEGORY" val="diagram"/>
  <p:tag name="KSO_WM_TEMPLATE_INDEX" val="783"/>
  <p:tag name="KSO_WM_TAG_VERSION" val="1.0"/>
  <p:tag name="KSO_WM_UNIT_TYPE" val="l_i"/>
  <p:tag name="KSO_WM_UNIT_INDEX" val="1_9"/>
  <p:tag name="KSO_WM_UNIT_ID" val="diagram783_2*l_i*1_9"/>
  <p:tag name="KSO_WM_UNIT_CLEAR" val="1"/>
  <p:tag name="KSO_WM_UNIT_LAYERLEVEL" val="1_1"/>
  <p:tag name="KSO_WM_BEAUTIFY_FLAG" val="#wm#"/>
  <p:tag name="KSO_WM_DIAGRAM_GROUP_CODE" val="l1-1"/>
  <p:tag name="KSO_WM_UNIT_FILL_FORE_SCHEMECOLOR_INDEX" val="6"/>
  <p:tag name="KSO_WM_UNIT_FILL_TYPE" val="1"/>
  <p:tag name="KSO_WM_UNIT_TEXT_FILL_FORE_SCHEMECOLOR_INDEX" val="2"/>
  <p:tag name="KSO_WM_UNIT_TEXT_FILL_TYPE" val="1"/>
</p:tagLst>
</file>

<file path=ppt/tags/tag86.xml><?xml version="1.0" encoding="utf-8"?>
<p:tagLst xmlns:p="http://schemas.openxmlformats.org/presentationml/2006/main">
  <p:tag name="KSO_WM_TAG_VERSION" val="1.0"/>
  <p:tag name="KSO_WM_BEAUTIFY_FLAG" val="#wm#"/>
  <p:tag name="KSO_WM_UNIT_TYPE" val="i"/>
  <p:tag name="KSO_WM_UNIT_ID" val="diagram783_2*i*22"/>
  <p:tag name="KSO_WM_TEMPLATE_CATEGORY" val="diagram"/>
  <p:tag name="KSO_WM_TEMPLATE_INDEX" val="783"/>
  <p:tag name="KSO_WM_UNIT_INDEX" val="22"/>
</p:tagLst>
</file>

<file path=ppt/tags/tag87.xml><?xml version="1.0" encoding="utf-8"?>
<p:tagLst xmlns:p="http://schemas.openxmlformats.org/presentationml/2006/main">
  <p:tag name="KSO_WM_TEMPLATE_CATEGORY" val="diagram"/>
  <p:tag name="KSO_WM_TEMPLATE_INDEX" val="783"/>
  <p:tag name="KSO_WM_TAG_VERSION" val="1.0"/>
  <p:tag name="KSO_WM_UNIT_TYPE" val="l_i"/>
  <p:tag name="KSO_WM_UNIT_INDEX" val="1_10"/>
  <p:tag name="KSO_WM_UNIT_ID" val="diagram783_2*l_i*1_10"/>
  <p:tag name="KSO_WM_UNIT_CLEAR" val="1"/>
  <p:tag name="KSO_WM_UNIT_LAYERLEVEL" val="1_1"/>
  <p:tag name="KSO_WM_BEAUTIFY_FLAG" val="#wm#"/>
  <p:tag name="KSO_WM_DIAGRAM_GROUP_CODE" val="l1-1"/>
  <p:tag name="KSO_WM_UNIT_TEXT_FILL_FORE_SCHEMECOLOR_INDEX" val="2"/>
  <p:tag name="KSO_WM_UNIT_TEXT_FILL_TYPE" val="1"/>
</p:tagLst>
</file>

<file path=ppt/tags/tag88.xml><?xml version="1.0" encoding="utf-8"?>
<p:tagLst xmlns:p="http://schemas.openxmlformats.org/presentationml/2006/main">
  <p:tag name="KSO_WM_TEMPLATE_CATEGORY" val="diagram"/>
  <p:tag name="KSO_WM_TEMPLATE_INDEX" val="783"/>
  <p:tag name="KSO_WM_TAG_VERSION" val="1.0"/>
  <p:tag name="KSO_WM_UNIT_TYPE" val="l_i"/>
  <p:tag name="KSO_WM_UNIT_INDEX" val="1_11"/>
  <p:tag name="KSO_WM_UNIT_ID" val="diagram783_2*l_i*1_11"/>
  <p:tag name="KSO_WM_UNIT_CLEAR" val="1"/>
  <p:tag name="KSO_WM_UNIT_LAYERLEVEL" val="1_1"/>
  <p:tag name="KSO_WM_BEAUTIFY_FLAG" val="#wm#"/>
  <p:tag name="KSO_WM_DIAGRAM_GROUP_CODE" val="l1-1"/>
  <p:tag name="KSO_WM_UNIT_FILL_FORE_SCHEMECOLOR_INDEX" val="14"/>
  <p:tag name="KSO_WM_UNIT_FILL_TYPE" val="1"/>
</p:tagLst>
</file>

<file path=ppt/tags/tag89.xml><?xml version="1.0" encoding="utf-8"?>
<p:tagLst xmlns:p="http://schemas.openxmlformats.org/presentationml/2006/main">
  <p:tag name="KSO_WM_TAG_VERSION" val="1.0"/>
  <p:tag name="KSO_WM_BEAUTIFY_FLAG" val="#wm#"/>
  <p:tag name="KSO_WM_UNIT_TYPE" val="i"/>
  <p:tag name="KSO_WM_UNIT_ID" val="diagram783_2*i*27"/>
  <p:tag name="KSO_WM_TEMPLATE_CATEGORY" val="diagram"/>
  <p:tag name="KSO_WM_TEMPLATE_INDEX" val="783"/>
  <p:tag name="KSO_WM_UNIT_INDEX" val="27"/>
</p:tagLst>
</file>

<file path=ppt/tags/tag9.xml><?xml version="1.0" encoding="utf-8"?>
<p:tagLst xmlns:p="http://schemas.openxmlformats.org/presentationml/2006/main">
  <p:tag name="KSO_WM_TAG_VERSION" val="1.0"/>
  <p:tag name="KSO_WM_TEMPLATE_CATEGORY" val="diagram"/>
  <p:tag name="KSO_WM_TEMPLATE_INDEX" val="749"/>
  <p:tag name="KSO_WM_UNIT_TYPE" val="l_i"/>
  <p:tag name="KSO_WM_UNIT_INDEX" val="1_7"/>
  <p:tag name="KSO_WM_UNIT_ID" val="260*l_i*1_7"/>
  <p:tag name="KSO_WM_UNIT_CLEAR" val="1"/>
  <p:tag name="KSO_WM_UNIT_LAYERLEVEL" val="1_1"/>
  <p:tag name="KSO_WM_BEAUTIFY_FLAG" val="#wm#"/>
  <p:tag name="KSO_WM_DIAGRAM_GROUP_CODE" val="l1-1"/>
  <p:tag name="KSO_WM_UNIT_LINE_FORE_SCHEMECOLOR_INDEX" val="5"/>
  <p:tag name="KSO_WM_UNIT_LINE_FILL_TYPE" val="2"/>
</p:tagLst>
</file>

<file path=ppt/tags/tag90.xml><?xml version="1.0" encoding="utf-8"?>
<p:tagLst xmlns:p="http://schemas.openxmlformats.org/presentationml/2006/main">
  <p:tag name="KSO_WM_TEMPLATE_CATEGORY" val="diagram"/>
  <p:tag name="KSO_WM_TEMPLATE_INDEX" val="783"/>
  <p:tag name="KSO_WM_TAG_VERSION" val="1.0"/>
  <p:tag name="KSO_WM_UNIT_TYPE" val="l_i"/>
  <p:tag name="KSO_WM_UNIT_INDEX" val="1_12"/>
  <p:tag name="KSO_WM_UNIT_ID" val="diagram783_2*l_i*1_12"/>
  <p:tag name="KSO_WM_UNIT_CLEAR" val="1"/>
  <p:tag name="KSO_WM_UNIT_LAYERLEVEL" val="1_1"/>
  <p:tag name="KSO_WM_BEAUTIFY_FLAG" val="#wm#"/>
  <p:tag name="KSO_WM_DIAGRAM_GROUP_CODE" val="l1-1"/>
  <p:tag name="KSO_WM_UNIT_LINE_FORE_SCHEMECOLOR_INDEX" val="13"/>
  <p:tag name="KSO_WM_UNIT_LINE_FILL_TYPE" val="2"/>
</p:tagLst>
</file>

<file path=ppt/tags/tag91.xml><?xml version="1.0" encoding="utf-8"?>
<p:tagLst xmlns:p="http://schemas.openxmlformats.org/presentationml/2006/main">
  <p:tag name="KSO_WM_TEMPLATE_CATEGORY" val="diagram"/>
  <p:tag name="KSO_WM_TEMPLATE_INDEX" val="783"/>
  <p:tag name="KSO_WM_TAG_VERSION" val="1.0"/>
  <p:tag name="KSO_WM_UNIT_TYPE" val="l_i"/>
  <p:tag name="KSO_WM_UNIT_INDEX" val="1_13"/>
  <p:tag name="KSO_WM_UNIT_ID" val="diagram783_2*l_i*1_13"/>
  <p:tag name="KSO_WM_UNIT_CLEAR" val="1"/>
  <p:tag name="KSO_WM_UNIT_LAYERLEVEL" val="1_1"/>
  <p:tag name="KSO_WM_BEAUTIFY_FLAG" val="#wm#"/>
  <p:tag name="KSO_WM_DIAGRAM_GROUP_CODE" val="l1-1"/>
  <p:tag name="KSO_WM_UNIT_LINE_FORE_SCHEMECOLOR_INDEX" val="13"/>
  <p:tag name="KSO_WM_UNIT_LINE_FILL_TYPE" val="2"/>
</p:tagLst>
</file>

<file path=ppt/tags/tag92.xml><?xml version="1.0" encoding="utf-8"?>
<p:tagLst xmlns:p="http://schemas.openxmlformats.org/presentationml/2006/main">
  <p:tag name="KSO_WM_TEMPLATE_CATEGORY" val="diagram"/>
  <p:tag name="KSO_WM_TEMPLATE_INDEX" val="783"/>
  <p:tag name="KSO_WM_TAG_VERSION" val="1.0"/>
  <p:tag name="KSO_WM_UNIT_TYPE" val="l_i"/>
  <p:tag name="KSO_WM_UNIT_INDEX" val="1_14"/>
  <p:tag name="KSO_WM_UNIT_ID" val="diagram783_2*l_i*1_14"/>
  <p:tag name="KSO_WM_UNIT_CLEAR" val="1"/>
  <p:tag name="KSO_WM_UNIT_LAYERLEVEL" val="1_1"/>
  <p:tag name="KSO_WM_BEAUTIFY_FLAG" val="#wm#"/>
  <p:tag name="KSO_WM_DIAGRAM_GROUP_CODE" val="l1-1"/>
  <p:tag name="KSO_WM_UNIT_LINE_FORE_SCHEMECOLOR_INDEX" val="13"/>
  <p:tag name="KSO_WM_UNIT_LINE_FILL_TYPE" val="2"/>
</p:tagLst>
</file>

<file path=ppt/tags/tag93.xml><?xml version="1.0" encoding="utf-8"?>
<p:tagLst xmlns:p="http://schemas.openxmlformats.org/presentationml/2006/main">
  <p:tag name="KSO_WM_TEMPLATE_CATEGORY" val="diagram"/>
  <p:tag name="KSO_WM_TEMPLATE_INDEX" val="783"/>
  <p:tag name="KSO_WM_TAG_VERSION" val="1.0"/>
  <p:tag name="KSO_WM_UNIT_TYPE" val="l_i"/>
  <p:tag name="KSO_WM_UNIT_INDEX" val="1_15"/>
  <p:tag name="KSO_WM_UNIT_ID" val="diagram783_2*l_i*1_15"/>
  <p:tag name="KSO_WM_UNIT_CLEAR" val="1"/>
  <p:tag name="KSO_WM_UNIT_LAYERLEVEL" val="1_1"/>
  <p:tag name="KSO_WM_BEAUTIFY_FLAG" val="#wm#"/>
  <p:tag name="KSO_WM_DIAGRAM_GROUP_CODE" val="l1-1"/>
  <p:tag name="KSO_WM_UNIT_LINE_FORE_SCHEMECOLOR_INDEX" val="13"/>
  <p:tag name="KSO_WM_UNIT_LINE_FILL_TYPE" val="2"/>
</p:tagLst>
</file>

<file path=ppt/tags/tag94.xml><?xml version="1.0" encoding="utf-8"?>
<p:tagLst xmlns:p="http://schemas.openxmlformats.org/presentationml/2006/main">
  <p:tag name="KSO_WM_TEMPLATE_CATEGORY" val="diagram"/>
  <p:tag name="KSO_WM_TEMPLATE_INDEX" val="783"/>
  <p:tag name="KSO_WM_TAG_VERSION" val="1.0"/>
  <p:tag name="KSO_WM_UNIT_TYPE" val="l_h_f"/>
  <p:tag name="KSO_WM_UNIT_INDEX" val="1_1_1"/>
  <p:tag name="KSO_WM_UNIT_ID" val="diagram783_2*l_h_f*1_1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95.xml><?xml version="1.0" encoding="utf-8"?>
<p:tagLst xmlns:p="http://schemas.openxmlformats.org/presentationml/2006/main">
  <p:tag name="KSO_WM_TEMPLATE_CATEGORY" val="diagram"/>
  <p:tag name="KSO_WM_TEMPLATE_INDEX" val="783"/>
  <p:tag name="KSO_WM_TAG_VERSION" val="1.0"/>
  <p:tag name="KSO_WM_UNIT_TYPE" val="l_h_a"/>
  <p:tag name="KSO_WM_UNIT_INDEX" val="1_1_1"/>
  <p:tag name="KSO_WM_UNIT_ID" val="diagram783_2*l_h_a*1_1_1"/>
  <p:tag name="KSO_WM_UNIT_CLEAR" val="1"/>
  <p:tag name="KSO_WM_UNIT_LAYERLEVEL" val="1_1_1"/>
  <p:tag name="KSO_WM_UNIT_VALUE" val="7"/>
  <p:tag name="KSO_WM_UNIT_HIGHLIGHT" val="0"/>
  <p:tag name="KSO_WM_UNIT_COMPATIBLE" val="0"/>
  <p:tag name="KSO_WM_BEAUTIFY_FLAG" val="#wm#"/>
  <p:tag name="KSO_WM_DIAGRAM_GROUP_CODE" val="l1-1"/>
  <p:tag name="KSO_WM_UNIT_PRESET_TEXT" val="LOREM"/>
  <p:tag name="KSO_WM_UNIT_TEXT_FILL_FORE_SCHEMECOLOR_INDEX" val="5"/>
  <p:tag name="KSO_WM_UNIT_TEXT_FILL_TYPE" val="1"/>
</p:tagLst>
</file>

<file path=ppt/tags/tag96.xml><?xml version="1.0" encoding="utf-8"?>
<p:tagLst xmlns:p="http://schemas.openxmlformats.org/presentationml/2006/main">
  <p:tag name="KSO_WM_TEMPLATE_CATEGORY" val="diagram"/>
  <p:tag name="KSO_WM_TEMPLATE_INDEX" val="783"/>
  <p:tag name="KSO_WM_TAG_VERSION" val="1.0"/>
  <p:tag name="KSO_WM_UNIT_TYPE" val="l_h_f"/>
  <p:tag name="KSO_WM_UNIT_INDEX" val="1_3_1"/>
  <p:tag name="KSO_WM_UNIT_ID" val="diagram783_2*l_h_f*1_3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97.xml><?xml version="1.0" encoding="utf-8"?>
<p:tagLst xmlns:p="http://schemas.openxmlformats.org/presentationml/2006/main">
  <p:tag name="KSO_WM_TEMPLATE_CATEGORY" val="diagram"/>
  <p:tag name="KSO_WM_TEMPLATE_INDEX" val="783"/>
  <p:tag name="KSO_WM_TAG_VERSION" val="1.0"/>
  <p:tag name="KSO_WM_UNIT_TYPE" val="l_h_a"/>
  <p:tag name="KSO_WM_UNIT_INDEX" val="1_3_1"/>
  <p:tag name="KSO_WM_UNIT_ID" val="diagram783_2*l_h_a*1_3_1"/>
  <p:tag name="KSO_WM_UNIT_CLEAR" val="1"/>
  <p:tag name="KSO_WM_UNIT_LAYERLEVEL" val="1_1_1"/>
  <p:tag name="KSO_WM_UNIT_VALUE" val="7"/>
  <p:tag name="KSO_WM_UNIT_HIGHLIGHT" val="0"/>
  <p:tag name="KSO_WM_UNIT_COMPATIBLE" val="0"/>
  <p:tag name="KSO_WM_BEAUTIFY_FLAG" val="#wm#"/>
  <p:tag name="KSO_WM_DIAGRAM_GROUP_CODE" val="l1-1"/>
  <p:tag name="KSO_WM_UNIT_PRESET_TEXT" val="LOREM"/>
  <p:tag name="KSO_WM_UNIT_TEXT_FILL_FORE_SCHEMECOLOR_INDEX" val="6"/>
  <p:tag name="KSO_WM_UNIT_TEXT_FILL_TYPE" val="1"/>
</p:tagLst>
</file>

<file path=ppt/tags/tag98.xml><?xml version="1.0" encoding="utf-8"?>
<p:tagLst xmlns:p="http://schemas.openxmlformats.org/presentationml/2006/main">
  <p:tag name="KSO_WM_TEMPLATE_CATEGORY" val="diagram"/>
  <p:tag name="KSO_WM_TEMPLATE_INDEX" val="783"/>
  <p:tag name="KSO_WM_TAG_VERSION" val="1.0"/>
  <p:tag name="KSO_WM_UNIT_TYPE" val="l_h_f"/>
  <p:tag name="KSO_WM_UNIT_INDEX" val="1_2_1"/>
  <p:tag name="KSO_WM_UNIT_ID" val="diagram783_2*l_h_f*1_2_1"/>
  <p:tag name="KSO_WM_UNIT_CLEAR" val="1"/>
  <p:tag name="KSO_WM_UNIT_LAYERLEVEL" val="1_1_1"/>
  <p:tag name="KSO_WM_UNIT_VALUE" val="21"/>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13"/>
  <p:tag name="KSO_WM_UNIT_TEXT_FILL_TYPE" val="1"/>
</p:tagLst>
</file>

<file path=ppt/tags/tag99.xml><?xml version="1.0" encoding="utf-8"?>
<p:tagLst xmlns:p="http://schemas.openxmlformats.org/presentationml/2006/main">
  <p:tag name="KSO_WM_TEMPLATE_CATEGORY" val="diagram"/>
  <p:tag name="KSO_WM_TEMPLATE_INDEX" val="783"/>
  <p:tag name="KSO_WM_TAG_VERSION" val="1.0"/>
  <p:tag name="KSO_WM_UNIT_TYPE" val="l_h_a"/>
  <p:tag name="KSO_WM_UNIT_INDEX" val="1_2_1"/>
  <p:tag name="KSO_WM_UNIT_ID" val="diagram783_2*l_h_a*1_2_1"/>
  <p:tag name="KSO_WM_UNIT_CLEAR" val="1"/>
  <p:tag name="KSO_WM_UNIT_LAYERLEVEL" val="1_1_1"/>
  <p:tag name="KSO_WM_UNIT_VALUE" val="7"/>
  <p:tag name="KSO_WM_UNIT_HIGHLIGHT" val="0"/>
  <p:tag name="KSO_WM_UNIT_COMPATIBLE" val="0"/>
  <p:tag name="KSO_WM_BEAUTIFY_FLAG" val="#wm#"/>
  <p:tag name="KSO_WM_DIAGRAM_GROUP_CODE" val="l1-1"/>
  <p:tag name="KSO_WM_UNIT_PRESET_TEXT" val="LOREM"/>
  <p:tag name="KSO_WM_UNIT_TEXT_FILL_FORE_SCHEMECOLOR_INDEX" val="8"/>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蓝色">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2">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solidFill>
            <a:schemeClr val="tx1"/>
          </a:solidFill>
          <a:prstDash val="dash"/>
        </a:ln>
      </a:spPr>
      <a:bodyPr wrap="square" lIns="108000" tIns="108000" rIns="108000" bIns="108000">
        <a:noAutofit/>
      </a:bodyPr>
      <a:lstStyle>
        <a:defPPr eaLnBrk="0" hangingPunct="0">
          <a:defRPr sz="1400" kern="0" dirty="0" smtClean="0">
            <a:solidFill>
              <a:srgbClr val="1B539D"/>
            </a:solidFill>
            <a:latin typeface="微软雅黑" panose="020B0503020204020204" pitchFamily="34" charset="-122"/>
            <a:ea typeface="微软雅黑" panose="020B0503020204020204" pitchFamily="34" charset="-122"/>
          </a:defRPr>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Arial"/>
        <a:ea typeface="黑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 typeface="Arial" panose="020B0604020202020204" pitchFamily="34" charset="0"/>
          <a:buNone/>
          <a:defRPr kumimoji="0" lang="zh-CN" altLang="zh-CN" sz="1800" b="0" i="0" u="none" strike="noStrike" cap="none" normalizeH="0" baseline="0" smtClean="0">
            <a:ln>
              <a:noFill/>
            </a:ln>
            <a:solidFill>
              <a:schemeClr val="tx1"/>
            </a:solidFill>
            <a:effectLst/>
            <a:latin typeface="Arial" panose="020B0604020202020204" pitchFamily="34" charset="0"/>
            <a:ea typeface="宋体" panose="02010600030101010101" pitchFamily="2" charset="-122"/>
          </a:defRPr>
        </a:defPPr>
      </a:lstStyle>
    </a:lnDef>
  </a:objectDefaul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2596</Words>
  <Application>WPS 演示</Application>
  <PresentationFormat>宽屏</PresentationFormat>
  <Paragraphs>388</Paragraphs>
  <Slides>53</Slides>
  <Notes>5</Notes>
  <HiddenSlides>0</HiddenSlides>
  <MMClips>0</MMClips>
  <ScaleCrop>false</ScaleCrop>
  <HeadingPairs>
    <vt:vector size="6" baseType="variant">
      <vt:variant>
        <vt:lpstr>已用的字体</vt:lpstr>
      </vt:variant>
      <vt:variant>
        <vt:i4>19</vt:i4>
      </vt:variant>
      <vt:variant>
        <vt:lpstr>主题</vt:lpstr>
      </vt:variant>
      <vt:variant>
        <vt:i4>4</vt:i4>
      </vt:variant>
      <vt:variant>
        <vt:lpstr>幻灯片标题</vt:lpstr>
      </vt:variant>
      <vt:variant>
        <vt:i4>53</vt:i4>
      </vt:variant>
    </vt:vector>
  </HeadingPairs>
  <TitlesOfParts>
    <vt:vector size="76" baseType="lpstr">
      <vt:lpstr>Arial</vt:lpstr>
      <vt:lpstr>宋体</vt:lpstr>
      <vt:lpstr>Wingdings</vt:lpstr>
      <vt:lpstr>微软雅黑</vt:lpstr>
      <vt:lpstr>黑体</vt:lpstr>
      <vt:lpstr>Franklin Gothic Book</vt:lpstr>
      <vt:lpstr>Calibri</vt:lpstr>
      <vt:lpstr>Times New Roman</vt:lpstr>
      <vt:lpstr>Arial Unicode MS</vt:lpstr>
      <vt:lpstr>华文楷体</vt:lpstr>
      <vt:lpstr>楷体</vt:lpstr>
      <vt:lpstr>Wingdings 3</vt:lpstr>
      <vt:lpstr>幼圆</vt:lpstr>
      <vt:lpstr>华文行楷</vt:lpstr>
      <vt:lpstr>华文琥珀</vt:lpstr>
      <vt:lpstr>Aparajita</vt:lpstr>
      <vt:lpstr>Impact</vt:lpstr>
      <vt:lpstr>段宁毛笔行书</vt:lpstr>
      <vt:lpstr>Aharoni</vt:lpstr>
      <vt:lpstr>Office 主题</vt:lpstr>
      <vt:lpstr>Office 主题​​</vt:lpstr>
      <vt:lpstr>1_Office 主题​​</vt:lpstr>
      <vt:lpstr>4_Office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zy</dc:creator>
  <cp:lastModifiedBy>...</cp:lastModifiedBy>
  <cp:revision>339</cp:revision>
  <dcterms:created xsi:type="dcterms:W3CDTF">2017-03-21T06:05:00Z</dcterms:created>
  <dcterms:modified xsi:type="dcterms:W3CDTF">2018-11-28T03:05:27Z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2052-11.1.0.7983</vt:lpwstr>
  </property>
</Properties>
</file>