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75" r:id="rId4"/>
    <p:sldId id="259" r:id="rId5"/>
    <p:sldId id="261" r:id="rId6"/>
    <p:sldId id="286" r:id="rId7"/>
    <p:sldId id="308" r:id="rId9"/>
    <p:sldId id="326" r:id="rId10"/>
    <p:sldId id="327" r:id="rId11"/>
    <p:sldId id="329" r:id="rId12"/>
    <p:sldId id="330" r:id="rId13"/>
    <p:sldId id="291" r:id="rId14"/>
    <p:sldId id="288" r:id="rId15"/>
    <p:sldId id="331" r:id="rId16"/>
    <p:sldId id="337" r:id="rId17"/>
    <p:sldId id="292" r:id="rId18"/>
    <p:sldId id="289" r:id="rId19"/>
    <p:sldId id="266" r:id="rId20"/>
    <p:sldId id="277" r:id="rId21"/>
    <p:sldId id="278" r:id="rId22"/>
    <p:sldId id="279" r:id="rId23"/>
    <p:sldId id="280" r:id="rId24"/>
    <p:sldId id="276" r:id="rId25"/>
    <p:sldId id="282" r:id="rId26"/>
    <p:sldId id="264" r:id="rId27"/>
    <p:sldId id="283" r:id="rId28"/>
    <p:sldId id="333" r:id="rId29"/>
    <p:sldId id="284" r:id="rId30"/>
    <p:sldId id="272" r:id="rId31"/>
    <p:sldId id="335" r:id="rId32"/>
    <p:sldId id="260" r:id="rId33"/>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44C"/>
    <a:srgbClr val="023A47"/>
    <a:srgbClr val="12A89D"/>
    <a:srgbClr val="024959"/>
    <a:srgbClr val="F04B30"/>
    <a:srgbClr val="109289"/>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33" autoAdjust="0"/>
  </p:normalViewPr>
  <p:slideViewPr>
    <p:cSldViewPr snapToGrid="0">
      <p:cViewPr>
        <p:scale>
          <a:sx n="100" d="100"/>
          <a:sy n="100" d="100"/>
        </p:scale>
        <p:origin x="-1824" y="-204"/>
      </p:cViewPr>
      <p:guideLst>
        <p:guide orient="horz" pos="2178"/>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3792" y="-96"/>
      </p:cViewPr>
      <p:guideLst>
        <p:guide orient="horz" pos="2904"/>
        <p:guide pos="2160"/>
      </p:guideLst>
    </p:cSldViewPr>
  </p:notesViewPr>
  <p:gridSpacing cx="45005" cy="45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A1885-B9B2-417B-8F8C-AB9582274E1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64FB0-A897-4F73-A423-40C24DDE6A3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E64FB0-A897-4F73-A423-40C24DDE6A3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0BB388-6635-4D5E-97B7-337B1E0D775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A0114F-8616-4240-B224-2454E0810B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E64FB0-A897-4F73-A423-40C24DDE6A3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F86E28FE-DC81-4458-891A-A1B5CFDB8DA9}"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EC20CCA5-93FF-49E4-A1A9-B97A8D26C75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9EDD9045-C049-458C-8471-6327D494BF6A}"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05539043-602A-410A-8FA6-9DA083A2238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FD7E6297-2A34-4E9F-9B61-B26164879F2F}"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378B58FC-0219-4742-BC21-76DEBCBE464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F49DEF0E-28B6-4B12-8B40-14FE686B8C56}"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C192BA96-3DD2-402E-9FBD-017536386B2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lvl1pPr>
              <a:defRPr/>
            </a:lvl1pPr>
          </a:lstStyle>
          <a:p>
            <a:pPr>
              <a:defRPr/>
            </a:pPr>
            <a:fld id="{E3A8B14F-C69D-445A-95D6-B4594B323E33}"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B9B37FA3-6C3B-4FBF-8899-71753E7A359A}"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1C078B0F-D6A0-46A2-B43C-BCCEC8A688A5}"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49DF0DD6-9676-450B-8DB3-0553092DAE48}"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5230C6D8-5D93-46F7-B475-FAD8A9AE21AE}" type="datetimeFigureOut">
              <a:rPr lang="zh-CN" altLang="en-US"/>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22048B65-5553-46AE-AD82-859C40D67A1E}"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F4EE03FD-63DE-49A6-AA23-213ECFA29D68}" type="datetimeFigureOut">
              <a:rPr lang="zh-CN" altLang="en-US"/>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fld id="{A9857052-A0FC-408B-AB17-26E18B2D5B48}"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020F2A-E1CC-472F-B473-941F2FA10ED8}" type="datetimeFigureOut">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0A939793-B0AD-49DF-A9CA-4A8E4D39DB2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pPr>
              <a:defRPr/>
            </a:pPr>
            <a:fld id="{C93A1B72-37FA-4D0E-AD0E-FA5183CC33C6}"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5287E571-49F7-4B80-BF22-2E535D944F8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pPr>
              <a:defRPr/>
            </a:pPr>
            <a:fld id="{122FC5EA-8835-4EBE-9C9A-0360E2FE0662}"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676314DA-2781-46E9-9FE3-BA5631C1B86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7CC05121-E347-4F1F-A9DA-39AA6D45B305}" type="datetimeFigureOut">
              <a:rPr lang="zh-CN" altLang="en-US"/>
            </a:fld>
            <a:endParaRPr lang="zh-CN"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505512E3-204F-4898-AC6E-E6F6091CCA51}"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4" Type="http://schemas.openxmlformats.org/officeDocument/2006/relationships/notesSlide" Target="../notesSlides/notesSlide3.xml"/><Relationship Id="rId23" Type="http://schemas.openxmlformats.org/officeDocument/2006/relationships/slideLayout" Target="../slideLayouts/slideLayout7.xml"/><Relationship Id="rId22" Type="http://schemas.openxmlformats.org/officeDocument/2006/relationships/tags" Target="../tags/tag44.xml"/><Relationship Id="rId21" Type="http://schemas.openxmlformats.org/officeDocument/2006/relationships/tags" Target="../tags/tag43.xml"/><Relationship Id="rId20" Type="http://schemas.openxmlformats.org/officeDocument/2006/relationships/tags" Target="../tags/tag42.xml"/><Relationship Id="rId2" Type="http://schemas.openxmlformats.org/officeDocument/2006/relationships/tags" Target="../tags/tag24.xml"/><Relationship Id="rId19" Type="http://schemas.openxmlformats.org/officeDocument/2006/relationships/tags" Target="../tags/tag41.xml"/><Relationship Id="rId18" Type="http://schemas.openxmlformats.org/officeDocument/2006/relationships/tags" Target="../tags/tag40.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 Target="slide7.xml"/></Relationships>
</file>

<file path=ppt/slides/_rels/slide7.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slide" Target="slide6.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slideLayout" Target="../slideLayouts/slideLayout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3" Type="http://schemas.openxmlformats.org/officeDocument/2006/relationships/notesSlide" Target="../notesSlides/notesSlide2.xml"/><Relationship Id="rId12" Type="http://schemas.openxmlformats.org/officeDocument/2006/relationships/slideLayout" Target="../slideLayouts/slideLayout7.xml"/><Relationship Id="rId11" Type="http://schemas.openxmlformats.org/officeDocument/2006/relationships/tags" Target="../tags/tag18.xml"/><Relationship Id="rId10" Type="http://schemas.openxmlformats.org/officeDocument/2006/relationships/slide" Target="slide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A89D"/>
        </a:solidFill>
        <a:effectLst/>
      </p:bgPr>
    </p:bg>
    <p:spTree>
      <p:nvGrpSpPr>
        <p:cNvPr id="1" name=""/>
        <p:cNvGrpSpPr/>
        <p:nvPr/>
      </p:nvGrpSpPr>
      <p:grpSpPr>
        <a:xfrm>
          <a:off x="0" y="0"/>
          <a:ext cx="0" cy="0"/>
          <a:chOff x="0" y="0"/>
          <a:chExt cx="0" cy="0"/>
        </a:xfrm>
      </p:grpSpPr>
      <p:grpSp>
        <p:nvGrpSpPr>
          <p:cNvPr id="2050" name="组合 99"/>
          <p:cNvGrpSpPr/>
          <p:nvPr/>
        </p:nvGrpSpPr>
        <p:grpSpPr bwMode="auto">
          <a:xfrm>
            <a:off x="441325" y="1944688"/>
            <a:ext cx="3897313" cy="4913312"/>
            <a:chOff x="479426" y="1985962"/>
            <a:chExt cx="3897311" cy="4913314"/>
          </a:xfrm>
        </p:grpSpPr>
        <p:sp>
          <p:nvSpPr>
            <p:cNvPr id="2057" name="Freeform 5"/>
            <p:cNvSpPr>
              <a:spLocks noEditPoints="1"/>
            </p:cNvSpPr>
            <p:nvPr/>
          </p:nvSpPr>
          <p:spPr bwMode="auto">
            <a:xfrm>
              <a:off x="930275" y="2316163"/>
              <a:ext cx="3265487" cy="3263900"/>
            </a:xfrm>
            <a:custGeom>
              <a:avLst/>
              <a:gdLst>
                <a:gd name="T0" fmla="*/ 2147483647 w 1971"/>
                <a:gd name="T1" fmla="*/ 2147483647 h 1971"/>
                <a:gd name="T2" fmla="*/ 2147483647 w 1971"/>
                <a:gd name="T3" fmla="*/ 2147483647 h 1971"/>
                <a:gd name="T4" fmla="*/ 2147483647 w 1971"/>
                <a:gd name="T5" fmla="*/ 2147483647 h 1971"/>
                <a:gd name="T6" fmla="*/ 2147483647 w 1971"/>
                <a:gd name="T7" fmla="*/ 2147483647 h 1971"/>
                <a:gd name="T8" fmla="*/ 1981799374 w 1971"/>
                <a:gd name="T9" fmla="*/ 2147483647 h 1971"/>
                <a:gd name="T10" fmla="*/ 1932392937 w 1971"/>
                <a:gd name="T11" fmla="*/ 2147483647 h 1971"/>
                <a:gd name="T12" fmla="*/ 2147483647 w 1971"/>
                <a:gd name="T13" fmla="*/ 2147483647 h 1971"/>
                <a:gd name="T14" fmla="*/ 2147483647 w 1971"/>
                <a:gd name="T15" fmla="*/ 2147483647 h 1971"/>
                <a:gd name="T16" fmla="*/ 1484978142 w 1971"/>
                <a:gd name="T17" fmla="*/ 2147483647 h 1971"/>
                <a:gd name="T18" fmla="*/ 1323030862 w 1971"/>
                <a:gd name="T19" fmla="*/ 2147483647 h 1971"/>
                <a:gd name="T20" fmla="*/ 1273622768 w 1971"/>
                <a:gd name="T21" fmla="*/ 2147483647 h 1971"/>
                <a:gd name="T22" fmla="*/ 2147483647 w 1971"/>
                <a:gd name="T23" fmla="*/ 2147483647 h 1971"/>
                <a:gd name="T24" fmla="*/ 2147483647 w 1971"/>
                <a:gd name="T25" fmla="*/ 2147483647 h 1971"/>
                <a:gd name="T26" fmla="*/ 886595460 w 1971"/>
                <a:gd name="T27" fmla="*/ 2147483647 h 1971"/>
                <a:gd name="T28" fmla="*/ 760329962 w 1971"/>
                <a:gd name="T29" fmla="*/ 2147483647 h 1971"/>
                <a:gd name="T30" fmla="*/ 716412393 w 1971"/>
                <a:gd name="T31" fmla="*/ 2147483647 h 1971"/>
                <a:gd name="T32" fmla="*/ 2147483647 w 1971"/>
                <a:gd name="T33" fmla="*/ 2147483647 h 1971"/>
                <a:gd name="T34" fmla="*/ 2147483647 w 1971"/>
                <a:gd name="T35" fmla="*/ 2147483647 h 1971"/>
                <a:gd name="T36" fmla="*/ 419965486 w 1971"/>
                <a:gd name="T37" fmla="*/ 2147483647 h 1971"/>
                <a:gd name="T38" fmla="*/ 340364477 w 1971"/>
                <a:gd name="T39" fmla="*/ 2147483647 h 1971"/>
                <a:gd name="T40" fmla="*/ 299192170 w 1971"/>
                <a:gd name="T41" fmla="*/ 2147483647 h 1971"/>
                <a:gd name="T42" fmla="*/ 2147483647 w 1971"/>
                <a:gd name="T43" fmla="*/ 2147483647 h 1971"/>
                <a:gd name="T44" fmla="*/ 2147483647 w 1971"/>
                <a:gd name="T45" fmla="*/ 2147483647 h 1971"/>
                <a:gd name="T46" fmla="*/ 115284448 w 1971"/>
                <a:gd name="T47" fmla="*/ 2147483647 h 1971"/>
                <a:gd name="T48" fmla="*/ 87836796 w 1971"/>
                <a:gd name="T49" fmla="*/ 2147483647 h 1971"/>
                <a:gd name="T50" fmla="*/ 57642224 w 1971"/>
                <a:gd name="T51" fmla="*/ 2147483647 h 1971"/>
                <a:gd name="T52" fmla="*/ 2147483647 w 1971"/>
                <a:gd name="T53" fmla="*/ 2147483647 h 1971"/>
                <a:gd name="T54" fmla="*/ 2147483647 w 1971"/>
                <a:gd name="T55" fmla="*/ 2147483647 h 1971"/>
                <a:gd name="T56" fmla="*/ 0 w 1971"/>
                <a:gd name="T57" fmla="*/ 2147483647 h 1971"/>
                <a:gd name="T58" fmla="*/ 2147483647 w 1971"/>
                <a:gd name="T59" fmla="*/ 2147483647 h 1971"/>
                <a:gd name="T60" fmla="*/ 27449309 w 1971"/>
                <a:gd name="T61" fmla="*/ 2147483647 h 1971"/>
                <a:gd name="T62" fmla="*/ 24704047 w 1971"/>
                <a:gd name="T63" fmla="*/ 2147483647 h 1971"/>
                <a:gd name="T64" fmla="*/ 52153356 w 1971"/>
                <a:gd name="T65" fmla="*/ 2147483647 h 1971"/>
                <a:gd name="T66" fmla="*/ 2147483647 w 1971"/>
                <a:gd name="T67" fmla="*/ 2048429270 h 1971"/>
                <a:gd name="T68" fmla="*/ 2147483647 w 1971"/>
                <a:gd name="T69" fmla="*/ 1999070028 h 1971"/>
                <a:gd name="T70" fmla="*/ 167437805 w 1971"/>
                <a:gd name="T71" fmla="*/ 1829052466 h 1971"/>
                <a:gd name="T72" fmla="*/ 219589504 w 1971"/>
                <a:gd name="T73" fmla="*/ 1637098384 h 1971"/>
                <a:gd name="T74" fmla="*/ 255272943 w 1971"/>
                <a:gd name="T75" fmla="*/ 1606933391 h 1971"/>
                <a:gd name="T76" fmla="*/ 2147483647 w 1971"/>
                <a:gd name="T77" fmla="*/ 1379331426 h 1971"/>
                <a:gd name="T78" fmla="*/ 2147483647 w 1971"/>
                <a:gd name="T79" fmla="*/ 1329970528 h 1971"/>
                <a:gd name="T80" fmla="*/ 491332364 w 1971"/>
                <a:gd name="T81" fmla="*/ 1187375688 h 1971"/>
                <a:gd name="T82" fmla="*/ 590148552 w 1971"/>
                <a:gd name="T83" fmla="*/ 1017359783 h 1971"/>
                <a:gd name="T84" fmla="*/ 634066122 w 1971"/>
                <a:gd name="T85" fmla="*/ 995421606 h 1971"/>
                <a:gd name="T86" fmla="*/ 2147483647 w 1971"/>
                <a:gd name="T87" fmla="*/ 806209795 h 1971"/>
                <a:gd name="T88" fmla="*/ 2147483647 w 1971"/>
                <a:gd name="T89" fmla="*/ 762333441 h 1971"/>
                <a:gd name="T90" fmla="*/ 971685336 w 1971"/>
                <a:gd name="T91" fmla="*/ 655388139 h 1971"/>
                <a:gd name="T92" fmla="*/ 1114419094 w 1971"/>
                <a:gd name="T93" fmla="*/ 515535572 h 1971"/>
                <a:gd name="T94" fmla="*/ 1163827188 w 1971"/>
                <a:gd name="T95" fmla="*/ 507308755 h 1971"/>
                <a:gd name="T96" fmla="*/ 2147483647 w 1971"/>
                <a:gd name="T97" fmla="*/ 372940732 h 1971"/>
                <a:gd name="T98" fmla="*/ 2147483647 w 1971"/>
                <a:gd name="T99" fmla="*/ 331806650 h 1971"/>
                <a:gd name="T100" fmla="*/ 1581049068 w 1971"/>
                <a:gd name="T101" fmla="*/ 268736046 h 1971"/>
                <a:gd name="T102" fmla="*/ 1753975740 w 1971"/>
                <a:gd name="T103" fmla="*/ 172759833 h 1971"/>
                <a:gd name="T104" fmla="*/ 1803383834 w 1971"/>
                <a:gd name="T105" fmla="*/ 178242722 h 1971"/>
                <a:gd name="T106" fmla="*/ 2147483647 w 1971"/>
                <a:gd name="T107" fmla="*/ 104204686 h 1971"/>
                <a:gd name="T108" fmla="*/ 2147483647 w 1971"/>
                <a:gd name="T109" fmla="*/ 76781964 h 1971"/>
                <a:gd name="T110" fmla="*/ 2147483647 w 1971"/>
                <a:gd name="T111" fmla="*/ 46616971 h 1971"/>
                <a:gd name="T112" fmla="*/ 2147483647 w 1971"/>
                <a:gd name="T113" fmla="*/ 41132426 h 1971"/>
                <a:gd name="T114" fmla="*/ 2147483647 w 1971"/>
                <a:gd name="T115" fmla="*/ 2742272 h 1971"/>
                <a:gd name="T116" fmla="*/ 2147483647 w 1971"/>
                <a:gd name="T117" fmla="*/ 21938177 h 19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71" h="1971">
                  <a:moveTo>
                    <a:pt x="985" y="1971"/>
                  </a:moveTo>
                  <a:cubicBezTo>
                    <a:pt x="981" y="1971"/>
                    <a:pt x="981" y="1971"/>
                    <a:pt x="981" y="1971"/>
                  </a:cubicBezTo>
                  <a:cubicBezTo>
                    <a:pt x="981" y="1963"/>
                    <a:pt x="981" y="1963"/>
                    <a:pt x="981" y="1963"/>
                  </a:cubicBezTo>
                  <a:cubicBezTo>
                    <a:pt x="985" y="1963"/>
                    <a:pt x="985" y="1963"/>
                    <a:pt x="985" y="1963"/>
                  </a:cubicBezTo>
                  <a:cubicBezTo>
                    <a:pt x="993" y="1963"/>
                    <a:pt x="1001" y="1963"/>
                    <a:pt x="1009" y="1963"/>
                  </a:cubicBezTo>
                  <a:cubicBezTo>
                    <a:pt x="1010" y="1971"/>
                    <a:pt x="1010" y="1971"/>
                    <a:pt x="1010" y="1971"/>
                  </a:cubicBezTo>
                  <a:cubicBezTo>
                    <a:pt x="1002" y="1971"/>
                    <a:pt x="993" y="1971"/>
                    <a:pt x="985" y="1971"/>
                  </a:cubicBezTo>
                  <a:close/>
                  <a:moveTo>
                    <a:pt x="965" y="1971"/>
                  </a:moveTo>
                  <a:cubicBezTo>
                    <a:pt x="956" y="1970"/>
                    <a:pt x="947" y="1970"/>
                    <a:pt x="937" y="1970"/>
                  </a:cubicBezTo>
                  <a:cubicBezTo>
                    <a:pt x="938" y="1962"/>
                    <a:pt x="938" y="1962"/>
                    <a:pt x="938" y="1962"/>
                  </a:cubicBezTo>
                  <a:cubicBezTo>
                    <a:pt x="947" y="1962"/>
                    <a:pt x="956" y="1962"/>
                    <a:pt x="966" y="1963"/>
                  </a:cubicBezTo>
                  <a:lnTo>
                    <a:pt x="965" y="1971"/>
                  </a:lnTo>
                  <a:close/>
                  <a:moveTo>
                    <a:pt x="1026" y="1970"/>
                  </a:moveTo>
                  <a:cubicBezTo>
                    <a:pt x="1025" y="1962"/>
                    <a:pt x="1025" y="1962"/>
                    <a:pt x="1025" y="1962"/>
                  </a:cubicBezTo>
                  <a:cubicBezTo>
                    <a:pt x="1035" y="1962"/>
                    <a:pt x="1044" y="1961"/>
                    <a:pt x="1053" y="1960"/>
                  </a:cubicBezTo>
                  <a:cubicBezTo>
                    <a:pt x="1054" y="1968"/>
                    <a:pt x="1054" y="1968"/>
                    <a:pt x="1054" y="1968"/>
                  </a:cubicBezTo>
                  <a:cubicBezTo>
                    <a:pt x="1044" y="1969"/>
                    <a:pt x="1035" y="1970"/>
                    <a:pt x="1026" y="1970"/>
                  </a:cubicBezTo>
                  <a:close/>
                  <a:moveTo>
                    <a:pt x="921" y="1969"/>
                  </a:moveTo>
                  <a:cubicBezTo>
                    <a:pt x="912" y="1968"/>
                    <a:pt x="902" y="1967"/>
                    <a:pt x="893" y="1967"/>
                  </a:cubicBezTo>
                  <a:cubicBezTo>
                    <a:pt x="894" y="1959"/>
                    <a:pt x="894" y="1959"/>
                    <a:pt x="894" y="1959"/>
                  </a:cubicBezTo>
                  <a:cubicBezTo>
                    <a:pt x="903" y="1959"/>
                    <a:pt x="912" y="1960"/>
                    <a:pt x="922" y="1961"/>
                  </a:cubicBezTo>
                  <a:lnTo>
                    <a:pt x="921" y="1969"/>
                  </a:lnTo>
                  <a:close/>
                  <a:moveTo>
                    <a:pt x="1070" y="1967"/>
                  </a:moveTo>
                  <a:cubicBezTo>
                    <a:pt x="1069" y="1959"/>
                    <a:pt x="1069" y="1959"/>
                    <a:pt x="1069" y="1959"/>
                  </a:cubicBezTo>
                  <a:cubicBezTo>
                    <a:pt x="1078" y="1958"/>
                    <a:pt x="1088" y="1958"/>
                    <a:pt x="1097" y="1957"/>
                  </a:cubicBezTo>
                  <a:cubicBezTo>
                    <a:pt x="1098" y="1964"/>
                    <a:pt x="1098" y="1964"/>
                    <a:pt x="1098" y="1964"/>
                  </a:cubicBezTo>
                  <a:cubicBezTo>
                    <a:pt x="1088" y="1966"/>
                    <a:pt x="1079" y="1966"/>
                    <a:pt x="1070" y="1967"/>
                  </a:cubicBezTo>
                  <a:close/>
                  <a:moveTo>
                    <a:pt x="877" y="1965"/>
                  </a:moveTo>
                  <a:cubicBezTo>
                    <a:pt x="868" y="1964"/>
                    <a:pt x="859" y="1963"/>
                    <a:pt x="849" y="1961"/>
                  </a:cubicBezTo>
                  <a:cubicBezTo>
                    <a:pt x="850" y="1954"/>
                    <a:pt x="850" y="1954"/>
                    <a:pt x="850" y="1954"/>
                  </a:cubicBezTo>
                  <a:cubicBezTo>
                    <a:pt x="860" y="1955"/>
                    <a:pt x="869" y="1956"/>
                    <a:pt x="878" y="1957"/>
                  </a:cubicBezTo>
                  <a:lnTo>
                    <a:pt x="877" y="1965"/>
                  </a:lnTo>
                  <a:close/>
                  <a:moveTo>
                    <a:pt x="1114" y="1963"/>
                  </a:moveTo>
                  <a:cubicBezTo>
                    <a:pt x="1113" y="1955"/>
                    <a:pt x="1113" y="1955"/>
                    <a:pt x="1113" y="1955"/>
                  </a:cubicBezTo>
                  <a:cubicBezTo>
                    <a:pt x="1122" y="1953"/>
                    <a:pt x="1131" y="1952"/>
                    <a:pt x="1140" y="1951"/>
                  </a:cubicBezTo>
                  <a:cubicBezTo>
                    <a:pt x="1141" y="1959"/>
                    <a:pt x="1141" y="1959"/>
                    <a:pt x="1141" y="1959"/>
                  </a:cubicBezTo>
                  <a:cubicBezTo>
                    <a:pt x="1132" y="1960"/>
                    <a:pt x="1123" y="1961"/>
                    <a:pt x="1114" y="1963"/>
                  </a:cubicBezTo>
                  <a:close/>
                  <a:moveTo>
                    <a:pt x="833" y="1959"/>
                  </a:moveTo>
                  <a:cubicBezTo>
                    <a:pt x="824" y="1958"/>
                    <a:pt x="815" y="1956"/>
                    <a:pt x="806" y="1954"/>
                  </a:cubicBezTo>
                  <a:cubicBezTo>
                    <a:pt x="807" y="1947"/>
                    <a:pt x="807" y="1947"/>
                    <a:pt x="807" y="1947"/>
                  </a:cubicBezTo>
                  <a:cubicBezTo>
                    <a:pt x="816" y="1948"/>
                    <a:pt x="825" y="1950"/>
                    <a:pt x="835" y="1951"/>
                  </a:cubicBezTo>
                  <a:lnTo>
                    <a:pt x="833" y="1959"/>
                  </a:lnTo>
                  <a:close/>
                  <a:moveTo>
                    <a:pt x="1157" y="1956"/>
                  </a:moveTo>
                  <a:cubicBezTo>
                    <a:pt x="1156" y="1948"/>
                    <a:pt x="1156" y="1948"/>
                    <a:pt x="1156" y="1948"/>
                  </a:cubicBezTo>
                  <a:cubicBezTo>
                    <a:pt x="1165" y="1946"/>
                    <a:pt x="1174" y="1945"/>
                    <a:pt x="1183" y="1943"/>
                  </a:cubicBezTo>
                  <a:cubicBezTo>
                    <a:pt x="1185" y="1951"/>
                    <a:pt x="1185" y="1951"/>
                    <a:pt x="1185" y="1951"/>
                  </a:cubicBezTo>
                  <a:cubicBezTo>
                    <a:pt x="1176" y="1952"/>
                    <a:pt x="1167" y="1954"/>
                    <a:pt x="1157" y="1956"/>
                  </a:cubicBezTo>
                  <a:close/>
                  <a:moveTo>
                    <a:pt x="790" y="1951"/>
                  </a:moveTo>
                  <a:cubicBezTo>
                    <a:pt x="781" y="1950"/>
                    <a:pt x="772" y="1948"/>
                    <a:pt x="763" y="1945"/>
                  </a:cubicBezTo>
                  <a:cubicBezTo>
                    <a:pt x="764" y="1938"/>
                    <a:pt x="764" y="1938"/>
                    <a:pt x="764" y="1938"/>
                  </a:cubicBezTo>
                  <a:cubicBezTo>
                    <a:pt x="773" y="1940"/>
                    <a:pt x="782" y="1942"/>
                    <a:pt x="792" y="1944"/>
                  </a:cubicBezTo>
                  <a:lnTo>
                    <a:pt x="790" y="1951"/>
                  </a:lnTo>
                  <a:close/>
                  <a:moveTo>
                    <a:pt x="1201" y="1947"/>
                  </a:moveTo>
                  <a:cubicBezTo>
                    <a:pt x="1199" y="1939"/>
                    <a:pt x="1199" y="1939"/>
                    <a:pt x="1199" y="1939"/>
                  </a:cubicBezTo>
                  <a:cubicBezTo>
                    <a:pt x="1208" y="1937"/>
                    <a:pt x="1217" y="1935"/>
                    <a:pt x="1226" y="1933"/>
                  </a:cubicBezTo>
                  <a:cubicBezTo>
                    <a:pt x="1228" y="1941"/>
                    <a:pt x="1228" y="1941"/>
                    <a:pt x="1228" y="1941"/>
                  </a:cubicBezTo>
                  <a:cubicBezTo>
                    <a:pt x="1219" y="1943"/>
                    <a:pt x="1210" y="1945"/>
                    <a:pt x="1201" y="1947"/>
                  </a:cubicBezTo>
                  <a:close/>
                  <a:moveTo>
                    <a:pt x="747" y="1942"/>
                  </a:moveTo>
                  <a:cubicBezTo>
                    <a:pt x="738" y="1939"/>
                    <a:pt x="729" y="1937"/>
                    <a:pt x="720" y="1935"/>
                  </a:cubicBezTo>
                  <a:cubicBezTo>
                    <a:pt x="722" y="1927"/>
                    <a:pt x="722" y="1927"/>
                    <a:pt x="722" y="1927"/>
                  </a:cubicBezTo>
                  <a:cubicBezTo>
                    <a:pt x="731" y="1929"/>
                    <a:pt x="740" y="1932"/>
                    <a:pt x="749" y="1934"/>
                  </a:cubicBezTo>
                  <a:lnTo>
                    <a:pt x="747" y="1942"/>
                  </a:lnTo>
                  <a:close/>
                  <a:moveTo>
                    <a:pt x="1243" y="1937"/>
                  </a:moveTo>
                  <a:cubicBezTo>
                    <a:pt x="1241" y="1929"/>
                    <a:pt x="1241" y="1929"/>
                    <a:pt x="1241" y="1929"/>
                  </a:cubicBezTo>
                  <a:cubicBezTo>
                    <a:pt x="1250" y="1927"/>
                    <a:pt x="1259" y="1924"/>
                    <a:pt x="1268" y="1921"/>
                  </a:cubicBezTo>
                  <a:cubicBezTo>
                    <a:pt x="1270" y="1929"/>
                    <a:pt x="1270" y="1929"/>
                    <a:pt x="1270" y="1929"/>
                  </a:cubicBezTo>
                  <a:cubicBezTo>
                    <a:pt x="1262" y="1932"/>
                    <a:pt x="1252" y="1934"/>
                    <a:pt x="1243" y="1937"/>
                  </a:cubicBezTo>
                  <a:close/>
                  <a:moveTo>
                    <a:pt x="704" y="1930"/>
                  </a:moveTo>
                  <a:cubicBezTo>
                    <a:pt x="695" y="1927"/>
                    <a:pt x="686" y="1925"/>
                    <a:pt x="677" y="1922"/>
                  </a:cubicBezTo>
                  <a:cubicBezTo>
                    <a:pt x="680" y="1914"/>
                    <a:pt x="680" y="1914"/>
                    <a:pt x="680" y="1914"/>
                  </a:cubicBezTo>
                  <a:cubicBezTo>
                    <a:pt x="689" y="1917"/>
                    <a:pt x="698" y="1920"/>
                    <a:pt x="707" y="1922"/>
                  </a:cubicBezTo>
                  <a:lnTo>
                    <a:pt x="704" y="1930"/>
                  </a:lnTo>
                  <a:close/>
                  <a:moveTo>
                    <a:pt x="1286" y="1924"/>
                  </a:moveTo>
                  <a:cubicBezTo>
                    <a:pt x="1283" y="1917"/>
                    <a:pt x="1283" y="1917"/>
                    <a:pt x="1283" y="1917"/>
                  </a:cubicBezTo>
                  <a:cubicBezTo>
                    <a:pt x="1292" y="1914"/>
                    <a:pt x="1301" y="1911"/>
                    <a:pt x="1310" y="1908"/>
                  </a:cubicBezTo>
                  <a:cubicBezTo>
                    <a:pt x="1313" y="1915"/>
                    <a:pt x="1313" y="1915"/>
                    <a:pt x="1313" y="1915"/>
                  </a:cubicBezTo>
                  <a:cubicBezTo>
                    <a:pt x="1304" y="1918"/>
                    <a:pt x="1295" y="1921"/>
                    <a:pt x="1286" y="1924"/>
                  </a:cubicBezTo>
                  <a:close/>
                  <a:moveTo>
                    <a:pt x="662" y="1917"/>
                  </a:moveTo>
                  <a:cubicBezTo>
                    <a:pt x="653" y="1914"/>
                    <a:pt x="645" y="1910"/>
                    <a:pt x="636" y="1907"/>
                  </a:cubicBezTo>
                  <a:cubicBezTo>
                    <a:pt x="639" y="1900"/>
                    <a:pt x="639" y="1900"/>
                    <a:pt x="639" y="1900"/>
                  </a:cubicBezTo>
                  <a:cubicBezTo>
                    <a:pt x="647" y="1903"/>
                    <a:pt x="656" y="1906"/>
                    <a:pt x="665" y="1909"/>
                  </a:cubicBezTo>
                  <a:lnTo>
                    <a:pt x="662" y="1917"/>
                  </a:lnTo>
                  <a:close/>
                  <a:moveTo>
                    <a:pt x="1328" y="1910"/>
                  </a:moveTo>
                  <a:cubicBezTo>
                    <a:pt x="1325" y="1902"/>
                    <a:pt x="1325" y="1902"/>
                    <a:pt x="1325" y="1902"/>
                  </a:cubicBezTo>
                  <a:cubicBezTo>
                    <a:pt x="1334" y="1899"/>
                    <a:pt x="1342" y="1896"/>
                    <a:pt x="1351" y="1892"/>
                  </a:cubicBezTo>
                  <a:cubicBezTo>
                    <a:pt x="1354" y="1900"/>
                    <a:pt x="1354" y="1900"/>
                    <a:pt x="1354" y="1900"/>
                  </a:cubicBezTo>
                  <a:cubicBezTo>
                    <a:pt x="1345" y="1903"/>
                    <a:pt x="1336" y="1906"/>
                    <a:pt x="1328" y="1910"/>
                  </a:cubicBezTo>
                  <a:close/>
                  <a:moveTo>
                    <a:pt x="621" y="1901"/>
                  </a:moveTo>
                  <a:cubicBezTo>
                    <a:pt x="612" y="1898"/>
                    <a:pt x="604" y="1894"/>
                    <a:pt x="595" y="1890"/>
                  </a:cubicBezTo>
                  <a:cubicBezTo>
                    <a:pt x="598" y="1883"/>
                    <a:pt x="598" y="1883"/>
                    <a:pt x="598" y="1883"/>
                  </a:cubicBezTo>
                  <a:cubicBezTo>
                    <a:pt x="607" y="1887"/>
                    <a:pt x="615" y="1890"/>
                    <a:pt x="624" y="1894"/>
                  </a:cubicBezTo>
                  <a:lnTo>
                    <a:pt x="621" y="1901"/>
                  </a:lnTo>
                  <a:close/>
                  <a:moveTo>
                    <a:pt x="1369" y="1893"/>
                  </a:moveTo>
                  <a:cubicBezTo>
                    <a:pt x="1366" y="1886"/>
                    <a:pt x="1366" y="1886"/>
                    <a:pt x="1366" y="1886"/>
                  </a:cubicBezTo>
                  <a:cubicBezTo>
                    <a:pt x="1374" y="1882"/>
                    <a:pt x="1383" y="1879"/>
                    <a:pt x="1391" y="1875"/>
                  </a:cubicBezTo>
                  <a:cubicBezTo>
                    <a:pt x="1395" y="1882"/>
                    <a:pt x="1395" y="1882"/>
                    <a:pt x="1395" y="1882"/>
                  </a:cubicBezTo>
                  <a:cubicBezTo>
                    <a:pt x="1386" y="1886"/>
                    <a:pt x="1377" y="1890"/>
                    <a:pt x="1369" y="1893"/>
                  </a:cubicBezTo>
                  <a:close/>
                  <a:moveTo>
                    <a:pt x="580" y="1884"/>
                  </a:moveTo>
                  <a:cubicBezTo>
                    <a:pt x="572" y="1880"/>
                    <a:pt x="563" y="1876"/>
                    <a:pt x="555" y="1872"/>
                  </a:cubicBezTo>
                  <a:cubicBezTo>
                    <a:pt x="558" y="1865"/>
                    <a:pt x="558" y="1865"/>
                    <a:pt x="558" y="1865"/>
                  </a:cubicBezTo>
                  <a:cubicBezTo>
                    <a:pt x="567" y="1869"/>
                    <a:pt x="575" y="1873"/>
                    <a:pt x="584" y="1877"/>
                  </a:cubicBezTo>
                  <a:lnTo>
                    <a:pt x="580" y="1884"/>
                  </a:lnTo>
                  <a:close/>
                  <a:moveTo>
                    <a:pt x="1409" y="1875"/>
                  </a:moveTo>
                  <a:cubicBezTo>
                    <a:pt x="1406" y="1868"/>
                    <a:pt x="1406" y="1868"/>
                    <a:pt x="1406" y="1868"/>
                  </a:cubicBezTo>
                  <a:cubicBezTo>
                    <a:pt x="1414" y="1864"/>
                    <a:pt x="1423" y="1860"/>
                    <a:pt x="1431" y="1856"/>
                  </a:cubicBezTo>
                  <a:cubicBezTo>
                    <a:pt x="1435" y="1863"/>
                    <a:pt x="1435" y="1863"/>
                    <a:pt x="1435" y="1863"/>
                  </a:cubicBezTo>
                  <a:cubicBezTo>
                    <a:pt x="1426" y="1867"/>
                    <a:pt x="1418" y="1871"/>
                    <a:pt x="1409" y="1875"/>
                  </a:cubicBezTo>
                  <a:close/>
                  <a:moveTo>
                    <a:pt x="541" y="1865"/>
                  </a:moveTo>
                  <a:cubicBezTo>
                    <a:pt x="532" y="1861"/>
                    <a:pt x="524" y="1856"/>
                    <a:pt x="516" y="1852"/>
                  </a:cubicBezTo>
                  <a:cubicBezTo>
                    <a:pt x="520" y="1845"/>
                    <a:pt x="520" y="1845"/>
                    <a:pt x="520" y="1845"/>
                  </a:cubicBezTo>
                  <a:cubicBezTo>
                    <a:pt x="528" y="1849"/>
                    <a:pt x="536" y="1854"/>
                    <a:pt x="544" y="1858"/>
                  </a:cubicBezTo>
                  <a:lnTo>
                    <a:pt x="541" y="1865"/>
                  </a:lnTo>
                  <a:close/>
                  <a:moveTo>
                    <a:pt x="1449" y="1855"/>
                  </a:moveTo>
                  <a:cubicBezTo>
                    <a:pt x="1445" y="1848"/>
                    <a:pt x="1445" y="1848"/>
                    <a:pt x="1445" y="1848"/>
                  </a:cubicBezTo>
                  <a:cubicBezTo>
                    <a:pt x="1453" y="1844"/>
                    <a:pt x="1462" y="1839"/>
                    <a:pt x="1470" y="1835"/>
                  </a:cubicBezTo>
                  <a:cubicBezTo>
                    <a:pt x="1473" y="1842"/>
                    <a:pt x="1473" y="1842"/>
                    <a:pt x="1473" y="1842"/>
                  </a:cubicBezTo>
                  <a:cubicBezTo>
                    <a:pt x="1465" y="1846"/>
                    <a:pt x="1457" y="1851"/>
                    <a:pt x="1449" y="1855"/>
                  </a:cubicBezTo>
                  <a:close/>
                  <a:moveTo>
                    <a:pt x="502" y="1844"/>
                  </a:moveTo>
                  <a:cubicBezTo>
                    <a:pt x="494" y="1840"/>
                    <a:pt x="485" y="1835"/>
                    <a:pt x="478" y="1830"/>
                  </a:cubicBezTo>
                  <a:cubicBezTo>
                    <a:pt x="482" y="1823"/>
                    <a:pt x="482" y="1823"/>
                    <a:pt x="482" y="1823"/>
                  </a:cubicBezTo>
                  <a:cubicBezTo>
                    <a:pt x="490" y="1828"/>
                    <a:pt x="498" y="1833"/>
                    <a:pt x="506" y="1837"/>
                  </a:cubicBezTo>
                  <a:lnTo>
                    <a:pt x="502" y="1844"/>
                  </a:lnTo>
                  <a:close/>
                  <a:moveTo>
                    <a:pt x="1487" y="1834"/>
                  </a:moveTo>
                  <a:cubicBezTo>
                    <a:pt x="1483" y="1827"/>
                    <a:pt x="1483" y="1827"/>
                    <a:pt x="1483" y="1827"/>
                  </a:cubicBezTo>
                  <a:cubicBezTo>
                    <a:pt x="1491" y="1822"/>
                    <a:pt x="1499" y="1817"/>
                    <a:pt x="1507" y="1812"/>
                  </a:cubicBezTo>
                  <a:cubicBezTo>
                    <a:pt x="1511" y="1819"/>
                    <a:pt x="1511" y="1819"/>
                    <a:pt x="1511" y="1819"/>
                  </a:cubicBezTo>
                  <a:cubicBezTo>
                    <a:pt x="1503" y="1824"/>
                    <a:pt x="1495" y="1829"/>
                    <a:pt x="1487" y="1834"/>
                  </a:cubicBezTo>
                  <a:close/>
                  <a:moveTo>
                    <a:pt x="464" y="1822"/>
                  </a:moveTo>
                  <a:cubicBezTo>
                    <a:pt x="456" y="1817"/>
                    <a:pt x="448" y="1812"/>
                    <a:pt x="440" y="1806"/>
                  </a:cubicBezTo>
                  <a:cubicBezTo>
                    <a:pt x="445" y="1800"/>
                    <a:pt x="445" y="1800"/>
                    <a:pt x="445" y="1800"/>
                  </a:cubicBezTo>
                  <a:cubicBezTo>
                    <a:pt x="452" y="1805"/>
                    <a:pt x="460" y="1810"/>
                    <a:pt x="468" y="1815"/>
                  </a:cubicBezTo>
                  <a:lnTo>
                    <a:pt x="464" y="1822"/>
                  </a:lnTo>
                  <a:close/>
                  <a:moveTo>
                    <a:pt x="1525" y="1810"/>
                  </a:moveTo>
                  <a:cubicBezTo>
                    <a:pt x="1521" y="1803"/>
                    <a:pt x="1521" y="1803"/>
                    <a:pt x="1521" y="1803"/>
                  </a:cubicBezTo>
                  <a:cubicBezTo>
                    <a:pt x="1528" y="1798"/>
                    <a:pt x="1536" y="1793"/>
                    <a:pt x="1544" y="1788"/>
                  </a:cubicBezTo>
                  <a:cubicBezTo>
                    <a:pt x="1548" y="1794"/>
                    <a:pt x="1548" y="1794"/>
                    <a:pt x="1548" y="1794"/>
                  </a:cubicBezTo>
                  <a:cubicBezTo>
                    <a:pt x="1541" y="1800"/>
                    <a:pt x="1533" y="1805"/>
                    <a:pt x="1525" y="1810"/>
                  </a:cubicBezTo>
                  <a:close/>
                  <a:moveTo>
                    <a:pt x="427" y="1797"/>
                  </a:moveTo>
                  <a:cubicBezTo>
                    <a:pt x="419" y="1792"/>
                    <a:pt x="412" y="1787"/>
                    <a:pt x="404" y="1781"/>
                  </a:cubicBezTo>
                  <a:cubicBezTo>
                    <a:pt x="409" y="1775"/>
                    <a:pt x="409" y="1775"/>
                    <a:pt x="409" y="1775"/>
                  </a:cubicBezTo>
                  <a:cubicBezTo>
                    <a:pt x="416" y="1780"/>
                    <a:pt x="424" y="1786"/>
                    <a:pt x="432" y="1791"/>
                  </a:cubicBezTo>
                  <a:lnTo>
                    <a:pt x="427" y="1797"/>
                  </a:lnTo>
                  <a:close/>
                  <a:moveTo>
                    <a:pt x="1561" y="1785"/>
                  </a:moveTo>
                  <a:cubicBezTo>
                    <a:pt x="1557" y="1779"/>
                    <a:pt x="1557" y="1779"/>
                    <a:pt x="1557" y="1779"/>
                  </a:cubicBezTo>
                  <a:cubicBezTo>
                    <a:pt x="1564" y="1773"/>
                    <a:pt x="1572" y="1768"/>
                    <a:pt x="1579" y="1762"/>
                  </a:cubicBezTo>
                  <a:cubicBezTo>
                    <a:pt x="1584" y="1768"/>
                    <a:pt x="1584" y="1768"/>
                    <a:pt x="1584" y="1768"/>
                  </a:cubicBezTo>
                  <a:cubicBezTo>
                    <a:pt x="1577" y="1774"/>
                    <a:pt x="1569" y="1780"/>
                    <a:pt x="1561" y="1785"/>
                  </a:cubicBezTo>
                  <a:close/>
                  <a:moveTo>
                    <a:pt x="391" y="1772"/>
                  </a:moveTo>
                  <a:cubicBezTo>
                    <a:pt x="384" y="1766"/>
                    <a:pt x="376" y="1760"/>
                    <a:pt x="369" y="1754"/>
                  </a:cubicBezTo>
                  <a:cubicBezTo>
                    <a:pt x="374" y="1748"/>
                    <a:pt x="374" y="1748"/>
                    <a:pt x="374" y="1748"/>
                  </a:cubicBezTo>
                  <a:cubicBezTo>
                    <a:pt x="381" y="1754"/>
                    <a:pt x="389" y="1760"/>
                    <a:pt x="396" y="1765"/>
                  </a:cubicBezTo>
                  <a:lnTo>
                    <a:pt x="391" y="1772"/>
                  </a:lnTo>
                  <a:close/>
                  <a:moveTo>
                    <a:pt x="1597" y="1758"/>
                  </a:moveTo>
                  <a:cubicBezTo>
                    <a:pt x="1592" y="1752"/>
                    <a:pt x="1592" y="1752"/>
                    <a:pt x="1592" y="1752"/>
                  </a:cubicBezTo>
                  <a:cubicBezTo>
                    <a:pt x="1599" y="1746"/>
                    <a:pt x="1606" y="1740"/>
                    <a:pt x="1613" y="1735"/>
                  </a:cubicBezTo>
                  <a:cubicBezTo>
                    <a:pt x="1618" y="1741"/>
                    <a:pt x="1618" y="1741"/>
                    <a:pt x="1618" y="1741"/>
                  </a:cubicBezTo>
                  <a:cubicBezTo>
                    <a:pt x="1611" y="1747"/>
                    <a:pt x="1604" y="1753"/>
                    <a:pt x="1597" y="1758"/>
                  </a:cubicBezTo>
                  <a:close/>
                  <a:moveTo>
                    <a:pt x="357" y="1744"/>
                  </a:moveTo>
                  <a:cubicBezTo>
                    <a:pt x="349" y="1738"/>
                    <a:pt x="342" y="1732"/>
                    <a:pt x="335" y="1726"/>
                  </a:cubicBezTo>
                  <a:cubicBezTo>
                    <a:pt x="341" y="1720"/>
                    <a:pt x="341" y="1720"/>
                    <a:pt x="341" y="1720"/>
                  </a:cubicBezTo>
                  <a:cubicBezTo>
                    <a:pt x="348" y="1726"/>
                    <a:pt x="355" y="1732"/>
                    <a:pt x="362" y="1738"/>
                  </a:cubicBezTo>
                  <a:lnTo>
                    <a:pt x="357" y="1744"/>
                  </a:lnTo>
                  <a:close/>
                  <a:moveTo>
                    <a:pt x="1631" y="1730"/>
                  </a:moveTo>
                  <a:cubicBezTo>
                    <a:pt x="1625" y="1724"/>
                    <a:pt x="1625" y="1724"/>
                    <a:pt x="1625" y="1724"/>
                  </a:cubicBezTo>
                  <a:cubicBezTo>
                    <a:pt x="1632" y="1718"/>
                    <a:pt x="1639" y="1712"/>
                    <a:pt x="1646" y="1706"/>
                  </a:cubicBezTo>
                  <a:cubicBezTo>
                    <a:pt x="1652" y="1712"/>
                    <a:pt x="1652" y="1712"/>
                    <a:pt x="1652" y="1712"/>
                  </a:cubicBezTo>
                  <a:cubicBezTo>
                    <a:pt x="1645" y="1718"/>
                    <a:pt x="1638" y="1724"/>
                    <a:pt x="1631" y="1730"/>
                  </a:cubicBezTo>
                  <a:close/>
                  <a:moveTo>
                    <a:pt x="323" y="1715"/>
                  </a:moveTo>
                  <a:cubicBezTo>
                    <a:pt x="316" y="1709"/>
                    <a:pt x="310" y="1703"/>
                    <a:pt x="303" y="1696"/>
                  </a:cubicBezTo>
                  <a:cubicBezTo>
                    <a:pt x="308" y="1690"/>
                    <a:pt x="308" y="1690"/>
                    <a:pt x="308" y="1690"/>
                  </a:cubicBezTo>
                  <a:cubicBezTo>
                    <a:pt x="315" y="1697"/>
                    <a:pt x="322" y="1703"/>
                    <a:pt x="329" y="1709"/>
                  </a:cubicBezTo>
                  <a:lnTo>
                    <a:pt x="323" y="1715"/>
                  </a:lnTo>
                  <a:close/>
                  <a:moveTo>
                    <a:pt x="1663" y="1701"/>
                  </a:moveTo>
                  <a:cubicBezTo>
                    <a:pt x="1658" y="1695"/>
                    <a:pt x="1658" y="1695"/>
                    <a:pt x="1658" y="1695"/>
                  </a:cubicBezTo>
                  <a:cubicBezTo>
                    <a:pt x="1665" y="1688"/>
                    <a:pt x="1671" y="1682"/>
                    <a:pt x="1678" y="1675"/>
                  </a:cubicBezTo>
                  <a:cubicBezTo>
                    <a:pt x="1683" y="1681"/>
                    <a:pt x="1683" y="1681"/>
                    <a:pt x="1683" y="1681"/>
                  </a:cubicBezTo>
                  <a:cubicBezTo>
                    <a:pt x="1677" y="1688"/>
                    <a:pt x="1670" y="1694"/>
                    <a:pt x="1663" y="1701"/>
                  </a:cubicBezTo>
                  <a:close/>
                  <a:moveTo>
                    <a:pt x="291" y="1685"/>
                  </a:moveTo>
                  <a:cubicBezTo>
                    <a:pt x="285" y="1678"/>
                    <a:pt x="278" y="1672"/>
                    <a:pt x="272" y="1665"/>
                  </a:cubicBezTo>
                  <a:cubicBezTo>
                    <a:pt x="277" y="1659"/>
                    <a:pt x="277" y="1659"/>
                    <a:pt x="277" y="1659"/>
                  </a:cubicBezTo>
                  <a:cubicBezTo>
                    <a:pt x="284" y="1666"/>
                    <a:pt x="290" y="1673"/>
                    <a:pt x="297" y="1679"/>
                  </a:cubicBezTo>
                  <a:lnTo>
                    <a:pt x="291" y="1685"/>
                  </a:lnTo>
                  <a:close/>
                  <a:moveTo>
                    <a:pt x="1695" y="1669"/>
                  </a:moveTo>
                  <a:cubicBezTo>
                    <a:pt x="1689" y="1664"/>
                    <a:pt x="1689" y="1664"/>
                    <a:pt x="1689" y="1664"/>
                  </a:cubicBezTo>
                  <a:cubicBezTo>
                    <a:pt x="1695" y="1657"/>
                    <a:pt x="1702" y="1650"/>
                    <a:pt x="1708" y="1644"/>
                  </a:cubicBezTo>
                  <a:cubicBezTo>
                    <a:pt x="1714" y="1649"/>
                    <a:pt x="1714" y="1649"/>
                    <a:pt x="1714" y="1649"/>
                  </a:cubicBezTo>
                  <a:cubicBezTo>
                    <a:pt x="1708" y="1656"/>
                    <a:pt x="1701" y="1663"/>
                    <a:pt x="1695" y="1669"/>
                  </a:cubicBezTo>
                  <a:close/>
                  <a:moveTo>
                    <a:pt x="261" y="1653"/>
                  </a:moveTo>
                  <a:cubicBezTo>
                    <a:pt x="254" y="1646"/>
                    <a:pt x="248" y="1639"/>
                    <a:pt x="242" y="1632"/>
                  </a:cubicBezTo>
                  <a:cubicBezTo>
                    <a:pt x="248" y="1627"/>
                    <a:pt x="248" y="1627"/>
                    <a:pt x="248" y="1627"/>
                  </a:cubicBezTo>
                  <a:cubicBezTo>
                    <a:pt x="254" y="1634"/>
                    <a:pt x="260" y="1641"/>
                    <a:pt x="267" y="1648"/>
                  </a:cubicBezTo>
                  <a:lnTo>
                    <a:pt x="261" y="1653"/>
                  </a:lnTo>
                  <a:close/>
                  <a:moveTo>
                    <a:pt x="1725" y="1637"/>
                  </a:moveTo>
                  <a:cubicBezTo>
                    <a:pt x="1719" y="1632"/>
                    <a:pt x="1719" y="1632"/>
                    <a:pt x="1719" y="1632"/>
                  </a:cubicBezTo>
                  <a:cubicBezTo>
                    <a:pt x="1725" y="1625"/>
                    <a:pt x="1731" y="1618"/>
                    <a:pt x="1737" y="1611"/>
                  </a:cubicBezTo>
                  <a:cubicBezTo>
                    <a:pt x="1743" y="1616"/>
                    <a:pt x="1743" y="1616"/>
                    <a:pt x="1743" y="1616"/>
                  </a:cubicBezTo>
                  <a:cubicBezTo>
                    <a:pt x="1737" y="1623"/>
                    <a:pt x="1731" y="1630"/>
                    <a:pt x="1725" y="1637"/>
                  </a:cubicBezTo>
                  <a:close/>
                  <a:moveTo>
                    <a:pt x="231" y="1620"/>
                  </a:moveTo>
                  <a:cubicBezTo>
                    <a:pt x="225" y="1613"/>
                    <a:pt x="219" y="1605"/>
                    <a:pt x="214" y="1598"/>
                  </a:cubicBezTo>
                  <a:cubicBezTo>
                    <a:pt x="220" y="1593"/>
                    <a:pt x="220" y="1593"/>
                    <a:pt x="220" y="1593"/>
                  </a:cubicBezTo>
                  <a:cubicBezTo>
                    <a:pt x="226" y="1600"/>
                    <a:pt x="232" y="1608"/>
                    <a:pt x="238" y="1615"/>
                  </a:cubicBezTo>
                  <a:lnTo>
                    <a:pt x="231" y="1620"/>
                  </a:lnTo>
                  <a:close/>
                  <a:moveTo>
                    <a:pt x="1753" y="1603"/>
                  </a:moveTo>
                  <a:cubicBezTo>
                    <a:pt x="1747" y="1598"/>
                    <a:pt x="1747" y="1598"/>
                    <a:pt x="1747" y="1598"/>
                  </a:cubicBezTo>
                  <a:cubicBezTo>
                    <a:pt x="1753" y="1591"/>
                    <a:pt x="1758" y="1584"/>
                    <a:pt x="1764" y="1576"/>
                  </a:cubicBezTo>
                  <a:cubicBezTo>
                    <a:pt x="1770" y="1581"/>
                    <a:pt x="1770" y="1581"/>
                    <a:pt x="1770" y="1581"/>
                  </a:cubicBezTo>
                  <a:cubicBezTo>
                    <a:pt x="1765" y="1589"/>
                    <a:pt x="1759" y="1596"/>
                    <a:pt x="1753" y="1603"/>
                  </a:cubicBezTo>
                  <a:close/>
                  <a:moveTo>
                    <a:pt x="204" y="1585"/>
                  </a:moveTo>
                  <a:cubicBezTo>
                    <a:pt x="198" y="1578"/>
                    <a:pt x="192" y="1571"/>
                    <a:pt x="187" y="1563"/>
                  </a:cubicBezTo>
                  <a:cubicBezTo>
                    <a:pt x="193" y="1558"/>
                    <a:pt x="193" y="1558"/>
                    <a:pt x="193" y="1558"/>
                  </a:cubicBezTo>
                  <a:cubicBezTo>
                    <a:pt x="199" y="1566"/>
                    <a:pt x="204" y="1573"/>
                    <a:pt x="210" y="1581"/>
                  </a:cubicBezTo>
                  <a:lnTo>
                    <a:pt x="204" y="1585"/>
                  </a:lnTo>
                  <a:close/>
                  <a:moveTo>
                    <a:pt x="1780" y="1568"/>
                  </a:moveTo>
                  <a:cubicBezTo>
                    <a:pt x="1774" y="1564"/>
                    <a:pt x="1774" y="1564"/>
                    <a:pt x="1774" y="1564"/>
                  </a:cubicBezTo>
                  <a:cubicBezTo>
                    <a:pt x="1779" y="1556"/>
                    <a:pt x="1784" y="1549"/>
                    <a:pt x="1790" y="1541"/>
                  </a:cubicBezTo>
                  <a:cubicBezTo>
                    <a:pt x="1796" y="1545"/>
                    <a:pt x="1796" y="1545"/>
                    <a:pt x="1796" y="1545"/>
                  </a:cubicBezTo>
                  <a:cubicBezTo>
                    <a:pt x="1791" y="1553"/>
                    <a:pt x="1786" y="1561"/>
                    <a:pt x="1780" y="1568"/>
                  </a:cubicBezTo>
                  <a:close/>
                  <a:moveTo>
                    <a:pt x="178" y="1550"/>
                  </a:moveTo>
                  <a:cubicBezTo>
                    <a:pt x="172" y="1542"/>
                    <a:pt x="167" y="1534"/>
                    <a:pt x="162" y="1527"/>
                  </a:cubicBezTo>
                  <a:cubicBezTo>
                    <a:pt x="168" y="1522"/>
                    <a:pt x="168" y="1522"/>
                    <a:pt x="168" y="1522"/>
                  </a:cubicBezTo>
                  <a:cubicBezTo>
                    <a:pt x="174" y="1530"/>
                    <a:pt x="179" y="1538"/>
                    <a:pt x="184" y="1545"/>
                  </a:cubicBezTo>
                  <a:lnTo>
                    <a:pt x="178" y="1550"/>
                  </a:lnTo>
                  <a:close/>
                  <a:moveTo>
                    <a:pt x="1805" y="1532"/>
                  </a:moveTo>
                  <a:cubicBezTo>
                    <a:pt x="1799" y="1528"/>
                    <a:pt x="1799" y="1528"/>
                    <a:pt x="1799" y="1528"/>
                  </a:cubicBezTo>
                  <a:cubicBezTo>
                    <a:pt x="1804" y="1520"/>
                    <a:pt x="1809" y="1512"/>
                    <a:pt x="1814" y="1504"/>
                  </a:cubicBezTo>
                  <a:cubicBezTo>
                    <a:pt x="1821" y="1509"/>
                    <a:pt x="1821" y="1509"/>
                    <a:pt x="1821" y="1509"/>
                  </a:cubicBezTo>
                  <a:cubicBezTo>
                    <a:pt x="1816" y="1517"/>
                    <a:pt x="1811" y="1524"/>
                    <a:pt x="1805" y="1532"/>
                  </a:cubicBezTo>
                  <a:close/>
                  <a:moveTo>
                    <a:pt x="153" y="1513"/>
                  </a:moveTo>
                  <a:cubicBezTo>
                    <a:pt x="148" y="1505"/>
                    <a:pt x="143" y="1497"/>
                    <a:pt x="138" y="1489"/>
                  </a:cubicBezTo>
                  <a:cubicBezTo>
                    <a:pt x="145" y="1485"/>
                    <a:pt x="145" y="1485"/>
                    <a:pt x="145" y="1485"/>
                  </a:cubicBezTo>
                  <a:cubicBezTo>
                    <a:pt x="150" y="1493"/>
                    <a:pt x="155" y="1501"/>
                    <a:pt x="160" y="1509"/>
                  </a:cubicBezTo>
                  <a:lnTo>
                    <a:pt x="153" y="1513"/>
                  </a:lnTo>
                  <a:close/>
                  <a:moveTo>
                    <a:pt x="1829" y="1495"/>
                  </a:moveTo>
                  <a:cubicBezTo>
                    <a:pt x="1822" y="1491"/>
                    <a:pt x="1822" y="1491"/>
                    <a:pt x="1822" y="1491"/>
                  </a:cubicBezTo>
                  <a:cubicBezTo>
                    <a:pt x="1827" y="1483"/>
                    <a:pt x="1832" y="1475"/>
                    <a:pt x="1836" y="1467"/>
                  </a:cubicBezTo>
                  <a:cubicBezTo>
                    <a:pt x="1843" y="1471"/>
                    <a:pt x="1843" y="1471"/>
                    <a:pt x="1843" y="1471"/>
                  </a:cubicBezTo>
                  <a:cubicBezTo>
                    <a:pt x="1839" y="1479"/>
                    <a:pt x="1834" y="1487"/>
                    <a:pt x="1829" y="1495"/>
                  </a:cubicBezTo>
                  <a:close/>
                  <a:moveTo>
                    <a:pt x="130" y="1475"/>
                  </a:moveTo>
                  <a:cubicBezTo>
                    <a:pt x="126" y="1467"/>
                    <a:pt x="121" y="1459"/>
                    <a:pt x="117" y="1451"/>
                  </a:cubicBezTo>
                  <a:cubicBezTo>
                    <a:pt x="124" y="1447"/>
                    <a:pt x="124" y="1447"/>
                    <a:pt x="124" y="1447"/>
                  </a:cubicBezTo>
                  <a:cubicBezTo>
                    <a:pt x="128" y="1455"/>
                    <a:pt x="133" y="1463"/>
                    <a:pt x="137" y="1471"/>
                  </a:cubicBezTo>
                  <a:lnTo>
                    <a:pt x="130" y="1475"/>
                  </a:lnTo>
                  <a:close/>
                  <a:moveTo>
                    <a:pt x="1851" y="1457"/>
                  </a:moveTo>
                  <a:cubicBezTo>
                    <a:pt x="1844" y="1453"/>
                    <a:pt x="1844" y="1453"/>
                    <a:pt x="1844" y="1453"/>
                  </a:cubicBezTo>
                  <a:cubicBezTo>
                    <a:pt x="1848" y="1445"/>
                    <a:pt x="1853" y="1437"/>
                    <a:pt x="1857" y="1428"/>
                  </a:cubicBezTo>
                  <a:cubicBezTo>
                    <a:pt x="1864" y="1432"/>
                    <a:pt x="1864" y="1432"/>
                    <a:pt x="1864" y="1432"/>
                  </a:cubicBezTo>
                  <a:cubicBezTo>
                    <a:pt x="1860" y="1440"/>
                    <a:pt x="1855" y="1449"/>
                    <a:pt x="1851" y="1457"/>
                  </a:cubicBezTo>
                  <a:close/>
                  <a:moveTo>
                    <a:pt x="109" y="1436"/>
                  </a:moveTo>
                  <a:cubicBezTo>
                    <a:pt x="105" y="1428"/>
                    <a:pt x="101" y="1420"/>
                    <a:pt x="96" y="1411"/>
                  </a:cubicBezTo>
                  <a:cubicBezTo>
                    <a:pt x="104" y="1408"/>
                    <a:pt x="104" y="1408"/>
                    <a:pt x="104" y="1408"/>
                  </a:cubicBezTo>
                  <a:cubicBezTo>
                    <a:pt x="108" y="1416"/>
                    <a:pt x="112" y="1424"/>
                    <a:pt x="116" y="1433"/>
                  </a:cubicBezTo>
                  <a:lnTo>
                    <a:pt x="109" y="1436"/>
                  </a:lnTo>
                  <a:close/>
                  <a:moveTo>
                    <a:pt x="1871" y="1418"/>
                  </a:moveTo>
                  <a:cubicBezTo>
                    <a:pt x="1864" y="1414"/>
                    <a:pt x="1864" y="1414"/>
                    <a:pt x="1864" y="1414"/>
                  </a:cubicBezTo>
                  <a:cubicBezTo>
                    <a:pt x="1868" y="1406"/>
                    <a:pt x="1872" y="1397"/>
                    <a:pt x="1876" y="1389"/>
                  </a:cubicBezTo>
                  <a:cubicBezTo>
                    <a:pt x="1883" y="1392"/>
                    <a:pt x="1883" y="1392"/>
                    <a:pt x="1883" y="1392"/>
                  </a:cubicBezTo>
                  <a:cubicBezTo>
                    <a:pt x="1879" y="1401"/>
                    <a:pt x="1875" y="1409"/>
                    <a:pt x="1871" y="1418"/>
                  </a:cubicBezTo>
                  <a:close/>
                  <a:moveTo>
                    <a:pt x="90" y="1397"/>
                  </a:moveTo>
                  <a:cubicBezTo>
                    <a:pt x="86" y="1388"/>
                    <a:pt x="82" y="1379"/>
                    <a:pt x="78" y="1371"/>
                  </a:cubicBezTo>
                  <a:cubicBezTo>
                    <a:pt x="86" y="1368"/>
                    <a:pt x="86" y="1368"/>
                    <a:pt x="86" y="1368"/>
                  </a:cubicBezTo>
                  <a:cubicBezTo>
                    <a:pt x="89" y="1376"/>
                    <a:pt x="93" y="1385"/>
                    <a:pt x="97" y="1393"/>
                  </a:cubicBezTo>
                  <a:lnTo>
                    <a:pt x="90" y="1397"/>
                  </a:lnTo>
                  <a:close/>
                  <a:moveTo>
                    <a:pt x="1890" y="1378"/>
                  </a:moveTo>
                  <a:cubicBezTo>
                    <a:pt x="1882" y="1375"/>
                    <a:pt x="1882" y="1375"/>
                    <a:pt x="1882" y="1375"/>
                  </a:cubicBezTo>
                  <a:cubicBezTo>
                    <a:pt x="1886" y="1366"/>
                    <a:pt x="1890" y="1357"/>
                    <a:pt x="1893" y="1349"/>
                  </a:cubicBezTo>
                  <a:cubicBezTo>
                    <a:pt x="1900" y="1352"/>
                    <a:pt x="1900" y="1352"/>
                    <a:pt x="1900" y="1352"/>
                  </a:cubicBezTo>
                  <a:cubicBezTo>
                    <a:pt x="1897" y="1360"/>
                    <a:pt x="1893" y="1369"/>
                    <a:pt x="1890" y="1378"/>
                  </a:cubicBezTo>
                  <a:close/>
                  <a:moveTo>
                    <a:pt x="72" y="1356"/>
                  </a:moveTo>
                  <a:cubicBezTo>
                    <a:pt x="69" y="1347"/>
                    <a:pt x="65" y="1338"/>
                    <a:pt x="62" y="1330"/>
                  </a:cubicBezTo>
                  <a:cubicBezTo>
                    <a:pt x="69" y="1327"/>
                    <a:pt x="69" y="1327"/>
                    <a:pt x="69" y="1327"/>
                  </a:cubicBezTo>
                  <a:cubicBezTo>
                    <a:pt x="73" y="1336"/>
                    <a:pt x="76" y="1344"/>
                    <a:pt x="79" y="1353"/>
                  </a:cubicBezTo>
                  <a:lnTo>
                    <a:pt x="72" y="1356"/>
                  </a:lnTo>
                  <a:close/>
                  <a:moveTo>
                    <a:pt x="1906" y="1337"/>
                  </a:moveTo>
                  <a:cubicBezTo>
                    <a:pt x="1899" y="1334"/>
                    <a:pt x="1899" y="1334"/>
                    <a:pt x="1899" y="1334"/>
                  </a:cubicBezTo>
                  <a:cubicBezTo>
                    <a:pt x="1902" y="1325"/>
                    <a:pt x="1905" y="1317"/>
                    <a:pt x="1908" y="1308"/>
                  </a:cubicBezTo>
                  <a:cubicBezTo>
                    <a:pt x="1916" y="1311"/>
                    <a:pt x="1916" y="1311"/>
                    <a:pt x="1916" y="1311"/>
                  </a:cubicBezTo>
                  <a:cubicBezTo>
                    <a:pt x="1913" y="1319"/>
                    <a:pt x="1910" y="1328"/>
                    <a:pt x="1906" y="1337"/>
                  </a:cubicBezTo>
                  <a:close/>
                  <a:moveTo>
                    <a:pt x="56" y="1314"/>
                  </a:moveTo>
                  <a:cubicBezTo>
                    <a:pt x="53" y="1306"/>
                    <a:pt x="50" y="1297"/>
                    <a:pt x="47" y="1288"/>
                  </a:cubicBezTo>
                  <a:cubicBezTo>
                    <a:pt x="55" y="1285"/>
                    <a:pt x="55" y="1285"/>
                    <a:pt x="55" y="1285"/>
                  </a:cubicBezTo>
                  <a:cubicBezTo>
                    <a:pt x="58" y="1294"/>
                    <a:pt x="61" y="1303"/>
                    <a:pt x="64" y="1312"/>
                  </a:cubicBezTo>
                  <a:lnTo>
                    <a:pt x="56" y="1314"/>
                  </a:lnTo>
                  <a:close/>
                  <a:moveTo>
                    <a:pt x="1921" y="1295"/>
                  </a:moveTo>
                  <a:cubicBezTo>
                    <a:pt x="1914" y="1293"/>
                    <a:pt x="1914" y="1293"/>
                    <a:pt x="1914" y="1293"/>
                  </a:cubicBezTo>
                  <a:cubicBezTo>
                    <a:pt x="1916" y="1284"/>
                    <a:pt x="1919" y="1275"/>
                    <a:pt x="1922" y="1266"/>
                  </a:cubicBezTo>
                  <a:cubicBezTo>
                    <a:pt x="1930" y="1268"/>
                    <a:pt x="1930" y="1268"/>
                    <a:pt x="1930" y="1268"/>
                  </a:cubicBezTo>
                  <a:cubicBezTo>
                    <a:pt x="1927" y="1277"/>
                    <a:pt x="1924" y="1286"/>
                    <a:pt x="1921" y="1295"/>
                  </a:cubicBezTo>
                  <a:close/>
                  <a:moveTo>
                    <a:pt x="42" y="1272"/>
                  </a:moveTo>
                  <a:cubicBezTo>
                    <a:pt x="40" y="1263"/>
                    <a:pt x="37" y="1254"/>
                    <a:pt x="35" y="1245"/>
                  </a:cubicBezTo>
                  <a:cubicBezTo>
                    <a:pt x="42" y="1243"/>
                    <a:pt x="42" y="1243"/>
                    <a:pt x="42" y="1243"/>
                  </a:cubicBezTo>
                  <a:cubicBezTo>
                    <a:pt x="45" y="1252"/>
                    <a:pt x="47" y="1261"/>
                    <a:pt x="50" y="1270"/>
                  </a:cubicBezTo>
                  <a:lnTo>
                    <a:pt x="42" y="1272"/>
                  </a:lnTo>
                  <a:close/>
                  <a:moveTo>
                    <a:pt x="1934" y="1253"/>
                  </a:moveTo>
                  <a:cubicBezTo>
                    <a:pt x="1926" y="1251"/>
                    <a:pt x="1926" y="1251"/>
                    <a:pt x="1926" y="1251"/>
                  </a:cubicBezTo>
                  <a:cubicBezTo>
                    <a:pt x="1929" y="1242"/>
                    <a:pt x="1931" y="1233"/>
                    <a:pt x="1934" y="1224"/>
                  </a:cubicBezTo>
                  <a:cubicBezTo>
                    <a:pt x="1941" y="1226"/>
                    <a:pt x="1941" y="1226"/>
                    <a:pt x="1941" y="1226"/>
                  </a:cubicBezTo>
                  <a:cubicBezTo>
                    <a:pt x="1939" y="1235"/>
                    <a:pt x="1937" y="1244"/>
                    <a:pt x="1934" y="1253"/>
                  </a:cubicBezTo>
                  <a:close/>
                  <a:moveTo>
                    <a:pt x="31" y="1230"/>
                  </a:moveTo>
                  <a:cubicBezTo>
                    <a:pt x="28" y="1221"/>
                    <a:pt x="26" y="1212"/>
                    <a:pt x="24" y="1202"/>
                  </a:cubicBezTo>
                  <a:cubicBezTo>
                    <a:pt x="32" y="1201"/>
                    <a:pt x="32" y="1201"/>
                    <a:pt x="32" y="1201"/>
                  </a:cubicBezTo>
                  <a:cubicBezTo>
                    <a:pt x="34" y="1210"/>
                    <a:pt x="36" y="1219"/>
                    <a:pt x="38" y="1228"/>
                  </a:cubicBezTo>
                  <a:lnTo>
                    <a:pt x="31" y="1230"/>
                  </a:lnTo>
                  <a:close/>
                  <a:moveTo>
                    <a:pt x="1945" y="1210"/>
                  </a:moveTo>
                  <a:cubicBezTo>
                    <a:pt x="1937" y="1208"/>
                    <a:pt x="1937" y="1208"/>
                    <a:pt x="1937" y="1208"/>
                  </a:cubicBezTo>
                  <a:cubicBezTo>
                    <a:pt x="1939" y="1199"/>
                    <a:pt x="1941" y="1190"/>
                    <a:pt x="1943" y="1181"/>
                  </a:cubicBezTo>
                  <a:cubicBezTo>
                    <a:pt x="1951" y="1183"/>
                    <a:pt x="1951" y="1183"/>
                    <a:pt x="1951" y="1183"/>
                  </a:cubicBezTo>
                  <a:cubicBezTo>
                    <a:pt x="1949" y="1192"/>
                    <a:pt x="1947" y="1201"/>
                    <a:pt x="1945" y="1210"/>
                  </a:cubicBezTo>
                  <a:close/>
                  <a:moveTo>
                    <a:pt x="21" y="1187"/>
                  </a:moveTo>
                  <a:cubicBezTo>
                    <a:pt x="19" y="1178"/>
                    <a:pt x="17" y="1168"/>
                    <a:pt x="15" y="1159"/>
                  </a:cubicBezTo>
                  <a:cubicBezTo>
                    <a:pt x="23" y="1158"/>
                    <a:pt x="23" y="1158"/>
                    <a:pt x="23" y="1158"/>
                  </a:cubicBezTo>
                  <a:cubicBezTo>
                    <a:pt x="25" y="1167"/>
                    <a:pt x="27" y="1176"/>
                    <a:pt x="28" y="1185"/>
                  </a:cubicBezTo>
                  <a:lnTo>
                    <a:pt x="21" y="1187"/>
                  </a:lnTo>
                  <a:close/>
                  <a:moveTo>
                    <a:pt x="1954" y="1167"/>
                  </a:moveTo>
                  <a:cubicBezTo>
                    <a:pt x="1946" y="1166"/>
                    <a:pt x="1946" y="1166"/>
                    <a:pt x="1946" y="1166"/>
                  </a:cubicBezTo>
                  <a:cubicBezTo>
                    <a:pt x="1948" y="1157"/>
                    <a:pt x="1950" y="1147"/>
                    <a:pt x="1951" y="1138"/>
                  </a:cubicBezTo>
                  <a:cubicBezTo>
                    <a:pt x="1959" y="1139"/>
                    <a:pt x="1959" y="1139"/>
                    <a:pt x="1959" y="1139"/>
                  </a:cubicBezTo>
                  <a:cubicBezTo>
                    <a:pt x="1957" y="1149"/>
                    <a:pt x="1956" y="1158"/>
                    <a:pt x="1954" y="1167"/>
                  </a:cubicBezTo>
                  <a:close/>
                  <a:moveTo>
                    <a:pt x="13" y="1143"/>
                  </a:moveTo>
                  <a:cubicBezTo>
                    <a:pt x="11" y="1134"/>
                    <a:pt x="10" y="1125"/>
                    <a:pt x="9" y="1116"/>
                  </a:cubicBezTo>
                  <a:cubicBezTo>
                    <a:pt x="16" y="1115"/>
                    <a:pt x="16" y="1115"/>
                    <a:pt x="16" y="1115"/>
                  </a:cubicBezTo>
                  <a:cubicBezTo>
                    <a:pt x="18" y="1124"/>
                    <a:pt x="19" y="1133"/>
                    <a:pt x="20" y="1142"/>
                  </a:cubicBezTo>
                  <a:lnTo>
                    <a:pt x="13" y="1143"/>
                  </a:lnTo>
                  <a:close/>
                  <a:moveTo>
                    <a:pt x="1961" y="1123"/>
                  </a:moveTo>
                  <a:cubicBezTo>
                    <a:pt x="1953" y="1122"/>
                    <a:pt x="1953" y="1122"/>
                    <a:pt x="1953" y="1122"/>
                  </a:cubicBezTo>
                  <a:cubicBezTo>
                    <a:pt x="1955" y="1113"/>
                    <a:pt x="1956" y="1104"/>
                    <a:pt x="1957" y="1095"/>
                  </a:cubicBezTo>
                  <a:cubicBezTo>
                    <a:pt x="1965" y="1096"/>
                    <a:pt x="1965" y="1096"/>
                    <a:pt x="1965" y="1096"/>
                  </a:cubicBezTo>
                  <a:cubicBezTo>
                    <a:pt x="1964" y="1105"/>
                    <a:pt x="1963" y="1114"/>
                    <a:pt x="1961" y="1123"/>
                  </a:cubicBezTo>
                  <a:close/>
                  <a:moveTo>
                    <a:pt x="7" y="1100"/>
                  </a:moveTo>
                  <a:cubicBezTo>
                    <a:pt x="5" y="1090"/>
                    <a:pt x="5" y="1081"/>
                    <a:pt x="4" y="1072"/>
                  </a:cubicBezTo>
                  <a:cubicBezTo>
                    <a:pt x="12" y="1071"/>
                    <a:pt x="12" y="1071"/>
                    <a:pt x="12" y="1071"/>
                  </a:cubicBezTo>
                  <a:cubicBezTo>
                    <a:pt x="12" y="1080"/>
                    <a:pt x="13" y="1089"/>
                    <a:pt x="14" y="1099"/>
                  </a:cubicBezTo>
                  <a:lnTo>
                    <a:pt x="7" y="1100"/>
                  </a:lnTo>
                  <a:close/>
                  <a:moveTo>
                    <a:pt x="1966" y="1080"/>
                  </a:moveTo>
                  <a:cubicBezTo>
                    <a:pt x="1958" y="1079"/>
                    <a:pt x="1958" y="1079"/>
                    <a:pt x="1958" y="1079"/>
                  </a:cubicBezTo>
                  <a:cubicBezTo>
                    <a:pt x="1959" y="1070"/>
                    <a:pt x="1960" y="1060"/>
                    <a:pt x="1961" y="1051"/>
                  </a:cubicBezTo>
                  <a:cubicBezTo>
                    <a:pt x="1969" y="1052"/>
                    <a:pt x="1969" y="1052"/>
                    <a:pt x="1969" y="1052"/>
                  </a:cubicBezTo>
                  <a:cubicBezTo>
                    <a:pt x="1968" y="1061"/>
                    <a:pt x="1967" y="1070"/>
                    <a:pt x="1966" y="1080"/>
                  </a:cubicBezTo>
                  <a:close/>
                  <a:moveTo>
                    <a:pt x="2" y="1056"/>
                  </a:moveTo>
                  <a:cubicBezTo>
                    <a:pt x="2" y="1046"/>
                    <a:pt x="1" y="1037"/>
                    <a:pt x="1" y="1028"/>
                  </a:cubicBezTo>
                  <a:cubicBezTo>
                    <a:pt x="9" y="1027"/>
                    <a:pt x="9" y="1027"/>
                    <a:pt x="9" y="1027"/>
                  </a:cubicBezTo>
                  <a:cubicBezTo>
                    <a:pt x="9" y="1036"/>
                    <a:pt x="10" y="1046"/>
                    <a:pt x="10" y="1055"/>
                  </a:cubicBezTo>
                  <a:lnTo>
                    <a:pt x="2" y="1056"/>
                  </a:lnTo>
                  <a:close/>
                  <a:moveTo>
                    <a:pt x="1970" y="1036"/>
                  </a:moveTo>
                  <a:cubicBezTo>
                    <a:pt x="1962" y="1035"/>
                    <a:pt x="1962" y="1035"/>
                    <a:pt x="1962" y="1035"/>
                  </a:cubicBezTo>
                  <a:cubicBezTo>
                    <a:pt x="1962" y="1026"/>
                    <a:pt x="1962" y="1017"/>
                    <a:pt x="1963" y="1007"/>
                  </a:cubicBezTo>
                  <a:cubicBezTo>
                    <a:pt x="1971" y="1007"/>
                    <a:pt x="1971" y="1007"/>
                    <a:pt x="1971" y="1007"/>
                  </a:cubicBezTo>
                  <a:cubicBezTo>
                    <a:pt x="1970" y="1017"/>
                    <a:pt x="1970" y="1026"/>
                    <a:pt x="1970" y="1036"/>
                  </a:cubicBezTo>
                  <a:close/>
                  <a:moveTo>
                    <a:pt x="0" y="1012"/>
                  </a:moveTo>
                  <a:cubicBezTo>
                    <a:pt x="0" y="1003"/>
                    <a:pt x="0" y="994"/>
                    <a:pt x="0" y="985"/>
                  </a:cubicBezTo>
                  <a:cubicBezTo>
                    <a:pt x="0" y="983"/>
                    <a:pt x="0" y="983"/>
                    <a:pt x="0" y="983"/>
                  </a:cubicBezTo>
                  <a:cubicBezTo>
                    <a:pt x="8" y="983"/>
                    <a:pt x="8" y="983"/>
                    <a:pt x="8" y="983"/>
                  </a:cubicBezTo>
                  <a:cubicBezTo>
                    <a:pt x="8" y="985"/>
                    <a:pt x="8" y="985"/>
                    <a:pt x="8" y="985"/>
                  </a:cubicBezTo>
                  <a:cubicBezTo>
                    <a:pt x="8" y="994"/>
                    <a:pt x="8" y="1003"/>
                    <a:pt x="8" y="1011"/>
                  </a:cubicBezTo>
                  <a:lnTo>
                    <a:pt x="0" y="1012"/>
                  </a:lnTo>
                  <a:close/>
                  <a:moveTo>
                    <a:pt x="1971" y="991"/>
                  </a:moveTo>
                  <a:cubicBezTo>
                    <a:pt x="1963" y="991"/>
                    <a:pt x="1963" y="991"/>
                    <a:pt x="1963" y="991"/>
                  </a:cubicBezTo>
                  <a:cubicBezTo>
                    <a:pt x="1963" y="989"/>
                    <a:pt x="1963" y="987"/>
                    <a:pt x="1963" y="985"/>
                  </a:cubicBezTo>
                  <a:cubicBezTo>
                    <a:pt x="1963" y="978"/>
                    <a:pt x="1963" y="971"/>
                    <a:pt x="1963" y="963"/>
                  </a:cubicBezTo>
                  <a:cubicBezTo>
                    <a:pt x="1971" y="963"/>
                    <a:pt x="1971" y="963"/>
                    <a:pt x="1971" y="963"/>
                  </a:cubicBezTo>
                  <a:cubicBezTo>
                    <a:pt x="1971" y="971"/>
                    <a:pt x="1971" y="978"/>
                    <a:pt x="1971" y="985"/>
                  </a:cubicBezTo>
                  <a:cubicBezTo>
                    <a:pt x="1971" y="987"/>
                    <a:pt x="1971" y="989"/>
                    <a:pt x="1971" y="991"/>
                  </a:cubicBezTo>
                  <a:close/>
                  <a:moveTo>
                    <a:pt x="8" y="968"/>
                  </a:moveTo>
                  <a:cubicBezTo>
                    <a:pt x="0" y="967"/>
                    <a:pt x="0" y="967"/>
                    <a:pt x="0" y="967"/>
                  </a:cubicBezTo>
                  <a:cubicBezTo>
                    <a:pt x="0" y="958"/>
                    <a:pt x="1" y="949"/>
                    <a:pt x="1" y="939"/>
                  </a:cubicBezTo>
                  <a:cubicBezTo>
                    <a:pt x="9" y="940"/>
                    <a:pt x="9" y="940"/>
                    <a:pt x="9" y="940"/>
                  </a:cubicBezTo>
                  <a:cubicBezTo>
                    <a:pt x="9" y="949"/>
                    <a:pt x="8" y="958"/>
                    <a:pt x="8" y="968"/>
                  </a:cubicBezTo>
                  <a:close/>
                  <a:moveTo>
                    <a:pt x="1962" y="948"/>
                  </a:moveTo>
                  <a:cubicBezTo>
                    <a:pt x="1962" y="938"/>
                    <a:pt x="1961" y="929"/>
                    <a:pt x="1961" y="920"/>
                  </a:cubicBezTo>
                  <a:cubicBezTo>
                    <a:pt x="1969" y="919"/>
                    <a:pt x="1969" y="919"/>
                    <a:pt x="1969" y="919"/>
                  </a:cubicBezTo>
                  <a:cubicBezTo>
                    <a:pt x="1969" y="929"/>
                    <a:pt x="1970" y="938"/>
                    <a:pt x="1970" y="947"/>
                  </a:cubicBezTo>
                  <a:lnTo>
                    <a:pt x="1962" y="948"/>
                  </a:lnTo>
                  <a:close/>
                  <a:moveTo>
                    <a:pt x="10" y="924"/>
                  </a:moveTo>
                  <a:cubicBezTo>
                    <a:pt x="2" y="923"/>
                    <a:pt x="2" y="923"/>
                    <a:pt x="2" y="923"/>
                  </a:cubicBezTo>
                  <a:cubicBezTo>
                    <a:pt x="3" y="914"/>
                    <a:pt x="3" y="904"/>
                    <a:pt x="4" y="895"/>
                  </a:cubicBezTo>
                  <a:cubicBezTo>
                    <a:pt x="12" y="896"/>
                    <a:pt x="12" y="896"/>
                    <a:pt x="12" y="896"/>
                  </a:cubicBezTo>
                  <a:cubicBezTo>
                    <a:pt x="11" y="905"/>
                    <a:pt x="10" y="914"/>
                    <a:pt x="10" y="924"/>
                  </a:cubicBezTo>
                  <a:close/>
                  <a:moveTo>
                    <a:pt x="1960" y="904"/>
                  </a:moveTo>
                  <a:cubicBezTo>
                    <a:pt x="1959" y="895"/>
                    <a:pt x="1958" y="885"/>
                    <a:pt x="1957" y="876"/>
                  </a:cubicBezTo>
                  <a:cubicBezTo>
                    <a:pt x="1965" y="875"/>
                    <a:pt x="1965" y="875"/>
                    <a:pt x="1965" y="875"/>
                  </a:cubicBezTo>
                  <a:cubicBezTo>
                    <a:pt x="1966" y="884"/>
                    <a:pt x="1967" y="894"/>
                    <a:pt x="1967" y="903"/>
                  </a:cubicBezTo>
                  <a:lnTo>
                    <a:pt x="1960" y="904"/>
                  </a:lnTo>
                  <a:close/>
                  <a:moveTo>
                    <a:pt x="14" y="880"/>
                  </a:moveTo>
                  <a:cubicBezTo>
                    <a:pt x="6" y="879"/>
                    <a:pt x="6" y="879"/>
                    <a:pt x="6" y="879"/>
                  </a:cubicBezTo>
                  <a:cubicBezTo>
                    <a:pt x="7" y="870"/>
                    <a:pt x="8" y="861"/>
                    <a:pt x="9" y="851"/>
                  </a:cubicBezTo>
                  <a:cubicBezTo>
                    <a:pt x="17" y="852"/>
                    <a:pt x="17" y="852"/>
                    <a:pt x="17" y="852"/>
                  </a:cubicBezTo>
                  <a:cubicBezTo>
                    <a:pt x="16" y="862"/>
                    <a:pt x="15" y="871"/>
                    <a:pt x="14" y="880"/>
                  </a:cubicBezTo>
                  <a:close/>
                  <a:moveTo>
                    <a:pt x="1955" y="860"/>
                  </a:moveTo>
                  <a:cubicBezTo>
                    <a:pt x="1954" y="851"/>
                    <a:pt x="1952" y="842"/>
                    <a:pt x="1951" y="833"/>
                  </a:cubicBezTo>
                  <a:cubicBezTo>
                    <a:pt x="1959" y="831"/>
                    <a:pt x="1959" y="831"/>
                    <a:pt x="1959" y="831"/>
                  </a:cubicBezTo>
                  <a:cubicBezTo>
                    <a:pt x="1960" y="841"/>
                    <a:pt x="1962" y="850"/>
                    <a:pt x="1963" y="859"/>
                  </a:cubicBezTo>
                  <a:lnTo>
                    <a:pt x="1955" y="860"/>
                  </a:lnTo>
                  <a:close/>
                  <a:moveTo>
                    <a:pt x="19" y="837"/>
                  </a:moveTo>
                  <a:cubicBezTo>
                    <a:pt x="11" y="835"/>
                    <a:pt x="11" y="835"/>
                    <a:pt x="11" y="835"/>
                  </a:cubicBezTo>
                  <a:cubicBezTo>
                    <a:pt x="13" y="826"/>
                    <a:pt x="14" y="817"/>
                    <a:pt x="16" y="808"/>
                  </a:cubicBezTo>
                  <a:cubicBezTo>
                    <a:pt x="24" y="809"/>
                    <a:pt x="24" y="809"/>
                    <a:pt x="24" y="809"/>
                  </a:cubicBezTo>
                  <a:cubicBezTo>
                    <a:pt x="22" y="818"/>
                    <a:pt x="21" y="827"/>
                    <a:pt x="19" y="837"/>
                  </a:cubicBezTo>
                  <a:close/>
                  <a:moveTo>
                    <a:pt x="1948" y="817"/>
                  </a:moveTo>
                  <a:cubicBezTo>
                    <a:pt x="1947" y="808"/>
                    <a:pt x="1945" y="799"/>
                    <a:pt x="1943" y="790"/>
                  </a:cubicBezTo>
                  <a:cubicBezTo>
                    <a:pt x="1951" y="788"/>
                    <a:pt x="1951" y="788"/>
                    <a:pt x="1951" y="788"/>
                  </a:cubicBezTo>
                  <a:cubicBezTo>
                    <a:pt x="1953" y="797"/>
                    <a:pt x="1955" y="806"/>
                    <a:pt x="1956" y="816"/>
                  </a:cubicBezTo>
                  <a:lnTo>
                    <a:pt x="1948" y="817"/>
                  </a:lnTo>
                  <a:close/>
                  <a:moveTo>
                    <a:pt x="27" y="793"/>
                  </a:moveTo>
                  <a:cubicBezTo>
                    <a:pt x="19" y="792"/>
                    <a:pt x="19" y="792"/>
                    <a:pt x="19" y="792"/>
                  </a:cubicBezTo>
                  <a:cubicBezTo>
                    <a:pt x="21" y="783"/>
                    <a:pt x="23" y="774"/>
                    <a:pt x="25" y="764"/>
                  </a:cubicBezTo>
                  <a:cubicBezTo>
                    <a:pt x="33" y="766"/>
                    <a:pt x="33" y="766"/>
                    <a:pt x="33" y="766"/>
                  </a:cubicBezTo>
                  <a:cubicBezTo>
                    <a:pt x="31" y="775"/>
                    <a:pt x="29" y="784"/>
                    <a:pt x="27" y="793"/>
                  </a:cubicBezTo>
                  <a:close/>
                  <a:moveTo>
                    <a:pt x="1940" y="774"/>
                  </a:moveTo>
                  <a:cubicBezTo>
                    <a:pt x="1938" y="765"/>
                    <a:pt x="1936" y="756"/>
                    <a:pt x="1934" y="747"/>
                  </a:cubicBezTo>
                  <a:cubicBezTo>
                    <a:pt x="1941" y="745"/>
                    <a:pt x="1941" y="745"/>
                    <a:pt x="1941" y="745"/>
                  </a:cubicBezTo>
                  <a:cubicBezTo>
                    <a:pt x="1944" y="754"/>
                    <a:pt x="1946" y="763"/>
                    <a:pt x="1948" y="772"/>
                  </a:cubicBezTo>
                  <a:lnTo>
                    <a:pt x="1940" y="774"/>
                  </a:lnTo>
                  <a:close/>
                  <a:moveTo>
                    <a:pt x="36" y="751"/>
                  </a:moveTo>
                  <a:cubicBezTo>
                    <a:pt x="29" y="749"/>
                    <a:pt x="29" y="749"/>
                    <a:pt x="29" y="749"/>
                  </a:cubicBezTo>
                  <a:cubicBezTo>
                    <a:pt x="31" y="740"/>
                    <a:pt x="33" y="731"/>
                    <a:pt x="36" y="722"/>
                  </a:cubicBezTo>
                  <a:cubicBezTo>
                    <a:pt x="43" y="724"/>
                    <a:pt x="43" y="724"/>
                    <a:pt x="43" y="724"/>
                  </a:cubicBezTo>
                  <a:cubicBezTo>
                    <a:pt x="41" y="733"/>
                    <a:pt x="39" y="742"/>
                    <a:pt x="36" y="751"/>
                  </a:cubicBezTo>
                  <a:close/>
                  <a:moveTo>
                    <a:pt x="1930" y="731"/>
                  </a:moveTo>
                  <a:cubicBezTo>
                    <a:pt x="1927" y="722"/>
                    <a:pt x="1925" y="713"/>
                    <a:pt x="1922" y="705"/>
                  </a:cubicBezTo>
                  <a:cubicBezTo>
                    <a:pt x="1930" y="702"/>
                    <a:pt x="1930" y="702"/>
                    <a:pt x="1930" y="702"/>
                  </a:cubicBezTo>
                  <a:cubicBezTo>
                    <a:pt x="1932" y="711"/>
                    <a:pt x="1935" y="720"/>
                    <a:pt x="1937" y="729"/>
                  </a:cubicBezTo>
                  <a:lnTo>
                    <a:pt x="1930" y="731"/>
                  </a:lnTo>
                  <a:close/>
                  <a:moveTo>
                    <a:pt x="48" y="708"/>
                  </a:moveTo>
                  <a:cubicBezTo>
                    <a:pt x="40" y="706"/>
                    <a:pt x="40" y="706"/>
                    <a:pt x="40" y="706"/>
                  </a:cubicBezTo>
                  <a:cubicBezTo>
                    <a:pt x="43" y="697"/>
                    <a:pt x="46" y="688"/>
                    <a:pt x="48" y="679"/>
                  </a:cubicBezTo>
                  <a:cubicBezTo>
                    <a:pt x="56" y="682"/>
                    <a:pt x="56" y="682"/>
                    <a:pt x="56" y="682"/>
                  </a:cubicBezTo>
                  <a:cubicBezTo>
                    <a:pt x="53" y="691"/>
                    <a:pt x="50" y="700"/>
                    <a:pt x="48" y="708"/>
                  </a:cubicBezTo>
                  <a:close/>
                  <a:moveTo>
                    <a:pt x="1917" y="689"/>
                  </a:moveTo>
                  <a:cubicBezTo>
                    <a:pt x="1914" y="681"/>
                    <a:pt x="1911" y="672"/>
                    <a:pt x="1908" y="663"/>
                  </a:cubicBezTo>
                  <a:cubicBezTo>
                    <a:pt x="1916" y="660"/>
                    <a:pt x="1916" y="660"/>
                    <a:pt x="1916" y="660"/>
                  </a:cubicBezTo>
                  <a:cubicBezTo>
                    <a:pt x="1919" y="669"/>
                    <a:pt x="1922" y="678"/>
                    <a:pt x="1925" y="687"/>
                  </a:cubicBezTo>
                  <a:lnTo>
                    <a:pt x="1917" y="689"/>
                  </a:lnTo>
                  <a:close/>
                  <a:moveTo>
                    <a:pt x="61" y="667"/>
                  </a:moveTo>
                  <a:cubicBezTo>
                    <a:pt x="54" y="664"/>
                    <a:pt x="54" y="664"/>
                    <a:pt x="54" y="664"/>
                  </a:cubicBezTo>
                  <a:cubicBezTo>
                    <a:pt x="57" y="655"/>
                    <a:pt x="60" y="646"/>
                    <a:pt x="63" y="638"/>
                  </a:cubicBezTo>
                  <a:cubicBezTo>
                    <a:pt x="71" y="641"/>
                    <a:pt x="71" y="641"/>
                    <a:pt x="71" y="641"/>
                  </a:cubicBezTo>
                  <a:cubicBezTo>
                    <a:pt x="67" y="649"/>
                    <a:pt x="64" y="658"/>
                    <a:pt x="61" y="667"/>
                  </a:cubicBezTo>
                  <a:close/>
                  <a:moveTo>
                    <a:pt x="1903" y="648"/>
                  </a:moveTo>
                  <a:cubicBezTo>
                    <a:pt x="1900" y="639"/>
                    <a:pt x="1896" y="630"/>
                    <a:pt x="1893" y="622"/>
                  </a:cubicBezTo>
                  <a:cubicBezTo>
                    <a:pt x="1900" y="619"/>
                    <a:pt x="1900" y="619"/>
                    <a:pt x="1900" y="619"/>
                  </a:cubicBezTo>
                  <a:cubicBezTo>
                    <a:pt x="1904" y="627"/>
                    <a:pt x="1907" y="636"/>
                    <a:pt x="1911" y="645"/>
                  </a:cubicBezTo>
                  <a:lnTo>
                    <a:pt x="1903" y="648"/>
                  </a:lnTo>
                  <a:close/>
                  <a:moveTo>
                    <a:pt x="76" y="626"/>
                  </a:moveTo>
                  <a:cubicBezTo>
                    <a:pt x="69" y="623"/>
                    <a:pt x="69" y="623"/>
                    <a:pt x="69" y="623"/>
                  </a:cubicBezTo>
                  <a:cubicBezTo>
                    <a:pt x="72" y="614"/>
                    <a:pt x="76" y="606"/>
                    <a:pt x="80" y="597"/>
                  </a:cubicBezTo>
                  <a:cubicBezTo>
                    <a:pt x="87" y="600"/>
                    <a:pt x="87" y="600"/>
                    <a:pt x="87" y="600"/>
                  </a:cubicBezTo>
                  <a:cubicBezTo>
                    <a:pt x="83" y="609"/>
                    <a:pt x="80" y="617"/>
                    <a:pt x="76" y="626"/>
                  </a:cubicBezTo>
                  <a:close/>
                  <a:moveTo>
                    <a:pt x="1887" y="607"/>
                  </a:moveTo>
                  <a:cubicBezTo>
                    <a:pt x="1883" y="598"/>
                    <a:pt x="1880" y="590"/>
                    <a:pt x="1876" y="581"/>
                  </a:cubicBezTo>
                  <a:cubicBezTo>
                    <a:pt x="1883" y="578"/>
                    <a:pt x="1883" y="578"/>
                    <a:pt x="1883" y="578"/>
                  </a:cubicBezTo>
                  <a:cubicBezTo>
                    <a:pt x="1887" y="587"/>
                    <a:pt x="1891" y="595"/>
                    <a:pt x="1894" y="604"/>
                  </a:cubicBezTo>
                  <a:lnTo>
                    <a:pt x="1887" y="607"/>
                  </a:lnTo>
                  <a:close/>
                  <a:moveTo>
                    <a:pt x="93" y="586"/>
                  </a:moveTo>
                  <a:cubicBezTo>
                    <a:pt x="86" y="582"/>
                    <a:pt x="86" y="582"/>
                    <a:pt x="86" y="582"/>
                  </a:cubicBezTo>
                  <a:cubicBezTo>
                    <a:pt x="90" y="574"/>
                    <a:pt x="94" y="565"/>
                    <a:pt x="98" y="557"/>
                  </a:cubicBezTo>
                  <a:cubicBezTo>
                    <a:pt x="105" y="560"/>
                    <a:pt x="105" y="560"/>
                    <a:pt x="105" y="560"/>
                  </a:cubicBezTo>
                  <a:cubicBezTo>
                    <a:pt x="101" y="569"/>
                    <a:pt x="97" y="577"/>
                    <a:pt x="93" y="586"/>
                  </a:cubicBezTo>
                  <a:close/>
                  <a:moveTo>
                    <a:pt x="1869" y="567"/>
                  </a:moveTo>
                  <a:cubicBezTo>
                    <a:pt x="1865" y="558"/>
                    <a:pt x="1861" y="550"/>
                    <a:pt x="1857" y="542"/>
                  </a:cubicBezTo>
                  <a:cubicBezTo>
                    <a:pt x="1864" y="538"/>
                    <a:pt x="1864" y="538"/>
                    <a:pt x="1864" y="538"/>
                  </a:cubicBezTo>
                  <a:cubicBezTo>
                    <a:pt x="1868" y="546"/>
                    <a:pt x="1872" y="555"/>
                    <a:pt x="1876" y="563"/>
                  </a:cubicBezTo>
                  <a:lnTo>
                    <a:pt x="1869" y="567"/>
                  </a:lnTo>
                  <a:close/>
                  <a:moveTo>
                    <a:pt x="112" y="546"/>
                  </a:moveTo>
                  <a:cubicBezTo>
                    <a:pt x="105" y="542"/>
                    <a:pt x="105" y="542"/>
                    <a:pt x="105" y="542"/>
                  </a:cubicBezTo>
                  <a:cubicBezTo>
                    <a:pt x="109" y="534"/>
                    <a:pt x="113" y="526"/>
                    <a:pt x="118" y="518"/>
                  </a:cubicBezTo>
                  <a:cubicBezTo>
                    <a:pt x="125" y="521"/>
                    <a:pt x="125" y="521"/>
                    <a:pt x="125" y="521"/>
                  </a:cubicBezTo>
                  <a:cubicBezTo>
                    <a:pt x="121" y="530"/>
                    <a:pt x="116" y="538"/>
                    <a:pt x="112" y="546"/>
                  </a:cubicBezTo>
                  <a:close/>
                  <a:moveTo>
                    <a:pt x="1849" y="528"/>
                  </a:moveTo>
                  <a:cubicBezTo>
                    <a:pt x="1845" y="519"/>
                    <a:pt x="1840" y="511"/>
                    <a:pt x="1836" y="503"/>
                  </a:cubicBezTo>
                  <a:cubicBezTo>
                    <a:pt x="1843" y="499"/>
                    <a:pt x="1843" y="499"/>
                    <a:pt x="1843" y="499"/>
                  </a:cubicBezTo>
                  <a:cubicBezTo>
                    <a:pt x="1847" y="507"/>
                    <a:pt x="1852" y="516"/>
                    <a:pt x="1856" y="524"/>
                  </a:cubicBezTo>
                  <a:lnTo>
                    <a:pt x="1849" y="528"/>
                  </a:lnTo>
                  <a:close/>
                  <a:moveTo>
                    <a:pt x="133" y="507"/>
                  </a:moveTo>
                  <a:cubicBezTo>
                    <a:pt x="126" y="504"/>
                    <a:pt x="126" y="504"/>
                    <a:pt x="126" y="504"/>
                  </a:cubicBezTo>
                  <a:cubicBezTo>
                    <a:pt x="130" y="495"/>
                    <a:pt x="135" y="487"/>
                    <a:pt x="140" y="479"/>
                  </a:cubicBezTo>
                  <a:cubicBezTo>
                    <a:pt x="147" y="483"/>
                    <a:pt x="147" y="483"/>
                    <a:pt x="147" y="483"/>
                  </a:cubicBezTo>
                  <a:cubicBezTo>
                    <a:pt x="142" y="491"/>
                    <a:pt x="137" y="499"/>
                    <a:pt x="133" y="507"/>
                  </a:cubicBezTo>
                  <a:close/>
                  <a:moveTo>
                    <a:pt x="1828" y="489"/>
                  </a:moveTo>
                  <a:cubicBezTo>
                    <a:pt x="1823" y="481"/>
                    <a:pt x="1818" y="473"/>
                    <a:pt x="1813" y="465"/>
                  </a:cubicBezTo>
                  <a:cubicBezTo>
                    <a:pt x="1820" y="461"/>
                    <a:pt x="1820" y="461"/>
                    <a:pt x="1820" y="461"/>
                  </a:cubicBezTo>
                  <a:cubicBezTo>
                    <a:pt x="1825" y="469"/>
                    <a:pt x="1830" y="477"/>
                    <a:pt x="1835" y="485"/>
                  </a:cubicBezTo>
                  <a:lnTo>
                    <a:pt x="1828" y="489"/>
                  </a:lnTo>
                  <a:close/>
                  <a:moveTo>
                    <a:pt x="155" y="470"/>
                  </a:moveTo>
                  <a:cubicBezTo>
                    <a:pt x="148" y="466"/>
                    <a:pt x="148" y="466"/>
                    <a:pt x="148" y="466"/>
                  </a:cubicBezTo>
                  <a:cubicBezTo>
                    <a:pt x="153" y="458"/>
                    <a:pt x="158" y="450"/>
                    <a:pt x="163" y="442"/>
                  </a:cubicBezTo>
                  <a:cubicBezTo>
                    <a:pt x="170" y="446"/>
                    <a:pt x="170" y="446"/>
                    <a:pt x="170" y="446"/>
                  </a:cubicBezTo>
                  <a:cubicBezTo>
                    <a:pt x="165" y="454"/>
                    <a:pt x="160" y="462"/>
                    <a:pt x="155" y="470"/>
                  </a:cubicBezTo>
                  <a:close/>
                  <a:moveTo>
                    <a:pt x="1805" y="452"/>
                  </a:moveTo>
                  <a:cubicBezTo>
                    <a:pt x="1800" y="444"/>
                    <a:pt x="1794" y="436"/>
                    <a:pt x="1789" y="429"/>
                  </a:cubicBezTo>
                  <a:cubicBezTo>
                    <a:pt x="1796" y="424"/>
                    <a:pt x="1796" y="424"/>
                    <a:pt x="1796" y="424"/>
                  </a:cubicBezTo>
                  <a:cubicBezTo>
                    <a:pt x="1801" y="432"/>
                    <a:pt x="1806" y="440"/>
                    <a:pt x="1811" y="448"/>
                  </a:cubicBezTo>
                  <a:lnTo>
                    <a:pt x="1805" y="452"/>
                  </a:lnTo>
                  <a:close/>
                  <a:moveTo>
                    <a:pt x="179" y="433"/>
                  </a:moveTo>
                  <a:cubicBezTo>
                    <a:pt x="172" y="429"/>
                    <a:pt x="172" y="429"/>
                    <a:pt x="172" y="429"/>
                  </a:cubicBezTo>
                  <a:cubicBezTo>
                    <a:pt x="177" y="421"/>
                    <a:pt x="183" y="413"/>
                    <a:pt x="188" y="406"/>
                  </a:cubicBezTo>
                  <a:cubicBezTo>
                    <a:pt x="195" y="410"/>
                    <a:pt x="195" y="410"/>
                    <a:pt x="195" y="410"/>
                  </a:cubicBezTo>
                  <a:cubicBezTo>
                    <a:pt x="189" y="418"/>
                    <a:pt x="184" y="426"/>
                    <a:pt x="179" y="433"/>
                  </a:cubicBezTo>
                  <a:close/>
                  <a:moveTo>
                    <a:pt x="1780" y="416"/>
                  </a:moveTo>
                  <a:cubicBezTo>
                    <a:pt x="1774" y="408"/>
                    <a:pt x="1769" y="401"/>
                    <a:pt x="1763" y="393"/>
                  </a:cubicBezTo>
                  <a:cubicBezTo>
                    <a:pt x="1770" y="389"/>
                    <a:pt x="1770" y="389"/>
                    <a:pt x="1770" y="389"/>
                  </a:cubicBezTo>
                  <a:cubicBezTo>
                    <a:pt x="1775" y="396"/>
                    <a:pt x="1781" y="404"/>
                    <a:pt x="1786" y="411"/>
                  </a:cubicBezTo>
                  <a:lnTo>
                    <a:pt x="1780" y="416"/>
                  </a:lnTo>
                  <a:close/>
                  <a:moveTo>
                    <a:pt x="204" y="398"/>
                  </a:moveTo>
                  <a:cubicBezTo>
                    <a:pt x="198" y="393"/>
                    <a:pt x="198" y="393"/>
                    <a:pt x="198" y="393"/>
                  </a:cubicBezTo>
                  <a:cubicBezTo>
                    <a:pt x="204" y="385"/>
                    <a:pt x="209" y="378"/>
                    <a:pt x="215" y="371"/>
                  </a:cubicBezTo>
                  <a:cubicBezTo>
                    <a:pt x="221" y="376"/>
                    <a:pt x="221" y="376"/>
                    <a:pt x="221" y="376"/>
                  </a:cubicBezTo>
                  <a:cubicBezTo>
                    <a:pt x="216" y="383"/>
                    <a:pt x="210" y="390"/>
                    <a:pt x="204" y="398"/>
                  </a:cubicBezTo>
                  <a:close/>
                  <a:moveTo>
                    <a:pt x="1754" y="381"/>
                  </a:moveTo>
                  <a:cubicBezTo>
                    <a:pt x="1748" y="374"/>
                    <a:pt x="1742" y="366"/>
                    <a:pt x="1736" y="359"/>
                  </a:cubicBezTo>
                  <a:cubicBezTo>
                    <a:pt x="1742" y="354"/>
                    <a:pt x="1742" y="354"/>
                    <a:pt x="1742" y="354"/>
                  </a:cubicBezTo>
                  <a:cubicBezTo>
                    <a:pt x="1748" y="361"/>
                    <a:pt x="1754" y="368"/>
                    <a:pt x="1760" y="376"/>
                  </a:cubicBezTo>
                  <a:lnTo>
                    <a:pt x="1754" y="381"/>
                  </a:lnTo>
                  <a:close/>
                  <a:moveTo>
                    <a:pt x="231" y="363"/>
                  </a:moveTo>
                  <a:cubicBezTo>
                    <a:pt x="225" y="358"/>
                    <a:pt x="225" y="358"/>
                    <a:pt x="225" y="358"/>
                  </a:cubicBezTo>
                  <a:cubicBezTo>
                    <a:pt x="231" y="351"/>
                    <a:pt x="237" y="344"/>
                    <a:pt x="243" y="337"/>
                  </a:cubicBezTo>
                  <a:cubicBezTo>
                    <a:pt x="250" y="342"/>
                    <a:pt x="250" y="342"/>
                    <a:pt x="250" y="342"/>
                  </a:cubicBezTo>
                  <a:cubicBezTo>
                    <a:pt x="243" y="349"/>
                    <a:pt x="237" y="356"/>
                    <a:pt x="231" y="363"/>
                  </a:cubicBezTo>
                  <a:close/>
                  <a:moveTo>
                    <a:pt x="1726" y="347"/>
                  </a:moveTo>
                  <a:cubicBezTo>
                    <a:pt x="1720" y="340"/>
                    <a:pt x="1713" y="333"/>
                    <a:pt x="1707" y="326"/>
                  </a:cubicBezTo>
                  <a:cubicBezTo>
                    <a:pt x="1713" y="321"/>
                    <a:pt x="1713" y="321"/>
                    <a:pt x="1713" y="321"/>
                  </a:cubicBezTo>
                  <a:cubicBezTo>
                    <a:pt x="1719" y="328"/>
                    <a:pt x="1726" y="335"/>
                    <a:pt x="1732" y="342"/>
                  </a:cubicBezTo>
                  <a:lnTo>
                    <a:pt x="1726" y="347"/>
                  </a:lnTo>
                  <a:close/>
                  <a:moveTo>
                    <a:pt x="260" y="330"/>
                  </a:moveTo>
                  <a:cubicBezTo>
                    <a:pt x="254" y="325"/>
                    <a:pt x="254" y="325"/>
                    <a:pt x="254" y="325"/>
                  </a:cubicBezTo>
                  <a:cubicBezTo>
                    <a:pt x="260" y="318"/>
                    <a:pt x="267" y="311"/>
                    <a:pt x="273" y="304"/>
                  </a:cubicBezTo>
                  <a:cubicBezTo>
                    <a:pt x="279" y="310"/>
                    <a:pt x="279" y="310"/>
                    <a:pt x="279" y="310"/>
                  </a:cubicBezTo>
                  <a:cubicBezTo>
                    <a:pt x="273" y="316"/>
                    <a:pt x="266" y="323"/>
                    <a:pt x="260" y="330"/>
                  </a:cubicBezTo>
                  <a:close/>
                  <a:moveTo>
                    <a:pt x="1696" y="314"/>
                  </a:moveTo>
                  <a:cubicBezTo>
                    <a:pt x="1690" y="308"/>
                    <a:pt x="1683" y="301"/>
                    <a:pt x="1677" y="294"/>
                  </a:cubicBezTo>
                  <a:cubicBezTo>
                    <a:pt x="1683" y="289"/>
                    <a:pt x="1683" y="289"/>
                    <a:pt x="1683" y="289"/>
                  </a:cubicBezTo>
                  <a:cubicBezTo>
                    <a:pt x="1689" y="295"/>
                    <a:pt x="1696" y="302"/>
                    <a:pt x="1702" y="309"/>
                  </a:cubicBezTo>
                  <a:lnTo>
                    <a:pt x="1696" y="314"/>
                  </a:lnTo>
                  <a:close/>
                  <a:moveTo>
                    <a:pt x="290" y="298"/>
                  </a:moveTo>
                  <a:cubicBezTo>
                    <a:pt x="284" y="293"/>
                    <a:pt x="284" y="293"/>
                    <a:pt x="284" y="293"/>
                  </a:cubicBezTo>
                  <a:cubicBezTo>
                    <a:pt x="291" y="286"/>
                    <a:pt x="298" y="279"/>
                    <a:pt x="305" y="273"/>
                  </a:cubicBezTo>
                  <a:cubicBezTo>
                    <a:pt x="310" y="279"/>
                    <a:pt x="310" y="279"/>
                    <a:pt x="310" y="279"/>
                  </a:cubicBezTo>
                  <a:cubicBezTo>
                    <a:pt x="303" y="285"/>
                    <a:pt x="297" y="292"/>
                    <a:pt x="290" y="298"/>
                  </a:cubicBezTo>
                  <a:close/>
                  <a:moveTo>
                    <a:pt x="1665" y="283"/>
                  </a:moveTo>
                  <a:cubicBezTo>
                    <a:pt x="1659" y="277"/>
                    <a:pt x="1652" y="270"/>
                    <a:pt x="1645" y="264"/>
                  </a:cubicBezTo>
                  <a:cubicBezTo>
                    <a:pt x="1651" y="258"/>
                    <a:pt x="1651" y="258"/>
                    <a:pt x="1651" y="258"/>
                  </a:cubicBezTo>
                  <a:cubicBezTo>
                    <a:pt x="1658" y="265"/>
                    <a:pt x="1664" y="271"/>
                    <a:pt x="1671" y="278"/>
                  </a:cubicBezTo>
                  <a:lnTo>
                    <a:pt x="1665" y="283"/>
                  </a:lnTo>
                  <a:close/>
                  <a:moveTo>
                    <a:pt x="322" y="268"/>
                  </a:moveTo>
                  <a:cubicBezTo>
                    <a:pt x="316" y="262"/>
                    <a:pt x="316" y="262"/>
                    <a:pt x="316" y="262"/>
                  </a:cubicBezTo>
                  <a:cubicBezTo>
                    <a:pt x="323" y="256"/>
                    <a:pt x="330" y="249"/>
                    <a:pt x="337" y="243"/>
                  </a:cubicBezTo>
                  <a:cubicBezTo>
                    <a:pt x="342" y="249"/>
                    <a:pt x="342" y="249"/>
                    <a:pt x="342" y="249"/>
                  </a:cubicBezTo>
                  <a:cubicBezTo>
                    <a:pt x="335" y="255"/>
                    <a:pt x="328" y="262"/>
                    <a:pt x="322" y="268"/>
                  </a:cubicBezTo>
                  <a:close/>
                  <a:moveTo>
                    <a:pt x="1633" y="254"/>
                  </a:moveTo>
                  <a:cubicBezTo>
                    <a:pt x="1626" y="247"/>
                    <a:pt x="1619" y="241"/>
                    <a:pt x="1612" y="235"/>
                  </a:cubicBezTo>
                  <a:cubicBezTo>
                    <a:pt x="1617" y="229"/>
                    <a:pt x="1617" y="229"/>
                    <a:pt x="1617" y="229"/>
                  </a:cubicBezTo>
                  <a:cubicBezTo>
                    <a:pt x="1625" y="235"/>
                    <a:pt x="1632" y="241"/>
                    <a:pt x="1639" y="248"/>
                  </a:cubicBezTo>
                  <a:lnTo>
                    <a:pt x="1633" y="254"/>
                  </a:lnTo>
                  <a:close/>
                  <a:moveTo>
                    <a:pt x="354" y="239"/>
                  </a:moveTo>
                  <a:cubicBezTo>
                    <a:pt x="349" y="233"/>
                    <a:pt x="349" y="233"/>
                    <a:pt x="349" y="233"/>
                  </a:cubicBezTo>
                  <a:cubicBezTo>
                    <a:pt x="356" y="227"/>
                    <a:pt x="364" y="221"/>
                    <a:pt x="371" y="215"/>
                  </a:cubicBezTo>
                  <a:cubicBezTo>
                    <a:pt x="376" y="221"/>
                    <a:pt x="376" y="221"/>
                    <a:pt x="376" y="221"/>
                  </a:cubicBezTo>
                  <a:cubicBezTo>
                    <a:pt x="369" y="227"/>
                    <a:pt x="362" y="233"/>
                    <a:pt x="354" y="239"/>
                  </a:cubicBezTo>
                  <a:close/>
                  <a:moveTo>
                    <a:pt x="1600" y="225"/>
                  </a:moveTo>
                  <a:cubicBezTo>
                    <a:pt x="1593" y="219"/>
                    <a:pt x="1585" y="214"/>
                    <a:pt x="1578" y="208"/>
                  </a:cubicBezTo>
                  <a:cubicBezTo>
                    <a:pt x="1583" y="202"/>
                    <a:pt x="1583" y="202"/>
                    <a:pt x="1583" y="202"/>
                  </a:cubicBezTo>
                  <a:cubicBezTo>
                    <a:pt x="1590" y="207"/>
                    <a:pt x="1598" y="213"/>
                    <a:pt x="1605" y="219"/>
                  </a:cubicBezTo>
                  <a:lnTo>
                    <a:pt x="1600" y="225"/>
                  </a:lnTo>
                  <a:close/>
                  <a:moveTo>
                    <a:pt x="389" y="211"/>
                  </a:moveTo>
                  <a:cubicBezTo>
                    <a:pt x="384" y="205"/>
                    <a:pt x="384" y="205"/>
                    <a:pt x="384" y="205"/>
                  </a:cubicBezTo>
                  <a:cubicBezTo>
                    <a:pt x="391" y="199"/>
                    <a:pt x="399" y="194"/>
                    <a:pt x="406" y="188"/>
                  </a:cubicBezTo>
                  <a:cubicBezTo>
                    <a:pt x="411" y="195"/>
                    <a:pt x="411" y="195"/>
                    <a:pt x="411" y="195"/>
                  </a:cubicBezTo>
                  <a:cubicBezTo>
                    <a:pt x="403" y="200"/>
                    <a:pt x="396" y="206"/>
                    <a:pt x="389" y="211"/>
                  </a:cubicBezTo>
                  <a:close/>
                  <a:moveTo>
                    <a:pt x="1565" y="198"/>
                  </a:moveTo>
                  <a:cubicBezTo>
                    <a:pt x="1558" y="193"/>
                    <a:pt x="1550" y="188"/>
                    <a:pt x="1543" y="182"/>
                  </a:cubicBezTo>
                  <a:cubicBezTo>
                    <a:pt x="1547" y="176"/>
                    <a:pt x="1547" y="176"/>
                    <a:pt x="1547" y="176"/>
                  </a:cubicBezTo>
                  <a:cubicBezTo>
                    <a:pt x="1555" y="181"/>
                    <a:pt x="1563" y="187"/>
                    <a:pt x="1570" y="192"/>
                  </a:cubicBezTo>
                  <a:lnTo>
                    <a:pt x="1565" y="198"/>
                  </a:lnTo>
                  <a:close/>
                  <a:moveTo>
                    <a:pt x="424" y="185"/>
                  </a:moveTo>
                  <a:cubicBezTo>
                    <a:pt x="419" y="179"/>
                    <a:pt x="419" y="179"/>
                    <a:pt x="419" y="179"/>
                  </a:cubicBezTo>
                  <a:cubicBezTo>
                    <a:pt x="427" y="173"/>
                    <a:pt x="435" y="168"/>
                    <a:pt x="443" y="163"/>
                  </a:cubicBezTo>
                  <a:cubicBezTo>
                    <a:pt x="447" y="170"/>
                    <a:pt x="447" y="170"/>
                    <a:pt x="447" y="170"/>
                  </a:cubicBezTo>
                  <a:cubicBezTo>
                    <a:pt x="439" y="175"/>
                    <a:pt x="431" y="180"/>
                    <a:pt x="424" y="185"/>
                  </a:cubicBezTo>
                  <a:close/>
                  <a:moveTo>
                    <a:pt x="1530" y="173"/>
                  </a:moveTo>
                  <a:cubicBezTo>
                    <a:pt x="1522" y="168"/>
                    <a:pt x="1514" y="163"/>
                    <a:pt x="1506" y="158"/>
                  </a:cubicBezTo>
                  <a:cubicBezTo>
                    <a:pt x="1511" y="151"/>
                    <a:pt x="1511" y="151"/>
                    <a:pt x="1511" y="151"/>
                  </a:cubicBezTo>
                  <a:cubicBezTo>
                    <a:pt x="1518" y="156"/>
                    <a:pt x="1526" y="161"/>
                    <a:pt x="1534" y="167"/>
                  </a:cubicBezTo>
                  <a:lnTo>
                    <a:pt x="1530" y="173"/>
                  </a:lnTo>
                  <a:close/>
                  <a:moveTo>
                    <a:pt x="460" y="161"/>
                  </a:moveTo>
                  <a:cubicBezTo>
                    <a:pt x="456" y="154"/>
                    <a:pt x="456" y="154"/>
                    <a:pt x="456" y="154"/>
                  </a:cubicBezTo>
                  <a:cubicBezTo>
                    <a:pt x="464" y="149"/>
                    <a:pt x="472" y="144"/>
                    <a:pt x="480" y="139"/>
                  </a:cubicBezTo>
                  <a:cubicBezTo>
                    <a:pt x="484" y="146"/>
                    <a:pt x="484" y="146"/>
                    <a:pt x="484" y="146"/>
                  </a:cubicBezTo>
                  <a:cubicBezTo>
                    <a:pt x="476" y="151"/>
                    <a:pt x="468" y="156"/>
                    <a:pt x="460" y="161"/>
                  </a:cubicBezTo>
                  <a:close/>
                  <a:moveTo>
                    <a:pt x="1493" y="150"/>
                  </a:moveTo>
                  <a:cubicBezTo>
                    <a:pt x="1485" y="145"/>
                    <a:pt x="1477" y="140"/>
                    <a:pt x="1469" y="136"/>
                  </a:cubicBezTo>
                  <a:cubicBezTo>
                    <a:pt x="1473" y="129"/>
                    <a:pt x="1473" y="129"/>
                    <a:pt x="1473" y="129"/>
                  </a:cubicBezTo>
                  <a:cubicBezTo>
                    <a:pt x="1481" y="133"/>
                    <a:pt x="1489" y="138"/>
                    <a:pt x="1497" y="143"/>
                  </a:cubicBezTo>
                  <a:lnTo>
                    <a:pt x="1493" y="150"/>
                  </a:lnTo>
                  <a:close/>
                  <a:moveTo>
                    <a:pt x="498" y="138"/>
                  </a:moveTo>
                  <a:cubicBezTo>
                    <a:pt x="494" y="131"/>
                    <a:pt x="494" y="131"/>
                    <a:pt x="494" y="131"/>
                  </a:cubicBezTo>
                  <a:cubicBezTo>
                    <a:pt x="502" y="127"/>
                    <a:pt x="510" y="122"/>
                    <a:pt x="518" y="117"/>
                  </a:cubicBezTo>
                  <a:cubicBezTo>
                    <a:pt x="522" y="125"/>
                    <a:pt x="522" y="125"/>
                    <a:pt x="522" y="125"/>
                  </a:cubicBezTo>
                  <a:cubicBezTo>
                    <a:pt x="514" y="129"/>
                    <a:pt x="506" y="133"/>
                    <a:pt x="498" y="138"/>
                  </a:cubicBezTo>
                  <a:close/>
                  <a:moveTo>
                    <a:pt x="1455" y="128"/>
                  </a:moveTo>
                  <a:cubicBezTo>
                    <a:pt x="1447" y="123"/>
                    <a:pt x="1439" y="119"/>
                    <a:pt x="1430" y="115"/>
                  </a:cubicBezTo>
                  <a:cubicBezTo>
                    <a:pt x="1434" y="108"/>
                    <a:pt x="1434" y="108"/>
                    <a:pt x="1434" y="108"/>
                  </a:cubicBezTo>
                  <a:cubicBezTo>
                    <a:pt x="1442" y="112"/>
                    <a:pt x="1451" y="116"/>
                    <a:pt x="1459" y="121"/>
                  </a:cubicBezTo>
                  <a:lnTo>
                    <a:pt x="1455" y="128"/>
                  </a:lnTo>
                  <a:close/>
                  <a:moveTo>
                    <a:pt x="536" y="117"/>
                  </a:moveTo>
                  <a:cubicBezTo>
                    <a:pt x="533" y="110"/>
                    <a:pt x="533" y="110"/>
                    <a:pt x="533" y="110"/>
                  </a:cubicBezTo>
                  <a:cubicBezTo>
                    <a:pt x="541" y="106"/>
                    <a:pt x="549" y="101"/>
                    <a:pt x="558" y="97"/>
                  </a:cubicBezTo>
                  <a:cubicBezTo>
                    <a:pt x="561" y="105"/>
                    <a:pt x="561" y="105"/>
                    <a:pt x="561" y="105"/>
                  </a:cubicBezTo>
                  <a:cubicBezTo>
                    <a:pt x="553" y="109"/>
                    <a:pt x="545" y="113"/>
                    <a:pt x="536" y="117"/>
                  </a:cubicBezTo>
                  <a:close/>
                  <a:moveTo>
                    <a:pt x="1416" y="108"/>
                  </a:moveTo>
                  <a:cubicBezTo>
                    <a:pt x="1408" y="104"/>
                    <a:pt x="1399" y="100"/>
                    <a:pt x="1391" y="96"/>
                  </a:cubicBezTo>
                  <a:cubicBezTo>
                    <a:pt x="1394" y="88"/>
                    <a:pt x="1394" y="88"/>
                    <a:pt x="1394" y="88"/>
                  </a:cubicBezTo>
                  <a:cubicBezTo>
                    <a:pt x="1403" y="92"/>
                    <a:pt x="1411" y="96"/>
                    <a:pt x="1420" y="100"/>
                  </a:cubicBezTo>
                  <a:lnTo>
                    <a:pt x="1416" y="108"/>
                  </a:lnTo>
                  <a:close/>
                  <a:moveTo>
                    <a:pt x="576" y="98"/>
                  </a:moveTo>
                  <a:cubicBezTo>
                    <a:pt x="572" y="90"/>
                    <a:pt x="572" y="90"/>
                    <a:pt x="572" y="90"/>
                  </a:cubicBezTo>
                  <a:cubicBezTo>
                    <a:pt x="581" y="87"/>
                    <a:pt x="590" y="83"/>
                    <a:pt x="598" y="79"/>
                  </a:cubicBezTo>
                  <a:cubicBezTo>
                    <a:pt x="601" y="86"/>
                    <a:pt x="601" y="86"/>
                    <a:pt x="601" y="86"/>
                  </a:cubicBezTo>
                  <a:cubicBezTo>
                    <a:pt x="593" y="90"/>
                    <a:pt x="584" y="94"/>
                    <a:pt x="576" y="98"/>
                  </a:cubicBezTo>
                  <a:close/>
                  <a:moveTo>
                    <a:pt x="1377" y="89"/>
                  </a:moveTo>
                  <a:cubicBezTo>
                    <a:pt x="1368" y="86"/>
                    <a:pt x="1359" y="82"/>
                    <a:pt x="1351" y="79"/>
                  </a:cubicBezTo>
                  <a:cubicBezTo>
                    <a:pt x="1354" y="71"/>
                    <a:pt x="1354" y="71"/>
                    <a:pt x="1354" y="71"/>
                  </a:cubicBezTo>
                  <a:cubicBezTo>
                    <a:pt x="1362" y="75"/>
                    <a:pt x="1371" y="78"/>
                    <a:pt x="1380" y="82"/>
                  </a:cubicBezTo>
                  <a:lnTo>
                    <a:pt x="1377" y="89"/>
                  </a:lnTo>
                  <a:close/>
                  <a:moveTo>
                    <a:pt x="616" y="80"/>
                  </a:moveTo>
                  <a:cubicBezTo>
                    <a:pt x="613" y="73"/>
                    <a:pt x="613" y="73"/>
                    <a:pt x="613" y="73"/>
                  </a:cubicBezTo>
                  <a:cubicBezTo>
                    <a:pt x="622" y="69"/>
                    <a:pt x="630" y="66"/>
                    <a:pt x="639" y="63"/>
                  </a:cubicBezTo>
                  <a:cubicBezTo>
                    <a:pt x="642" y="70"/>
                    <a:pt x="642" y="70"/>
                    <a:pt x="642" y="70"/>
                  </a:cubicBezTo>
                  <a:cubicBezTo>
                    <a:pt x="633" y="73"/>
                    <a:pt x="625" y="77"/>
                    <a:pt x="616" y="80"/>
                  </a:cubicBezTo>
                  <a:close/>
                  <a:moveTo>
                    <a:pt x="1336" y="73"/>
                  </a:moveTo>
                  <a:cubicBezTo>
                    <a:pt x="1327" y="69"/>
                    <a:pt x="1319" y="66"/>
                    <a:pt x="1310" y="63"/>
                  </a:cubicBezTo>
                  <a:cubicBezTo>
                    <a:pt x="1313" y="56"/>
                    <a:pt x="1313" y="56"/>
                    <a:pt x="1313" y="56"/>
                  </a:cubicBezTo>
                  <a:cubicBezTo>
                    <a:pt x="1321" y="59"/>
                    <a:pt x="1330" y="62"/>
                    <a:pt x="1339" y="65"/>
                  </a:cubicBezTo>
                  <a:lnTo>
                    <a:pt x="1336" y="73"/>
                  </a:lnTo>
                  <a:close/>
                  <a:moveTo>
                    <a:pt x="657" y="65"/>
                  </a:moveTo>
                  <a:cubicBezTo>
                    <a:pt x="654" y="57"/>
                    <a:pt x="654" y="57"/>
                    <a:pt x="654" y="57"/>
                  </a:cubicBezTo>
                  <a:cubicBezTo>
                    <a:pt x="663" y="54"/>
                    <a:pt x="672" y="51"/>
                    <a:pt x="681" y="48"/>
                  </a:cubicBezTo>
                  <a:cubicBezTo>
                    <a:pt x="683" y="56"/>
                    <a:pt x="683" y="56"/>
                    <a:pt x="683" y="56"/>
                  </a:cubicBezTo>
                  <a:cubicBezTo>
                    <a:pt x="675" y="58"/>
                    <a:pt x="666" y="61"/>
                    <a:pt x="657" y="65"/>
                  </a:cubicBezTo>
                  <a:close/>
                  <a:moveTo>
                    <a:pt x="1295" y="58"/>
                  </a:moveTo>
                  <a:cubicBezTo>
                    <a:pt x="1286" y="55"/>
                    <a:pt x="1277" y="52"/>
                    <a:pt x="1268" y="49"/>
                  </a:cubicBezTo>
                  <a:cubicBezTo>
                    <a:pt x="1271" y="42"/>
                    <a:pt x="1271" y="42"/>
                    <a:pt x="1271" y="42"/>
                  </a:cubicBezTo>
                  <a:cubicBezTo>
                    <a:pt x="1280" y="45"/>
                    <a:pt x="1289" y="47"/>
                    <a:pt x="1297" y="50"/>
                  </a:cubicBezTo>
                  <a:lnTo>
                    <a:pt x="1295" y="58"/>
                  </a:lnTo>
                  <a:close/>
                  <a:moveTo>
                    <a:pt x="699" y="51"/>
                  </a:moveTo>
                  <a:cubicBezTo>
                    <a:pt x="696" y="43"/>
                    <a:pt x="696" y="43"/>
                    <a:pt x="696" y="43"/>
                  </a:cubicBezTo>
                  <a:cubicBezTo>
                    <a:pt x="705" y="40"/>
                    <a:pt x="714" y="38"/>
                    <a:pt x="723" y="35"/>
                  </a:cubicBezTo>
                  <a:cubicBezTo>
                    <a:pt x="726" y="43"/>
                    <a:pt x="726" y="43"/>
                    <a:pt x="726" y="43"/>
                  </a:cubicBezTo>
                  <a:cubicBezTo>
                    <a:pt x="717" y="45"/>
                    <a:pt x="708" y="48"/>
                    <a:pt x="699" y="51"/>
                  </a:cubicBezTo>
                  <a:close/>
                  <a:moveTo>
                    <a:pt x="1253" y="45"/>
                  </a:moveTo>
                  <a:cubicBezTo>
                    <a:pt x="1244" y="42"/>
                    <a:pt x="1235" y="40"/>
                    <a:pt x="1226" y="38"/>
                  </a:cubicBezTo>
                  <a:cubicBezTo>
                    <a:pt x="1228" y="30"/>
                    <a:pt x="1228" y="30"/>
                    <a:pt x="1228" y="30"/>
                  </a:cubicBezTo>
                  <a:cubicBezTo>
                    <a:pt x="1237" y="32"/>
                    <a:pt x="1246" y="35"/>
                    <a:pt x="1255" y="37"/>
                  </a:cubicBezTo>
                  <a:lnTo>
                    <a:pt x="1253" y="45"/>
                  </a:lnTo>
                  <a:close/>
                  <a:moveTo>
                    <a:pt x="741" y="39"/>
                  </a:moveTo>
                  <a:cubicBezTo>
                    <a:pt x="739" y="31"/>
                    <a:pt x="739" y="31"/>
                    <a:pt x="739" y="31"/>
                  </a:cubicBezTo>
                  <a:cubicBezTo>
                    <a:pt x="744" y="30"/>
                    <a:pt x="744" y="30"/>
                    <a:pt x="744" y="30"/>
                  </a:cubicBezTo>
                  <a:cubicBezTo>
                    <a:pt x="751" y="28"/>
                    <a:pt x="759" y="26"/>
                    <a:pt x="766" y="24"/>
                  </a:cubicBezTo>
                  <a:cubicBezTo>
                    <a:pt x="768" y="32"/>
                    <a:pt x="768" y="32"/>
                    <a:pt x="768" y="32"/>
                  </a:cubicBezTo>
                  <a:cubicBezTo>
                    <a:pt x="761" y="34"/>
                    <a:pt x="753" y="36"/>
                    <a:pt x="746" y="38"/>
                  </a:cubicBezTo>
                  <a:lnTo>
                    <a:pt x="741" y="39"/>
                  </a:lnTo>
                  <a:close/>
                  <a:moveTo>
                    <a:pt x="1211" y="34"/>
                  </a:moveTo>
                  <a:cubicBezTo>
                    <a:pt x="1202" y="32"/>
                    <a:pt x="1192" y="30"/>
                    <a:pt x="1183" y="28"/>
                  </a:cubicBezTo>
                  <a:cubicBezTo>
                    <a:pt x="1185" y="20"/>
                    <a:pt x="1185" y="20"/>
                    <a:pt x="1185" y="20"/>
                  </a:cubicBezTo>
                  <a:cubicBezTo>
                    <a:pt x="1194" y="22"/>
                    <a:pt x="1203" y="24"/>
                    <a:pt x="1212" y="26"/>
                  </a:cubicBezTo>
                  <a:lnTo>
                    <a:pt x="1211" y="34"/>
                  </a:lnTo>
                  <a:close/>
                  <a:moveTo>
                    <a:pt x="784" y="29"/>
                  </a:moveTo>
                  <a:cubicBezTo>
                    <a:pt x="782" y="21"/>
                    <a:pt x="782" y="21"/>
                    <a:pt x="782" y="21"/>
                  </a:cubicBezTo>
                  <a:cubicBezTo>
                    <a:pt x="791" y="19"/>
                    <a:pt x="800" y="17"/>
                    <a:pt x="810" y="16"/>
                  </a:cubicBezTo>
                  <a:cubicBezTo>
                    <a:pt x="811" y="23"/>
                    <a:pt x="811" y="23"/>
                    <a:pt x="811" y="23"/>
                  </a:cubicBezTo>
                  <a:cubicBezTo>
                    <a:pt x="802" y="25"/>
                    <a:pt x="793" y="27"/>
                    <a:pt x="784" y="29"/>
                  </a:cubicBezTo>
                  <a:close/>
                  <a:moveTo>
                    <a:pt x="1168" y="25"/>
                  </a:moveTo>
                  <a:cubicBezTo>
                    <a:pt x="1159" y="23"/>
                    <a:pt x="1149" y="22"/>
                    <a:pt x="1140" y="20"/>
                  </a:cubicBezTo>
                  <a:cubicBezTo>
                    <a:pt x="1142" y="12"/>
                    <a:pt x="1142" y="12"/>
                    <a:pt x="1142" y="12"/>
                  </a:cubicBezTo>
                  <a:cubicBezTo>
                    <a:pt x="1151" y="14"/>
                    <a:pt x="1160" y="15"/>
                    <a:pt x="1169" y="17"/>
                  </a:cubicBezTo>
                  <a:lnTo>
                    <a:pt x="1168" y="25"/>
                  </a:lnTo>
                  <a:close/>
                  <a:moveTo>
                    <a:pt x="827" y="21"/>
                  </a:moveTo>
                  <a:cubicBezTo>
                    <a:pt x="825" y="13"/>
                    <a:pt x="825" y="13"/>
                    <a:pt x="825" y="13"/>
                  </a:cubicBezTo>
                  <a:cubicBezTo>
                    <a:pt x="835" y="11"/>
                    <a:pt x="844" y="10"/>
                    <a:pt x="853" y="9"/>
                  </a:cubicBezTo>
                  <a:cubicBezTo>
                    <a:pt x="854" y="17"/>
                    <a:pt x="854" y="17"/>
                    <a:pt x="854" y="17"/>
                  </a:cubicBezTo>
                  <a:cubicBezTo>
                    <a:pt x="845" y="18"/>
                    <a:pt x="836" y="19"/>
                    <a:pt x="827" y="21"/>
                  </a:cubicBezTo>
                  <a:close/>
                  <a:moveTo>
                    <a:pt x="1124" y="18"/>
                  </a:moveTo>
                  <a:cubicBezTo>
                    <a:pt x="1115" y="16"/>
                    <a:pt x="1106" y="15"/>
                    <a:pt x="1097" y="14"/>
                  </a:cubicBezTo>
                  <a:cubicBezTo>
                    <a:pt x="1098" y="6"/>
                    <a:pt x="1098" y="6"/>
                    <a:pt x="1098" y="6"/>
                  </a:cubicBezTo>
                  <a:cubicBezTo>
                    <a:pt x="1107" y="7"/>
                    <a:pt x="1116" y="9"/>
                    <a:pt x="1126" y="10"/>
                  </a:cubicBezTo>
                  <a:lnTo>
                    <a:pt x="1124" y="18"/>
                  </a:lnTo>
                  <a:close/>
                  <a:moveTo>
                    <a:pt x="870" y="15"/>
                  </a:moveTo>
                  <a:cubicBezTo>
                    <a:pt x="869" y="7"/>
                    <a:pt x="869" y="7"/>
                    <a:pt x="869" y="7"/>
                  </a:cubicBezTo>
                  <a:cubicBezTo>
                    <a:pt x="878" y="6"/>
                    <a:pt x="888" y="5"/>
                    <a:pt x="897" y="4"/>
                  </a:cubicBezTo>
                  <a:cubicBezTo>
                    <a:pt x="898" y="12"/>
                    <a:pt x="898" y="12"/>
                    <a:pt x="898" y="12"/>
                  </a:cubicBezTo>
                  <a:cubicBezTo>
                    <a:pt x="889" y="13"/>
                    <a:pt x="879" y="14"/>
                    <a:pt x="870" y="15"/>
                  </a:cubicBezTo>
                  <a:close/>
                  <a:moveTo>
                    <a:pt x="1081" y="13"/>
                  </a:moveTo>
                  <a:cubicBezTo>
                    <a:pt x="1072" y="12"/>
                    <a:pt x="1062" y="11"/>
                    <a:pt x="1053" y="10"/>
                  </a:cubicBezTo>
                  <a:cubicBezTo>
                    <a:pt x="1054" y="2"/>
                    <a:pt x="1054" y="2"/>
                    <a:pt x="1054" y="2"/>
                  </a:cubicBezTo>
                  <a:cubicBezTo>
                    <a:pt x="1063" y="3"/>
                    <a:pt x="1072" y="4"/>
                    <a:pt x="1082" y="5"/>
                  </a:cubicBezTo>
                  <a:lnTo>
                    <a:pt x="1081" y="13"/>
                  </a:lnTo>
                  <a:close/>
                  <a:moveTo>
                    <a:pt x="914" y="11"/>
                  </a:moveTo>
                  <a:cubicBezTo>
                    <a:pt x="913" y="3"/>
                    <a:pt x="913" y="3"/>
                    <a:pt x="913" y="3"/>
                  </a:cubicBezTo>
                  <a:cubicBezTo>
                    <a:pt x="922" y="2"/>
                    <a:pt x="932" y="1"/>
                    <a:pt x="941" y="1"/>
                  </a:cubicBezTo>
                  <a:cubicBezTo>
                    <a:pt x="942" y="9"/>
                    <a:pt x="942" y="9"/>
                    <a:pt x="942" y="9"/>
                  </a:cubicBezTo>
                  <a:cubicBezTo>
                    <a:pt x="932" y="9"/>
                    <a:pt x="923" y="10"/>
                    <a:pt x="914" y="11"/>
                  </a:cubicBezTo>
                  <a:close/>
                  <a:moveTo>
                    <a:pt x="1037" y="9"/>
                  </a:moveTo>
                  <a:cubicBezTo>
                    <a:pt x="1028" y="9"/>
                    <a:pt x="1019" y="8"/>
                    <a:pt x="1009" y="8"/>
                  </a:cubicBezTo>
                  <a:cubicBezTo>
                    <a:pt x="1010" y="0"/>
                    <a:pt x="1010" y="0"/>
                    <a:pt x="1010" y="0"/>
                  </a:cubicBezTo>
                  <a:cubicBezTo>
                    <a:pt x="1019" y="0"/>
                    <a:pt x="1028" y="1"/>
                    <a:pt x="1038" y="1"/>
                  </a:cubicBezTo>
                  <a:lnTo>
                    <a:pt x="1037" y="9"/>
                  </a:lnTo>
                  <a:close/>
                  <a:moveTo>
                    <a:pt x="958" y="8"/>
                  </a:moveTo>
                  <a:cubicBezTo>
                    <a:pt x="957" y="0"/>
                    <a:pt x="957" y="0"/>
                    <a:pt x="957" y="0"/>
                  </a:cubicBezTo>
                  <a:cubicBezTo>
                    <a:pt x="969" y="0"/>
                    <a:pt x="982" y="0"/>
                    <a:pt x="994" y="0"/>
                  </a:cubicBezTo>
                  <a:cubicBezTo>
                    <a:pt x="994" y="8"/>
                    <a:pt x="994" y="8"/>
                    <a:pt x="994" y="8"/>
                  </a:cubicBezTo>
                  <a:cubicBezTo>
                    <a:pt x="982" y="8"/>
                    <a:pt x="970" y="8"/>
                    <a:pt x="958" y="8"/>
                  </a:cubicBezTo>
                  <a:close/>
                </a:path>
              </a:pathLst>
            </a:custGeom>
            <a:solidFill>
              <a:srgbClr val="3195A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6"/>
            <p:cNvSpPr/>
            <p:nvPr/>
          </p:nvSpPr>
          <p:spPr bwMode="auto">
            <a:xfrm>
              <a:off x="971551" y="2357437"/>
              <a:ext cx="3182936" cy="3179763"/>
            </a:xfrm>
            <a:custGeom>
              <a:avLst/>
              <a:gdLst>
                <a:gd name="T0" fmla="*/ 960 w 1921"/>
                <a:gd name="T1" fmla="*/ 0 h 1921"/>
                <a:gd name="T2" fmla="*/ 839 w 1921"/>
                <a:gd name="T3" fmla="*/ 8 h 1921"/>
                <a:gd name="T4" fmla="*/ 725 w 1921"/>
                <a:gd name="T5" fmla="*/ 29 h 1921"/>
                <a:gd name="T6" fmla="*/ 0 w 1921"/>
                <a:gd name="T7" fmla="*/ 960 h 1921"/>
                <a:gd name="T8" fmla="*/ 960 w 1921"/>
                <a:gd name="T9" fmla="*/ 1921 h 1921"/>
                <a:gd name="T10" fmla="*/ 1921 w 1921"/>
                <a:gd name="T11" fmla="*/ 960 h 1921"/>
                <a:gd name="T12" fmla="*/ 960 w 1921"/>
                <a:gd name="T13" fmla="*/ 0 h 1921"/>
              </a:gdLst>
              <a:ahLst/>
              <a:cxnLst>
                <a:cxn ang="0">
                  <a:pos x="T0" y="T1"/>
                </a:cxn>
                <a:cxn ang="0">
                  <a:pos x="T2" y="T3"/>
                </a:cxn>
                <a:cxn ang="0">
                  <a:pos x="T4" y="T5"/>
                </a:cxn>
                <a:cxn ang="0">
                  <a:pos x="T6" y="T7"/>
                </a:cxn>
                <a:cxn ang="0">
                  <a:pos x="T8" y="T9"/>
                </a:cxn>
                <a:cxn ang="0">
                  <a:pos x="T10" y="T11"/>
                </a:cxn>
                <a:cxn ang="0">
                  <a:pos x="T12" y="T13"/>
                </a:cxn>
              </a:cxnLst>
              <a:rect l="0" t="0" r="r" b="b"/>
              <a:pathLst>
                <a:path w="1921" h="1921">
                  <a:moveTo>
                    <a:pt x="960" y="0"/>
                  </a:moveTo>
                  <a:cubicBezTo>
                    <a:pt x="919" y="0"/>
                    <a:pt x="879" y="3"/>
                    <a:pt x="839" y="8"/>
                  </a:cubicBezTo>
                  <a:cubicBezTo>
                    <a:pt x="800" y="12"/>
                    <a:pt x="762" y="20"/>
                    <a:pt x="725" y="29"/>
                  </a:cubicBezTo>
                  <a:cubicBezTo>
                    <a:pt x="308" y="134"/>
                    <a:pt x="0" y="511"/>
                    <a:pt x="0" y="960"/>
                  </a:cubicBezTo>
                  <a:cubicBezTo>
                    <a:pt x="0" y="1491"/>
                    <a:pt x="430" y="1921"/>
                    <a:pt x="960" y="1921"/>
                  </a:cubicBezTo>
                  <a:cubicBezTo>
                    <a:pt x="1491" y="1921"/>
                    <a:pt x="1921" y="1491"/>
                    <a:pt x="1921" y="960"/>
                  </a:cubicBezTo>
                  <a:cubicBezTo>
                    <a:pt x="1921" y="430"/>
                    <a:pt x="1491" y="0"/>
                    <a:pt x="960" y="0"/>
                  </a:cubicBezTo>
                  <a:close/>
                </a:path>
              </a:pathLst>
            </a:custGeom>
            <a:solidFill>
              <a:schemeClr val="bg1">
                <a:lumMod val="8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059" name="Freeform 7"/>
            <p:cNvSpPr>
              <a:spLocks noEditPoints="1"/>
            </p:cNvSpPr>
            <p:nvPr/>
          </p:nvSpPr>
          <p:spPr bwMode="auto">
            <a:xfrm>
              <a:off x="1090613" y="2476500"/>
              <a:ext cx="2944812" cy="2941638"/>
            </a:xfrm>
            <a:custGeom>
              <a:avLst/>
              <a:gdLst>
                <a:gd name="T0" fmla="*/ 2147483647 w 1777"/>
                <a:gd name="T1" fmla="*/ 2147483647 h 1777"/>
                <a:gd name="T2" fmla="*/ 2147483647 w 1777"/>
                <a:gd name="T3" fmla="*/ 2147483647 h 1777"/>
                <a:gd name="T4" fmla="*/ 2062435625 w 1777"/>
                <a:gd name="T5" fmla="*/ 2147483647 h 1777"/>
                <a:gd name="T6" fmla="*/ 1944346510 w 1777"/>
                <a:gd name="T7" fmla="*/ 2147483647 h 1777"/>
                <a:gd name="T8" fmla="*/ 1826257394 w 1777"/>
                <a:gd name="T9" fmla="*/ 2147483647 h 1777"/>
                <a:gd name="T10" fmla="*/ 1710914229 w 1777"/>
                <a:gd name="T11" fmla="*/ 2147483647 h 1777"/>
                <a:gd name="T12" fmla="*/ 1598318671 w 1777"/>
                <a:gd name="T13" fmla="*/ 2147483647 h 1777"/>
                <a:gd name="T14" fmla="*/ 1485721455 w 1777"/>
                <a:gd name="T15" fmla="*/ 2147483647 h 1777"/>
                <a:gd name="T16" fmla="*/ 1378617798 w 1777"/>
                <a:gd name="T17" fmla="*/ 2147483647 h 1777"/>
                <a:gd name="T18" fmla="*/ 1271514140 w 1777"/>
                <a:gd name="T19" fmla="*/ 2147483647 h 1777"/>
                <a:gd name="T20" fmla="*/ 1167156433 w 1777"/>
                <a:gd name="T21" fmla="*/ 2147483647 h 1777"/>
                <a:gd name="T22" fmla="*/ 1068292283 w 1777"/>
                <a:gd name="T23" fmla="*/ 2147483647 h 1777"/>
                <a:gd name="T24" fmla="*/ 969426476 w 1777"/>
                <a:gd name="T25" fmla="*/ 2147483647 h 1777"/>
                <a:gd name="T26" fmla="*/ 876054227 w 1777"/>
                <a:gd name="T27" fmla="*/ 2147483647 h 1777"/>
                <a:gd name="T28" fmla="*/ 785427927 w 1777"/>
                <a:gd name="T29" fmla="*/ 2147483647 h 1777"/>
                <a:gd name="T30" fmla="*/ 700293528 w 1777"/>
                <a:gd name="T31" fmla="*/ 2147483647 h 1777"/>
                <a:gd name="T32" fmla="*/ 620652687 w 1777"/>
                <a:gd name="T33" fmla="*/ 2147483647 h 1777"/>
                <a:gd name="T34" fmla="*/ 543757796 w 1777"/>
                <a:gd name="T35" fmla="*/ 2147483647 h 1777"/>
                <a:gd name="T36" fmla="*/ 469608855 w 1777"/>
                <a:gd name="T37" fmla="*/ 2147483647 h 1777"/>
                <a:gd name="T38" fmla="*/ 403699422 w 1777"/>
                <a:gd name="T39" fmla="*/ 2147483647 h 1777"/>
                <a:gd name="T40" fmla="*/ 340535938 w 1777"/>
                <a:gd name="T41" fmla="*/ 2147483647 h 1777"/>
                <a:gd name="T42" fmla="*/ 282864356 w 1777"/>
                <a:gd name="T43" fmla="*/ 2147483647 h 1777"/>
                <a:gd name="T44" fmla="*/ 230684674 w 1777"/>
                <a:gd name="T45" fmla="*/ 2147483647 h 1777"/>
                <a:gd name="T46" fmla="*/ 183998549 w 1777"/>
                <a:gd name="T47" fmla="*/ 2147483647 h 1777"/>
                <a:gd name="T48" fmla="*/ 145551932 w 1777"/>
                <a:gd name="T49" fmla="*/ 2147483647 h 1777"/>
                <a:gd name="T50" fmla="*/ 109849608 w 1777"/>
                <a:gd name="T51" fmla="*/ 2147483647 h 1777"/>
                <a:gd name="T52" fmla="*/ 79640841 w 1777"/>
                <a:gd name="T53" fmla="*/ 2147483647 h 1777"/>
                <a:gd name="T54" fmla="*/ 57671583 w 1777"/>
                <a:gd name="T55" fmla="*/ 2147483647 h 1777"/>
                <a:gd name="T56" fmla="*/ 38448274 w 1777"/>
                <a:gd name="T57" fmla="*/ 2147483647 h 1777"/>
                <a:gd name="T58" fmla="*/ 27462816 w 1777"/>
                <a:gd name="T59" fmla="*/ 2147483647 h 1777"/>
                <a:gd name="T60" fmla="*/ 21969259 w 1777"/>
                <a:gd name="T61" fmla="*/ 2147483647 h 1777"/>
                <a:gd name="T62" fmla="*/ 2745950 w 1777"/>
                <a:gd name="T63" fmla="*/ 2147483647 h 1777"/>
                <a:gd name="T64" fmla="*/ 24716866 w 1777"/>
                <a:gd name="T65" fmla="*/ 2147483647 h 1777"/>
                <a:gd name="T66" fmla="*/ 32954717 w 1777"/>
                <a:gd name="T67" fmla="*/ 2147483647 h 1777"/>
                <a:gd name="T68" fmla="*/ 46686125 w 1777"/>
                <a:gd name="T69" fmla="*/ 2082654873 h 1777"/>
                <a:gd name="T70" fmla="*/ 68657041 w 1777"/>
                <a:gd name="T71" fmla="*/ 1964820503 h 1777"/>
                <a:gd name="T72" fmla="*/ 93372249 w 1777"/>
                <a:gd name="T73" fmla="*/ 1846986132 h 1777"/>
                <a:gd name="T74" fmla="*/ 126326966 w 1777"/>
                <a:gd name="T75" fmla="*/ 1731891442 h 1777"/>
                <a:gd name="T76" fmla="*/ 164775240 w 1777"/>
                <a:gd name="T77" fmla="*/ 1619538086 h 1777"/>
                <a:gd name="T78" fmla="*/ 208715415 w 1777"/>
                <a:gd name="T79" fmla="*/ 1507184731 h 1777"/>
                <a:gd name="T80" fmla="*/ 255401540 w 1777"/>
                <a:gd name="T81" fmla="*/ 1397571055 h 1777"/>
                <a:gd name="T82" fmla="*/ 310327172 w 1777"/>
                <a:gd name="T83" fmla="*/ 1290697059 h 1777"/>
                <a:gd name="T84" fmla="*/ 370744705 w 1777"/>
                <a:gd name="T85" fmla="*/ 1186564398 h 1777"/>
                <a:gd name="T86" fmla="*/ 433908188 w 1777"/>
                <a:gd name="T87" fmla="*/ 1085173072 h 1777"/>
                <a:gd name="T88" fmla="*/ 505309522 w 1777"/>
                <a:gd name="T89" fmla="*/ 989261106 h 1777"/>
                <a:gd name="T90" fmla="*/ 579458463 w 1777"/>
                <a:gd name="T91" fmla="*/ 893349140 h 1777"/>
                <a:gd name="T92" fmla="*/ 659100961 w 1777"/>
                <a:gd name="T93" fmla="*/ 802918188 h 1777"/>
                <a:gd name="T94" fmla="*/ 741487753 w 1777"/>
                <a:gd name="T95" fmla="*/ 717968252 h 1777"/>
                <a:gd name="T96" fmla="*/ 829368102 w 1777"/>
                <a:gd name="T97" fmla="*/ 635757995 h 1777"/>
                <a:gd name="T98" fmla="*/ 922740351 w 1777"/>
                <a:gd name="T99" fmla="*/ 556287418 h 1777"/>
                <a:gd name="T100" fmla="*/ 1016112601 w 1777"/>
                <a:gd name="T101" fmla="*/ 485039191 h 1777"/>
                <a:gd name="T102" fmla="*/ 1114978408 w 1777"/>
                <a:gd name="T103" fmla="*/ 416530644 h 1777"/>
                <a:gd name="T104" fmla="*/ 1219336115 w 1777"/>
                <a:gd name="T105" fmla="*/ 353503111 h 1777"/>
                <a:gd name="T106" fmla="*/ 1323693823 w 1777"/>
                <a:gd name="T107" fmla="*/ 293215258 h 1777"/>
                <a:gd name="T108" fmla="*/ 1430797480 w 1777"/>
                <a:gd name="T109" fmla="*/ 241149756 h 1777"/>
                <a:gd name="T110" fmla="*/ 1543393038 w 1777"/>
                <a:gd name="T111" fmla="*/ 194563612 h 1777"/>
                <a:gd name="T112" fmla="*/ 1655990253 w 1777"/>
                <a:gd name="T113" fmla="*/ 153458484 h 1777"/>
                <a:gd name="T114" fmla="*/ 1771331761 w 1777"/>
                <a:gd name="T115" fmla="*/ 115094691 h 1777"/>
                <a:gd name="T116" fmla="*/ 1886674927 w 1777"/>
                <a:gd name="T117" fmla="*/ 84949937 h 1777"/>
                <a:gd name="T118" fmla="*/ 2004764042 w 1777"/>
                <a:gd name="T119" fmla="*/ 60287853 h 1777"/>
                <a:gd name="T120" fmla="*/ 2122853158 w 1777"/>
                <a:gd name="T121" fmla="*/ 43844808 h 1777"/>
                <a:gd name="T122" fmla="*/ 2147483647 w 1777"/>
                <a:gd name="T123" fmla="*/ 16441389 h 1777"/>
                <a:gd name="T124" fmla="*/ 2147483647 w 1777"/>
                <a:gd name="T125" fmla="*/ 5481015 h 17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7" h="1777">
                  <a:moveTo>
                    <a:pt x="888" y="1777"/>
                  </a:moveTo>
                  <a:cubicBezTo>
                    <a:pt x="882" y="1777"/>
                    <a:pt x="882" y="1777"/>
                    <a:pt x="882" y="1777"/>
                  </a:cubicBezTo>
                  <a:cubicBezTo>
                    <a:pt x="882" y="1769"/>
                    <a:pt x="882" y="1769"/>
                    <a:pt x="882" y="1769"/>
                  </a:cubicBezTo>
                  <a:cubicBezTo>
                    <a:pt x="888" y="1769"/>
                    <a:pt x="888" y="1769"/>
                    <a:pt x="888" y="1769"/>
                  </a:cubicBezTo>
                  <a:cubicBezTo>
                    <a:pt x="896" y="1769"/>
                    <a:pt x="903" y="1769"/>
                    <a:pt x="910" y="1768"/>
                  </a:cubicBezTo>
                  <a:cubicBezTo>
                    <a:pt x="910" y="1776"/>
                    <a:pt x="910" y="1776"/>
                    <a:pt x="910" y="1776"/>
                  </a:cubicBezTo>
                  <a:cubicBezTo>
                    <a:pt x="903" y="1777"/>
                    <a:pt x="896" y="1777"/>
                    <a:pt x="888" y="1777"/>
                  </a:cubicBezTo>
                  <a:close/>
                  <a:moveTo>
                    <a:pt x="866" y="1776"/>
                  </a:moveTo>
                  <a:cubicBezTo>
                    <a:pt x="856" y="1776"/>
                    <a:pt x="847" y="1776"/>
                    <a:pt x="838" y="1775"/>
                  </a:cubicBezTo>
                  <a:cubicBezTo>
                    <a:pt x="838" y="1767"/>
                    <a:pt x="838" y="1767"/>
                    <a:pt x="838" y="1767"/>
                  </a:cubicBezTo>
                  <a:cubicBezTo>
                    <a:pt x="847" y="1768"/>
                    <a:pt x="857" y="1768"/>
                    <a:pt x="866" y="1768"/>
                  </a:cubicBezTo>
                  <a:lnTo>
                    <a:pt x="866" y="1776"/>
                  </a:lnTo>
                  <a:close/>
                  <a:moveTo>
                    <a:pt x="926" y="1776"/>
                  </a:moveTo>
                  <a:cubicBezTo>
                    <a:pt x="926" y="1768"/>
                    <a:pt x="926" y="1768"/>
                    <a:pt x="926" y="1768"/>
                  </a:cubicBezTo>
                  <a:cubicBezTo>
                    <a:pt x="935" y="1767"/>
                    <a:pt x="944" y="1767"/>
                    <a:pt x="953" y="1766"/>
                  </a:cubicBezTo>
                  <a:cubicBezTo>
                    <a:pt x="954" y="1774"/>
                    <a:pt x="954" y="1774"/>
                    <a:pt x="954" y="1774"/>
                  </a:cubicBezTo>
                  <a:cubicBezTo>
                    <a:pt x="945" y="1775"/>
                    <a:pt x="935" y="1775"/>
                    <a:pt x="926" y="1776"/>
                  </a:cubicBezTo>
                  <a:close/>
                  <a:moveTo>
                    <a:pt x="821" y="1774"/>
                  </a:moveTo>
                  <a:cubicBezTo>
                    <a:pt x="812" y="1773"/>
                    <a:pt x="803" y="1773"/>
                    <a:pt x="793" y="1772"/>
                  </a:cubicBezTo>
                  <a:cubicBezTo>
                    <a:pt x="794" y="1764"/>
                    <a:pt x="794" y="1764"/>
                    <a:pt x="794" y="1764"/>
                  </a:cubicBezTo>
                  <a:cubicBezTo>
                    <a:pt x="804" y="1765"/>
                    <a:pt x="813" y="1765"/>
                    <a:pt x="822" y="1766"/>
                  </a:cubicBezTo>
                  <a:lnTo>
                    <a:pt x="821" y="1774"/>
                  </a:lnTo>
                  <a:close/>
                  <a:moveTo>
                    <a:pt x="970" y="1773"/>
                  </a:moveTo>
                  <a:cubicBezTo>
                    <a:pt x="969" y="1765"/>
                    <a:pt x="969" y="1765"/>
                    <a:pt x="969" y="1765"/>
                  </a:cubicBezTo>
                  <a:cubicBezTo>
                    <a:pt x="978" y="1764"/>
                    <a:pt x="988" y="1763"/>
                    <a:pt x="997" y="1762"/>
                  </a:cubicBezTo>
                  <a:cubicBezTo>
                    <a:pt x="998" y="1770"/>
                    <a:pt x="998" y="1770"/>
                    <a:pt x="998" y="1770"/>
                  </a:cubicBezTo>
                  <a:cubicBezTo>
                    <a:pt x="989" y="1771"/>
                    <a:pt x="979" y="1772"/>
                    <a:pt x="970" y="1773"/>
                  </a:cubicBezTo>
                  <a:close/>
                  <a:moveTo>
                    <a:pt x="778" y="1770"/>
                  </a:moveTo>
                  <a:cubicBezTo>
                    <a:pt x="768" y="1769"/>
                    <a:pt x="759" y="1767"/>
                    <a:pt x="750" y="1766"/>
                  </a:cubicBezTo>
                  <a:cubicBezTo>
                    <a:pt x="751" y="1758"/>
                    <a:pt x="751" y="1758"/>
                    <a:pt x="751" y="1758"/>
                  </a:cubicBezTo>
                  <a:cubicBezTo>
                    <a:pt x="760" y="1759"/>
                    <a:pt x="769" y="1761"/>
                    <a:pt x="779" y="1762"/>
                  </a:cubicBezTo>
                  <a:lnTo>
                    <a:pt x="778" y="1770"/>
                  </a:lnTo>
                  <a:close/>
                  <a:moveTo>
                    <a:pt x="1014" y="1768"/>
                  </a:moveTo>
                  <a:cubicBezTo>
                    <a:pt x="1013" y="1760"/>
                    <a:pt x="1013" y="1760"/>
                    <a:pt x="1013" y="1760"/>
                  </a:cubicBezTo>
                  <a:cubicBezTo>
                    <a:pt x="1022" y="1759"/>
                    <a:pt x="1031" y="1757"/>
                    <a:pt x="1040" y="1756"/>
                  </a:cubicBezTo>
                  <a:cubicBezTo>
                    <a:pt x="1042" y="1763"/>
                    <a:pt x="1042" y="1763"/>
                    <a:pt x="1042" y="1763"/>
                  </a:cubicBezTo>
                  <a:cubicBezTo>
                    <a:pt x="1032" y="1765"/>
                    <a:pt x="1023" y="1767"/>
                    <a:pt x="1014" y="1768"/>
                  </a:cubicBezTo>
                  <a:close/>
                  <a:moveTo>
                    <a:pt x="734" y="1763"/>
                  </a:moveTo>
                  <a:cubicBezTo>
                    <a:pt x="725" y="1762"/>
                    <a:pt x="715" y="1760"/>
                    <a:pt x="706" y="1758"/>
                  </a:cubicBezTo>
                  <a:cubicBezTo>
                    <a:pt x="708" y="1750"/>
                    <a:pt x="708" y="1750"/>
                    <a:pt x="708" y="1750"/>
                  </a:cubicBezTo>
                  <a:cubicBezTo>
                    <a:pt x="717" y="1752"/>
                    <a:pt x="726" y="1754"/>
                    <a:pt x="735" y="1755"/>
                  </a:cubicBezTo>
                  <a:lnTo>
                    <a:pt x="734" y="1763"/>
                  </a:lnTo>
                  <a:close/>
                  <a:moveTo>
                    <a:pt x="1057" y="1761"/>
                  </a:moveTo>
                  <a:cubicBezTo>
                    <a:pt x="1056" y="1753"/>
                    <a:pt x="1056" y="1753"/>
                    <a:pt x="1056" y="1753"/>
                  </a:cubicBezTo>
                  <a:cubicBezTo>
                    <a:pt x="1065" y="1751"/>
                    <a:pt x="1074" y="1749"/>
                    <a:pt x="1083" y="1747"/>
                  </a:cubicBezTo>
                  <a:cubicBezTo>
                    <a:pt x="1085" y="1755"/>
                    <a:pt x="1085" y="1755"/>
                    <a:pt x="1085" y="1755"/>
                  </a:cubicBezTo>
                  <a:cubicBezTo>
                    <a:pt x="1076" y="1757"/>
                    <a:pt x="1067" y="1759"/>
                    <a:pt x="1057" y="1761"/>
                  </a:cubicBezTo>
                  <a:close/>
                  <a:moveTo>
                    <a:pt x="691" y="1755"/>
                  </a:moveTo>
                  <a:cubicBezTo>
                    <a:pt x="681" y="1752"/>
                    <a:pt x="672" y="1750"/>
                    <a:pt x="663" y="1748"/>
                  </a:cubicBezTo>
                  <a:cubicBezTo>
                    <a:pt x="665" y="1740"/>
                    <a:pt x="665" y="1740"/>
                    <a:pt x="665" y="1740"/>
                  </a:cubicBezTo>
                  <a:cubicBezTo>
                    <a:pt x="674" y="1742"/>
                    <a:pt x="683" y="1745"/>
                    <a:pt x="692" y="1747"/>
                  </a:cubicBezTo>
                  <a:lnTo>
                    <a:pt x="691" y="1755"/>
                  </a:lnTo>
                  <a:close/>
                  <a:moveTo>
                    <a:pt x="1101" y="1751"/>
                  </a:moveTo>
                  <a:cubicBezTo>
                    <a:pt x="1099" y="1743"/>
                    <a:pt x="1099" y="1743"/>
                    <a:pt x="1099" y="1743"/>
                  </a:cubicBezTo>
                  <a:cubicBezTo>
                    <a:pt x="1108" y="1741"/>
                    <a:pt x="1117" y="1739"/>
                    <a:pt x="1126" y="1736"/>
                  </a:cubicBezTo>
                  <a:cubicBezTo>
                    <a:pt x="1128" y="1744"/>
                    <a:pt x="1128" y="1744"/>
                    <a:pt x="1128" y="1744"/>
                  </a:cubicBezTo>
                  <a:cubicBezTo>
                    <a:pt x="1119" y="1747"/>
                    <a:pt x="1110" y="1749"/>
                    <a:pt x="1101" y="1751"/>
                  </a:cubicBezTo>
                  <a:close/>
                  <a:moveTo>
                    <a:pt x="648" y="1744"/>
                  </a:moveTo>
                  <a:cubicBezTo>
                    <a:pt x="639" y="1741"/>
                    <a:pt x="630" y="1738"/>
                    <a:pt x="621" y="1736"/>
                  </a:cubicBezTo>
                  <a:cubicBezTo>
                    <a:pt x="623" y="1728"/>
                    <a:pt x="623" y="1728"/>
                    <a:pt x="623" y="1728"/>
                  </a:cubicBezTo>
                  <a:cubicBezTo>
                    <a:pt x="632" y="1731"/>
                    <a:pt x="641" y="1733"/>
                    <a:pt x="650" y="1736"/>
                  </a:cubicBezTo>
                  <a:lnTo>
                    <a:pt x="648" y="1744"/>
                  </a:lnTo>
                  <a:close/>
                  <a:moveTo>
                    <a:pt x="1143" y="1740"/>
                  </a:moveTo>
                  <a:cubicBezTo>
                    <a:pt x="1141" y="1732"/>
                    <a:pt x="1141" y="1732"/>
                    <a:pt x="1141" y="1732"/>
                  </a:cubicBezTo>
                  <a:cubicBezTo>
                    <a:pt x="1150" y="1729"/>
                    <a:pt x="1159" y="1726"/>
                    <a:pt x="1167" y="1723"/>
                  </a:cubicBezTo>
                  <a:cubicBezTo>
                    <a:pt x="1170" y="1731"/>
                    <a:pt x="1170" y="1731"/>
                    <a:pt x="1170" y="1731"/>
                  </a:cubicBezTo>
                  <a:cubicBezTo>
                    <a:pt x="1161" y="1734"/>
                    <a:pt x="1152" y="1737"/>
                    <a:pt x="1143" y="1740"/>
                  </a:cubicBezTo>
                  <a:close/>
                  <a:moveTo>
                    <a:pt x="605" y="1731"/>
                  </a:moveTo>
                  <a:cubicBezTo>
                    <a:pt x="597" y="1728"/>
                    <a:pt x="588" y="1725"/>
                    <a:pt x="579" y="1721"/>
                  </a:cubicBezTo>
                  <a:cubicBezTo>
                    <a:pt x="582" y="1714"/>
                    <a:pt x="582" y="1714"/>
                    <a:pt x="582" y="1714"/>
                  </a:cubicBezTo>
                  <a:cubicBezTo>
                    <a:pt x="590" y="1717"/>
                    <a:pt x="599" y="1720"/>
                    <a:pt x="608" y="1723"/>
                  </a:cubicBezTo>
                  <a:lnTo>
                    <a:pt x="605" y="1731"/>
                  </a:lnTo>
                  <a:close/>
                  <a:moveTo>
                    <a:pt x="1185" y="1726"/>
                  </a:moveTo>
                  <a:cubicBezTo>
                    <a:pt x="1183" y="1718"/>
                    <a:pt x="1183" y="1718"/>
                    <a:pt x="1183" y="1718"/>
                  </a:cubicBezTo>
                  <a:cubicBezTo>
                    <a:pt x="1191" y="1715"/>
                    <a:pt x="1200" y="1712"/>
                    <a:pt x="1209" y="1709"/>
                  </a:cubicBezTo>
                  <a:cubicBezTo>
                    <a:pt x="1212" y="1716"/>
                    <a:pt x="1212" y="1716"/>
                    <a:pt x="1212" y="1716"/>
                  </a:cubicBezTo>
                  <a:cubicBezTo>
                    <a:pt x="1203" y="1719"/>
                    <a:pt x="1194" y="1723"/>
                    <a:pt x="1185" y="1726"/>
                  </a:cubicBezTo>
                  <a:close/>
                  <a:moveTo>
                    <a:pt x="564" y="1716"/>
                  </a:moveTo>
                  <a:cubicBezTo>
                    <a:pt x="555" y="1712"/>
                    <a:pt x="547" y="1709"/>
                    <a:pt x="538" y="1705"/>
                  </a:cubicBezTo>
                  <a:cubicBezTo>
                    <a:pt x="541" y="1698"/>
                    <a:pt x="541" y="1698"/>
                    <a:pt x="541" y="1698"/>
                  </a:cubicBezTo>
                  <a:cubicBezTo>
                    <a:pt x="550" y="1701"/>
                    <a:pt x="558" y="1705"/>
                    <a:pt x="567" y="1708"/>
                  </a:cubicBezTo>
                  <a:lnTo>
                    <a:pt x="564" y="1716"/>
                  </a:lnTo>
                  <a:close/>
                  <a:moveTo>
                    <a:pt x="1227" y="1710"/>
                  </a:moveTo>
                  <a:cubicBezTo>
                    <a:pt x="1224" y="1703"/>
                    <a:pt x="1224" y="1703"/>
                    <a:pt x="1224" y="1703"/>
                  </a:cubicBezTo>
                  <a:cubicBezTo>
                    <a:pt x="1232" y="1699"/>
                    <a:pt x="1241" y="1695"/>
                    <a:pt x="1249" y="1692"/>
                  </a:cubicBezTo>
                  <a:cubicBezTo>
                    <a:pt x="1253" y="1699"/>
                    <a:pt x="1253" y="1699"/>
                    <a:pt x="1253" y="1699"/>
                  </a:cubicBezTo>
                  <a:cubicBezTo>
                    <a:pt x="1244" y="1703"/>
                    <a:pt x="1235" y="1706"/>
                    <a:pt x="1227" y="1710"/>
                  </a:cubicBezTo>
                  <a:close/>
                  <a:moveTo>
                    <a:pt x="523" y="1698"/>
                  </a:moveTo>
                  <a:cubicBezTo>
                    <a:pt x="515" y="1695"/>
                    <a:pt x="506" y="1691"/>
                    <a:pt x="498" y="1686"/>
                  </a:cubicBezTo>
                  <a:cubicBezTo>
                    <a:pt x="502" y="1679"/>
                    <a:pt x="502" y="1679"/>
                    <a:pt x="502" y="1679"/>
                  </a:cubicBezTo>
                  <a:cubicBezTo>
                    <a:pt x="510" y="1683"/>
                    <a:pt x="518" y="1687"/>
                    <a:pt x="527" y="1691"/>
                  </a:cubicBezTo>
                  <a:lnTo>
                    <a:pt x="523" y="1698"/>
                  </a:lnTo>
                  <a:close/>
                  <a:moveTo>
                    <a:pt x="1267" y="1692"/>
                  </a:moveTo>
                  <a:cubicBezTo>
                    <a:pt x="1264" y="1685"/>
                    <a:pt x="1264" y="1685"/>
                    <a:pt x="1264" y="1685"/>
                  </a:cubicBezTo>
                  <a:cubicBezTo>
                    <a:pt x="1272" y="1681"/>
                    <a:pt x="1281" y="1677"/>
                    <a:pt x="1289" y="1673"/>
                  </a:cubicBezTo>
                  <a:cubicBezTo>
                    <a:pt x="1292" y="1680"/>
                    <a:pt x="1292" y="1680"/>
                    <a:pt x="1292" y="1680"/>
                  </a:cubicBezTo>
                  <a:cubicBezTo>
                    <a:pt x="1284" y="1684"/>
                    <a:pt x="1276" y="1688"/>
                    <a:pt x="1267" y="1692"/>
                  </a:cubicBezTo>
                  <a:close/>
                  <a:moveTo>
                    <a:pt x="484" y="1679"/>
                  </a:moveTo>
                  <a:cubicBezTo>
                    <a:pt x="475" y="1675"/>
                    <a:pt x="467" y="1671"/>
                    <a:pt x="459" y="1666"/>
                  </a:cubicBezTo>
                  <a:cubicBezTo>
                    <a:pt x="463" y="1659"/>
                    <a:pt x="463" y="1659"/>
                    <a:pt x="463" y="1659"/>
                  </a:cubicBezTo>
                  <a:cubicBezTo>
                    <a:pt x="471" y="1664"/>
                    <a:pt x="479" y="1668"/>
                    <a:pt x="487" y="1672"/>
                  </a:cubicBezTo>
                  <a:lnTo>
                    <a:pt x="484" y="1679"/>
                  </a:lnTo>
                  <a:close/>
                  <a:moveTo>
                    <a:pt x="1307" y="1672"/>
                  </a:moveTo>
                  <a:cubicBezTo>
                    <a:pt x="1303" y="1665"/>
                    <a:pt x="1303" y="1665"/>
                    <a:pt x="1303" y="1665"/>
                  </a:cubicBezTo>
                  <a:cubicBezTo>
                    <a:pt x="1311" y="1661"/>
                    <a:pt x="1319" y="1656"/>
                    <a:pt x="1327" y="1652"/>
                  </a:cubicBezTo>
                  <a:cubicBezTo>
                    <a:pt x="1331" y="1659"/>
                    <a:pt x="1331" y="1659"/>
                    <a:pt x="1331" y="1659"/>
                  </a:cubicBezTo>
                  <a:cubicBezTo>
                    <a:pt x="1323" y="1663"/>
                    <a:pt x="1315" y="1668"/>
                    <a:pt x="1307" y="1672"/>
                  </a:cubicBezTo>
                  <a:close/>
                  <a:moveTo>
                    <a:pt x="445" y="1658"/>
                  </a:moveTo>
                  <a:cubicBezTo>
                    <a:pt x="437" y="1654"/>
                    <a:pt x="429" y="1649"/>
                    <a:pt x="421" y="1644"/>
                  </a:cubicBezTo>
                  <a:cubicBezTo>
                    <a:pt x="425" y="1637"/>
                    <a:pt x="425" y="1637"/>
                    <a:pt x="425" y="1637"/>
                  </a:cubicBezTo>
                  <a:cubicBezTo>
                    <a:pt x="433" y="1642"/>
                    <a:pt x="441" y="1647"/>
                    <a:pt x="449" y="1651"/>
                  </a:cubicBezTo>
                  <a:lnTo>
                    <a:pt x="445" y="1658"/>
                  </a:lnTo>
                  <a:close/>
                  <a:moveTo>
                    <a:pt x="1345" y="1650"/>
                  </a:moveTo>
                  <a:cubicBezTo>
                    <a:pt x="1341" y="1643"/>
                    <a:pt x="1341" y="1643"/>
                    <a:pt x="1341" y="1643"/>
                  </a:cubicBezTo>
                  <a:cubicBezTo>
                    <a:pt x="1349" y="1639"/>
                    <a:pt x="1357" y="1634"/>
                    <a:pt x="1365" y="1629"/>
                  </a:cubicBezTo>
                  <a:cubicBezTo>
                    <a:pt x="1369" y="1635"/>
                    <a:pt x="1369" y="1635"/>
                    <a:pt x="1369" y="1635"/>
                  </a:cubicBezTo>
                  <a:cubicBezTo>
                    <a:pt x="1361" y="1641"/>
                    <a:pt x="1353" y="1646"/>
                    <a:pt x="1345" y="1650"/>
                  </a:cubicBezTo>
                  <a:close/>
                  <a:moveTo>
                    <a:pt x="407" y="1635"/>
                  </a:moveTo>
                  <a:cubicBezTo>
                    <a:pt x="399" y="1630"/>
                    <a:pt x="392" y="1625"/>
                    <a:pt x="384" y="1620"/>
                  </a:cubicBezTo>
                  <a:cubicBezTo>
                    <a:pt x="389" y="1613"/>
                    <a:pt x="389" y="1613"/>
                    <a:pt x="389" y="1613"/>
                  </a:cubicBezTo>
                  <a:cubicBezTo>
                    <a:pt x="396" y="1618"/>
                    <a:pt x="404" y="1623"/>
                    <a:pt x="412" y="1628"/>
                  </a:cubicBezTo>
                  <a:lnTo>
                    <a:pt x="407" y="1635"/>
                  </a:lnTo>
                  <a:close/>
                  <a:moveTo>
                    <a:pt x="1383" y="1627"/>
                  </a:moveTo>
                  <a:cubicBezTo>
                    <a:pt x="1378" y="1620"/>
                    <a:pt x="1378" y="1620"/>
                    <a:pt x="1378" y="1620"/>
                  </a:cubicBezTo>
                  <a:cubicBezTo>
                    <a:pt x="1386" y="1615"/>
                    <a:pt x="1394" y="1609"/>
                    <a:pt x="1401" y="1604"/>
                  </a:cubicBezTo>
                  <a:cubicBezTo>
                    <a:pt x="1406" y="1611"/>
                    <a:pt x="1406" y="1611"/>
                    <a:pt x="1406" y="1611"/>
                  </a:cubicBezTo>
                  <a:cubicBezTo>
                    <a:pt x="1398" y="1616"/>
                    <a:pt x="1390" y="1621"/>
                    <a:pt x="1383" y="1627"/>
                  </a:cubicBezTo>
                  <a:close/>
                  <a:moveTo>
                    <a:pt x="371" y="1610"/>
                  </a:moveTo>
                  <a:cubicBezTo>
                    <a:pt x="363" y="1605"/>
                    <a:pt x="356" y="1599"/>
                    <a:pt x="348" y="1594"/>
                  </a:cubicBezTo>
                  <a:cubicBezTo>
                    <a:pt x="353" y="1587"/>
                    <a:pt x="353" y="1587"/>
                    <a:pt x="353" y="1587"/>
                  </a:cubicBezTo>
                  <a:cubicBezTo>
                    <a:pt x="361" y="1593"/>
                    <a:pt x="368" y="1599"/>
                    <a:pt x="376" y="1604"/>
                  </a:cubicBezTo>
                  <a:lnTo>
                    <a:pt x="371" y="1610"/>
                  </a:lnTo>
                  <a:close/>
                  <a:moveTo>
                    <a:pt x="1419" y="1601"/>
                  </a:moveTo>
                  <a:cubicBezTo>
                    <a:pt x="1414" y="1595"/>
                    <a:pt x="1414" y="1595"/>
                    <a:pt x="1414" y="1595"/>
                  </a:cubicBezTo>
                  <a:cubicBezTo>
                    <a:pt x="1421" y="1589"/>
                    <a:pt x="1429" y="1583"/>
                    <a:pt x="1436" y="1578"/>
                  </a:cubicBezTo>
                  <a:cubicBezTo>
                    <a:pt x="1441" y="1584"/>
                    <a:pt x="1441" y="1584"/>
                    <a:pt x="1441" y="1584"/>
                  </a:cubicBezTo>
                  <a:cubicBezTo>
                    <a:pt x="1434" y="1590"/>
                    <a:pt x="1426" y="1596"/>
                    <a:pt x="1419" y="1601"/>
                  </a:cubicBezTo>
                  <a:close/>
                  <a:moveTo>
                    <a:pt x="336" y="1584"/>
                  </a:moveTo>
                  <a:cubicBezTo>
                    <a:pt x="328" y="1578"/>
                    <a:pt x="321" y="1572"/>
                    <a:pt x="314" y="1566"/>
                  </a:cubicBezTo>
                  <a:cubicBezTo>
                    <a:pt x="319" y="1560"/>
                    <a:pt x="319" y="1560"/>
                    <a:pt x="319" y="1560"/>
                  </a:cubicBezTo>
                  <a:cubicBezTo>
                    <a:pt x="326" y="1566"/>
                    <a:pt x="333" y="1572"/>
                    <a:pt x="341" y="1577"/>
                  </a:cubicBezTo>
                  <a:lnTo>
                    <a:pt x="336" y="1584"/>
                  </a:lnTo>
                  <a:close/>
                  <a:moveTo>
                    <a:pt x="1453" y="1574"/>
                  </a:moveTo>
                  <a:cubicBezTo>
                    <a:pt x="1448" y="1568"/>
                    <a:pt x="1448" y="1568"/>
                    <a:pt x="1448" y="1568"/>
                  </a:cubicBezTo>
                  <a:cubicBezTo>
                    <a:pt x="1456" y="1562"/>
                    <a:pt x="1463" y="1556"/>
                    <a:pt x="1470" y="1550"/>
                  </a:cubicBezTo>
                  <a:cubicBezTo>
                    <a:pt x="1475" y="1556"/>
                    <a:pt x="1475" y="1556"/>
                    <a:pt x="1475" y="1556"/>
                  </a:cubicBezTo>
                  <a:cubicBezTo>
                    <a:pt x="1468" y="1562"/>
                    <a:pt x="1461" y="1568"/>
                    <a:pt x="1453" y="1574"/>
                  </a:cubicBezTo>
                  <a:close/>
                  <a:moveTo>
                    <a:pt x="302" y="1555"/>
                  </a:moveTo>
                  <a:cubicBezTo>
                    <a:pt x="295" y="1549"/>
                    <a:pt x="288" y="1543"/>
                    <a:pt x="281" y="1536"/>
                  </a:cubicBezTo>
                  <a:cubicBezTo>
                    <a:pt x="286" y="1531"/>
                    <a:pt x="286" y="1531"/>
                    <a:pt x="286" y="1531"/>
                  </a:cubicBezTo>
                  <a:cubicBezTo>
                    <a:pt x="293" y="1537"/>
                    <a:pt x="300" y="1543"/>
                    <a:pt x="307" y="1549"/>
                  </a:cubicBezTo>
                  <a:lnTo>
                    <a:pt x="302" y="1555"/>
                  </a:lnTo>
                  <a:close/>
                  <a:moveTo>
                    <a:pt x="1487" y="1545"/>
                  </a:moveTo>
                  <a:cubicBezTo>
                    <a:pt x="1481" y="1539"/>
                    <a:pt x="1481" y="1539"/>
                    <a:pt x="1481" y="1539"/>
                  </a:cubicBezTo>
                  <a:cubicBezTo>
                    <a:pt x="1488" y="1533"/>
                    <a:pt x="1495" y="1526"/>
                    <a:pt x="1502" y="1520"/>
                  </a:cubicBezTo>
                  <a:cubicBezTo>
                    <a:pt x="1507" y="1526"/>
                    <a:pt x="1507" y="1526"/>
                    <a:pt x="1507" y="1526"/>
                  </a:cubicBezTo>
                  <a:cubicBezTo>
                    <a:pt x="1501" y="1532"/>
                    <a:pt x="1494" y="1539"/>
                    <a:pt x="1487" y="1545"/>
                  </a:cubicBezTo>
                  <a:close/>
                  <a:moveTo>
                    <a:pt x="269" y="1525"/>
                  </a:moveTo>
                  <a:cubicBezTo>
                    <a:pt x="263" y="1519"/>
                    <a:pt x="256" y="1512"/>
                    <a:pt x="250" y="1505"/>
                  </a:cubicBezTo>
                  <a:cubicBezTo>
                    <a:pt x="255" y="1500"/>
                    <a:pt x="255" y="1500"/>
                    <a:pt x="255" y="1500"/>
                  </a:cubicBezTo>
                  <a:cubicBezTo>
                    <a:pt x="262" y="1507"/>
                    <a:pt x="268" y="1513"/>
                    <a:pt x="275" y="1520"/>
                  </a:cubicBezTo>
                  <a:lnTo>
                    <a:pt x="269" y="1525"/>
                  </a:lnTo>
                  <a:close/>
                  <a:moveTo>
                    <a:pt x="1519" y="1514"/>
                  </a:moveTo>
                  <a:cubicBezTo>
                    <a:pt x="1513" y="1509"/>
                    <a:pt x="1513" y="1509"/>
                    <a:pt x="1513" y="1509"/>
                  </a:cubicBezTo>
                  <a:cubicBezTo>
                    <a:pt x="1520" y="1502"/>
                    <a:pt x="1526" y="1495"/>
                    <a:pt x="1532" y="1489"/>
                  </a:cubicBezTo>
                  <a:cubicBezTo>
                    <a:pt x="1538" y="1494"/>
                    <a:pt x="1538" y="1494"/>
                    <a:pt x="1538" y="1494"/>
                  </a:cubicBezTo>
                  <a:cubicBezTo>
                    <a:pt x="1532" y="1501"/>
                    <a:pt x="1525" y="1508"/>
                    <a:pt x="1519" y="1514"/>
                  </a:cubicBezTo>
                  <a:close/>
                  <a:moveTo>
                    <a:pt x="238" y="1494"/>
                  </a:moveTo>
                  <a:cubicBezTo>
                    <a:pt x="232" y="1487"/>
                    <a:pt x="226" y="1480"/>
                    <a:pt x="220" y="1473"/>
                  </a:cubicBezTo>
                  <a:cubicBezTo>
                    <a:pt x="226" y="1468"/>
                    <a:pt x="226" y="1468"/>
                    <a:pt x="226" y="1468"/>
                  </a:cubicBezTo>
                  <a:cubicBezTo>
                    <a:pt x="232" y="1475"/>
                    <a:pt x="238" y="1482"/>
                    <a:pt x="244" y="1488"/>
                  </a:cubicBezTo>
                  <a:lnTo>
                    <a:pt x="238" y="1494"/>
                  </a:lnTo>
                  <a:close/>
                  <a:moveTo>
                    <a:pt x="1549" y="1482"/>
                  </a:moveTo>
                  <a:cubicBezTo>
                    <a:pt x="1543" y="1477"/>
                    <a:pt x="1543" y="1477"/>
                    <a:pt x="1543" y="1477"/>
                  </a:cubicBezTo>
                  <a:cubicBezTo>
                    <a:pt x="1549" y="1470"/>
                    <a:pt x="1556" y="1463"/>
                    <a:pt x="1561" y="1456"/>
                  </a:cubicBezTo>
                  <a:cubicBezTo>
                    <a:pt x="1568" y="1461"/>
                    <a:pt x="1568" y="1461"/>
                    <a:pt x="1568" y="1461"/>
                  </a:cubicBezTo>
                  <a:cubicBezTo>
                    <a:pt x="1562" y="1468"/>
                    <a:pt x="1555" y="1475"/>
                    <a:pt x="1549" y="1482"/>
                  </a:cubicBezTo>
                  <a:close/>
                  <a:moveTo>
                    <a:pt x="209" y="1461"/>
                  </a:moveTo>
                  <a:cubicBezTo>
                    <a:pt x="203" y="1454"/>
                    <a:pt x="197" y="1446"/>
                    <a:pt x="191" y="1439"/>
                  </a:cubicBezTo>
                  <a:cubicBezTo>
                    <a:pt x="198" y="1434"/>
                    <a:pt x="198" y="1434"/>
                    <a:pt x="198" y="1434"/>
                  </a:cubicBezTo>
                  <a:cubicBezTo>
                    <a:pt x="203" y="1441"/>
                    <a:pt x="209" y="1449"/>
                    <a:pt x="215" y="1456"/>
                  </a:cubicBezTo>
                  <a:lnTo>
                    <a:pt x="209" y="1461"/>
                  </a:lnTo>
                  <a:close/>
                  <a:moveTo>
                    <a:pt x="1578" y="1449"/>
                  </a:moveTo>
                  <a:cubicBezTo>
                    <a:pt x="1572" y="1444"/>
                    <a:pt x="1572" y="1444"/>
                    <a:pt x="1572" y="1444"/>
                  </a:cubicBezTo>
                  <a:cubicBezTo>
                    <a:pt x="1577" y="1436"/>
                    <a:pt x="1583" y="1429"/>
                    <a:pt x="1589" y="1422"/>
                  </a:cubicBezTo>
                  <a:cubicBezTo>
                    <a:pt x="1595" y="1427"/>
                    <a:pt x="1595" y="1427"/>
                    <a:pt x="1595" y="1427"/>
                  </a:cubicBezTo>
                  <a:cubicBezTo>
                    <a:pt x="1590" y="1434"/>
                    <a:pt x="1584" y="1441"/>
                    <a:pt x="1578" y="1449"/>
                  </a:cubicBezTo>
                  <a:close/>
                  <a:moveTo>
                    <a:pt x="181" y="1426"/>
                  </a:moveTo>
                  <a:cubicBezTo>
                    <a:pt x="176" y="1419"/>
                    <a:pt x="170" y="1411"/>
                    <a:pt x="165" y="1404"/>
                  </a:cubicBezTo>
                  <a:cubicBezTo>
                    <a:pt x="171" y="1399"/>
                    <a:pt x="171" y="1399"/>
                    <a:pt x="171" y="1399"/>
                  </a:cubicBezTo>
                  <a:cubicBezTo>
                    <a:pt x="177" y="1406"/>
                    <a:pt x="182" y="1414"/>
                    <a:pt x="188" y="1421"/>
                  </a:cubicBezTo>
                  <a:lnTo>
                    <a:pt x="181" y="1426"/>
                  </a:lnTo>
                  <a:close/>
                  <a:moveTo>
                    <a:pt x="1605" y="1414"/>
                  </a:moveTo>
                  <a:cubicBezTo>
                    <a:pt x="1598" y="1409"/>
                    <a:pt x="1598" y="1409"/>
                    <a:pt x="1598" y="1409"/>
                  </a:cubicBezTo>
                  <a:cubicBezTo>
                    <a:pt x="1604" y="1401"/>
                    <a:pt x="1609" y="1394"/>
                    <a:pt x="1614" y="1386"/>
                  </a:cubicBezTo>
                  <a:cubicBezTo>
                    <a:pt x="1621" y="1391"/>
                    <a:pt x="1621" y="1391"/>
                    <a:pt x="1621" y="1391"/>
                  </a:cubicBezTo>
                  <a:cubicBezTo>
                    <a:pt x="1616" y="1398"/>
                    <a:pt x="1610" y="1406"/>
                    <a:pt x="1605" y="1414"/>
                  </a:cubicBezTo>
                  <a:close/>
                  <a:moveTo>
                    <a:pt x="156" y="1390"/>
                  </a:moveTo>
                  <a:cubicBezTo>
                    <a:pt x="150" y="1383"/>
                    <a:pt x="145" y="1375"/>
                    <a:pt x="140" y="1367"/>
                  </a:cubicBezTo>
                  <a:cubicBezTo>
                    <a:pt x="147" y="1363"/>
                    <a:pt x="147" y="1363"/>
                    <a:pt x="147" y="1363"/>
                  </a:cubicBezTo>
                  <a:cubicBezTo>
                    <a:pt x="152" y="1370"/>
                    <a:pt x="157" y="1378"/>
                    <a:pt x="162" y="1386"/>
                  </a:cubicBezTo>
                  <a:lnTo>
                    <a:pt x="156" y="1390"/>
                  </a:lnTo>
                  <a:close/>
                  <a:moveTo>
                    <a:pt x="1630" y="1377"/>
                  </a:moveTo>
                  <a:cubicBezTo>
                    <a:pt x="1623" y="1373"/>
                    <a:pt x="1623" y="1373"/>
                    <a:pt x="1623" y="1373"/>
                  </a:cubicBezTo>
                  <a:cubicBezTo>
                    <a:pt x="1628" y="1365"/>
                    <a:pt x="1634" y="1357"/>
                    <a:pt x="1638" y="1350"/>
                  </a:cubicBezTo>
                  <a:cubicBezTo>
                    <a:pt x="1645" y="1354"/>
                    <a:pt x="1645" y="1354"/>
                    <a:pt x="1645" y="1354"/>
                  </a:cubicBezTo>
                  <a:cubicBezTo>
                    <a:pt x="1640" y="1362"/>
                    <a:pt x="1635" y="1370"/>
                    <a:pt x="1630" y="1377"/>
                  </a:cubicBezTo>
                  <a:close/>
                  <a:moveTo>
                    <a:pt x="131" y="1353"/>
                  </a:moveTo>
                  <a:cubicBezTo>
                    <a:pt x="127" y="1345"/>
                    <a:pt x="122" y="1337"/>
                    <a:pt x="117" y="1329"/>
                  </a:cubicBezTo>
                  <a:cubicBezTo>
                    <a:pt x="124" y="1325"/>
                    <a:pt x="124" y="1325"/>
                    <a:pt x="124" y="1325"/>
                  </a:cubicBezTo>
                  <a:cubicBezTo>
                    <a:pt x="129" y="1333"/>
                    <a:pt x="133" y="1341"/>
                    <a:pt x="138" y="1349"/>
                  </a:cubicBezTo>
                  <a:lnTo>
                    <a:pt x="131" y="1353"/>
                  </a:lnTo>
                  <a:close/>
                  <a:moveTo>
                    <a:pt x="1653" y="1340"/>
                  </a:moveTo>
                  <a:cubicBezTo>
                    <a:pt x="1647" y="1336"/>
                    <a:pt x="1647" y="1336"/>
                    <a:pt x="1647" y="1336"/>
                  </a:cubicBezTo>
                  <a:cubicBezTo>
                    <a:pt x="1651" y="1328"/>
                    <a:pt x="1656" y="1320"/>
                    <a:pt x="1660" y="1312"/>
                  </a:cubicBezTo>
                  <a:cubicBezTo>
                    <a:pt x="1667" y="1316"/>
                    <a:pt x="1667" y="1316"/>
                    <a:pt x="1667" y="1316"/>
                  </a:cubicBezTo>
                  <a:cubicBezTo>
                    <a:pt x="1663" y="1324"/>
                    <a:pt x="1658" y="1332"/>
                    <a:pt x="1653" y="1340"/>
                  </a:cubicBezTo>
                  <a:close/>
                  <a:moveTo>
                    <a:pt x="109" y="1315"/>
                  </a:moveTo>
                  <a:cubicBezTo>
                    <a:pt x="105" y="1307"/>
                    <a:pt x="100" y="1299"/>
                    <a:pt x="96" y="1290"/>
                  </a:cubicBezTo>
                  <a:cubicBezTo>
                    <a:pt x="103" y="1287"/>
                    <a:pt x="103" y="1287"/>
                    <a:pt x="103" y="1287"/>
                  </a:cubicBezTo>
                  <a:cubicBezTo>
                    <a:pt x="107" y="1295"/>
                    <a:pt x="112" y="1303"/>
                    <a:pt x="116" y="1311"/>
                  </a:cubicBezTo>
                  <a:lnTo>
                    <a:pt x="109" y="1315"/>
                  </a:lnTo>
                  <a:close/>
                  <a:moveTo>
                    <a:pt x="1675" y="1302"/>
                  </a:moveTo>
                  <a:cubicBezTo>
                    <a:pt x="1668" y="1298"/>
                    <a:pt x="1668" y="1298"/>
                    <a:pt x="1668" y="1298"/>
                  </a:cubicBezTo>
                  <a:cubicBezTo>
                    <a:pt x="1672" y="1290"/>
                    <a:pt x="1676" y="1281"/>
                    <a:pt x="1680" y="1273"/>
                  </a:cubicBezTo>
                  <a:cubicBezTo>
                    <a:pt x="1688" y="1277"/>
                    <a:pt x="1688" y="1277"/>
                    <a:pt x="1688" y="1277"/>
                  </a:cubicBezTo>
                  <a:cubicBezTo>
                    <a:pt x="1684" y="1285"/>
                    <a:pt x="1679" y="1293"/>
                    <a:pt x="1675" y="1302"/>
                  </a:cubicBezTo>
                  <a:close/>
                  <a:moveTo>
                    <a:pt x="89" y="1276"/>
                  </a:moveTo>
                  <a:cubicBezTo>
                    <a:pt x="85" y="1267"/>
                    <a:pt x="81" y="1259"/>
                    <a:pt x="77" y="1250"/>
                  </a:cubicBezTo>
                  <a:cubicBezTo>
                    <a:pt x="84" y="1247"/>
                    <a:pt x="84" y="1247"/>
                    <a:pt x="84" y="1247"/>
                  </a:cubicBezTo>
                  <a:cubicBezTo>
                    <a:pt x="88" y="1255"/>
                    <a:pt x="92" y="1264"/>
                    <a:pt x="96" y="1272"/>
                  </a:cubicBezTo>
                  <a:lnTo>
                    <a:pt x="89" y="1276"/>
                  </a:lnTo>
                  <a:close/>
                  <a:moveTo>
                    <a:pt x="1694" y="1262"/>
                  </a:moveTo>
                  <a:cubicBezTo>
                    <a:pt x="1687" y="1259"/>
                    <a:pt x="1687" y="1259"/>
                    <a:pt x="1687" y="1259"/>
                  </a:cubicBezTo>
                  <a:cubicBezTo>
                    <a:pt x="1691" y="1250"/>
                    <a:pt x="1695" y="1242"/>
                    <a:pt x="1699" y="1233"/>
                  </a:cubicBezTo>
                  <a:cubicBezTo>
                    <a:pt x="1706" y="1236"/>
                    <a:pt x="1706" y="1236"/>
                    <a:pt x="1706" y="1236"/>
                  </a:cubicBezTo>
                  <a:cubicBezTo>
                    <a:pt x="1702" y="1245"/>
                    <a:pt x="1698" y="1254"/>
                    <a:pt x="1694" y="1262"/>
                  </a:cubicBezTo>
                  <a:close/>
                  <a:moveTo>
                    <a:pt x="71" y="1235"/>
                  </a:moveTo>
                  <a:cubicBezTo>
                    <a:pt x="67" y="1227"/>
                    <a:pt x="63" y="1218"/>
                    <a:pt x="60" y="1209"/>
                  </a:cubicBezTo>
                  <a:cubicBezTo>
                    <a:pt x="67" y="1206"/>
                    <a:pt x="67" y="1206"/>
                    <a:pt x="67" y="1206"/>
                  </a:cubicBezTo>
                  <a:cubicBezTo>
                    <a:pt x="71" y="1215"/>
                    <a:pt x="74" y="1224"/>
                    <a:pt x="78" y="1232"/>
                  </a:cubicBezTo>
                  <a:lnTo>
                    <a:pt x="71" y="1235"/>
                  </a:lnTo>
                  <a:close/>
                  <a:moveTo>
                    <a:pt x="1712" y="1222"/>
                  </a:moveTo>
                  <a:cubicBezTo>
                    <a:pt x="1705" y="1219"/>
                    <a:pt x="1705" y="1219"/>
                    <a:pt x="1705" y="1219"/>
                  </a:cubicBezTo>
                  <a:cubicBezTo>
                    <a:pt x="1708" y="1210"/>
                    <a:pt x="1712" y="1201"/>
                    <a:pt x="1715" y="1193"/>
                  </a:cubicBezTo>
                  <a:cubicBezTo>
                    <a:pt x="1722" y="1195"/>
                    <a:pt x="1722" y="1195"/>
                    <a:pt x="1722" y="1195"/>
                  </a:cubicBezTo>
                  <a:cubicBezTo>
                    <a:pt x="1719" y="1204"/>
                    <a:pt x="1716" y="1213"/>
                    <a:pt x="1712" y="1222"/>
                  </a:cubicBezTo>
                  <a:close/>
                  <a:moveTo>
                    <a:pt x="54" y="1194"/>
                  </a:moveTo>
                  <a:cubicBezTo>
                    <a:pt x="51" y="1185"/>
                    <a:pt x="48" y="1177"/>
                    <a:pt x="45" y="1168"/>
                  </a:cubicBezTo>
                  <a:cubicBezTo>
                    <a:pt x="53" y="1165"/>
                    <a:pt x="53" y="1165"/>
                    <a:pt x="53" y="1165"/>
                  </a:cubicBezTo>
                  <a:cubicBezTo>
                    <a:pt x="55" y="1174"/>
                    <a:pt x="59" y="1183"/>
                    <a:pt x="62" y="1191"/>
                  </a:cubicBezTo>
                  <a:lnTo>
                    <a:pt x="54" y="1194"/>
                  </a:lnTo>
                  <a:close/>
                  <a:moveTo>
                    <a:pt x="1728" y="1180"/>
                  </a:moveTo>
                  <a:cubicBezTo>
                    <a:pt x="1720" y="1178"/>
                    <a:pt x="1720" y="1178"/>
                    <a:pt x="1720" y="1178"/>
                  </a:cubicBezTo>
                  <a:cubicBezTo>
                    <a:pt x="1723" y="1169"/>
                    <a:pt x="1726" y="1160"/>
                    <a:pt x="1729" y="1151"/>
                  </a:cubicBezTo>
                  <a:cubicBezTo>
                    <a:pt x="1736" y="1154"/>
                    <a:pt x="1736" y="1154"/>
                    <a:pt x="1736" y="1154"/>
                  </a:cubicBezTo>
                  <a:cubicBezTo>
                    <a:pt x="1734" y="1163"/>
                    <a:pt x="1731" y="1172"/>
                    <a:pt x="1728" y="1180"/>
                  </a:cubicBezTo>
                  <a:close/>
                  <a:moveTo>
                    <a:pt x="40" y="1152"/>
                  </a:moveTo>
                  <a:cubicBezTo>
                    <a:pt x="37" y="1143"/>
                    <a:pt x="35" y="1134"/>
                    <a:pt x="32" y="1125"/>
                  </a:cubicBezTo>
                  <a:cubicBezTo>
                    <a:pt x="40" y="1123"/>
                    <a:pt x="40" y="1123"/>
                    <a:pt x="40" y="1123"/>
                  </a:cubicBezTo>
                  <a:cubicBezTo>
                    <a:pt x="42" y="1132"/>
                    <a:pt x="45" y="1141"/>
                    <a:pt x="48" y="1150"/>
                  </a:cubicBezTo>
                  <a:lnTo>
                    <a:pt x="40" y="1152"/>
                  </a:lnTo>
                  <a:close/>
                  <a:moveTo>
                    <a:pt x="1741" y="1138"/>
                  </a:moveTo>
                  <a:cubicBezTo>
                    <a:pt x="1733" y="1136"/>
                    <a:pt x="1733" y="1136"/>
                    <a:pt x="1733" y="1136"/>
                  </a:cubicBezTo>
                  <a:cubicBezTo>
                    <a:pt x="1736" y="1127"/>
                    <a:pt x="1738" y="1118"/>
                    <a:pt x="1741" y="1109"/>
                  </a:cubicBezTo>
                  <a:cubicBezTo>
                    <a:pt x="1749" y="1111"/>
                    <a:pt x="1749" y="1111"/>
                    <a:pt x="1749" y="1111"/>
                  </a:cubicBezTo>
                  <a:cubicBezTo>
                    <a:pt x="1746" y="1120"/>
                    <a:pt x="1744" y="1129"/>
                    <a:pt x="1741" y="1138"/>
                  </a:cubicBezTo>
                  <a:close/>
                  <a:moveTo>
                    <a:pt x="28" y="1110"/>
                  </a:moveTo>
                  <a:cubicBezTo>
                    <a:pt x="26" y="1101"/>
                    <a:pt x="23" y="1092"/>
                    <a:pt x="21" y="1082"/>
                  </a:cubicBezTo>
                  <a:cubicBezTo>
                    <a:pt x="29" y="1081"/>
                    <a:pt x="29" y="1081"/>
                    <a:pt x="29" y="1081"/>
                  </a:cubicBezTo>
                  <a:cubicBezTo>
                    <a:pt x="31" y="1090"/>
                    <a:pt x="33" y="1099"/>
                    <a:pt x="36" y="1108"/>
                  </a:cubicBezTo>
                  <a:lnTo>
                    <a:pt x="28" y="1110"/>
                  </a:lnTo>
                  <a:close/>
                  <a:moveTo>
                    <a:pt x="1752" y="1096"/>
                  </a:moveTo>
                  <a:cubicBezTo>
                    <a:pt x="1745" y="1094"/>
                    <a:pt x="1745" y="1094"/>
                    <a:pt x="1745" y="1094"/>
                  </a:cubicBezTo>
                  <a:cubicBezTo>
                    <a:pt x="1747" y="1085"/>
                    <a:pt x="1749" y="1076"/>
                    <a:pt x="1751" y="1066"/>
                  </a:cubicBezTo>
                  <a:cubicBezTo>
                    <a:pt x="1759" y="1068"/>
                    <a:pt x="1759" y="1068"/>
                    <a:pt x="1759" y="1068"/>
                  </a:cubicBezTo>
                  <a:cubicBezTo>
                    <a:pt x="1757" y="1077"/>
                    <a:pt x="1755" y="1087"/>
                    <a:pt x="1752" y="1096"/>
                  </a:cubicBezTo>
                  <a:close/>
                  <a:moveTo>
                    <a:pt x="18" y="1067"/>
                  </a:moveTo>
                  <a:cubicBezTo>
                    <a:pt x="16" y="1057"/>
                    <a:pt x="14" y="1048"/>
                    <a:pt x="13" y="1039"/>
                  </a:cubicBezTo>
                  <a:cubicBezTo>
                    <a:pt x="21" y="1038"/>
                    <a:pt x="21" y="1038"/>
                    <a:pt x="21" y="1038"/>
                  </a:cubicBezTo>
                  <a:cubicBezTo>
                    <a:pt x="22" y="1047"/>
                    <a:pt x="24" y="1056"/>
                    <a:pt x="26" y="1065"/>
                  </a:cubicBezTo>
                  <a:lnTo>
                    <a:pt x="18" y="1067"/>
                  </a:lnTo>
                  <a:close/>
                  <a:moveTo>
                    <a:pt x="1762" y="1052"/>
                  </a:moveTo>
                  <a:cubicBezTo>
                    <a:pt x="1754" y="1051"/>
                    <a:pt x="1754" y="1051"/>
                    <a:pt x="1754" y="1051"/>
                  </a:cubicBezTo>
                  <a:cubicBezTo>
                    <a:pt x="1755" y="1042"/>
                    <a:pt x="1757" y="1033"/>
                    <a:pt x="1758" y="1023"/>
                  </a:cubicBezTo>
                  <a:cubicBezTo>
                    <a:pt x="1766" y="1025"/>
                    <a:pt x="1766" y="1025"/>
                    <a:pt x="1766" y="1025"/>
                  </a:cubicBezTo>
                  <a:cubicBezTo>
                    <a:pt x="1765" y="1034"/>
                    <a:pt x="1763" y="1043"/>
                    <a:pt x="1762" y="1052"/>
                  </a:cubicBezTo>
                  <a:close/>
                  <a:moveTo>
                    <a:pt x="10" y="1023"/>
                  </a:moveTo>
                  <a:cubicBezTo>
                    <a:pt x="9" y="1014"/>
                    <a:pt x="8" y="1005"/>
                    <a:pt x="7" y="995"/>
                  </a:cubicBezTo>
                  <a:cubicBezTo>
                    <a:pt x="14" y="994"/>
                    <a:pt x="14" y="994"/>
                    <a:pt x="14" y="994"/>
                  </a:cubicBezTo>
                  <a:cubicBezTo>
                    <a:pt x="16" y="1004"/>
                    <a:pt x="17" y="1013"/>
                    <a:pt x="18" y="1022"/>
                  </a:cubicBezTo>
                  <a:lnTo>
                    <a:pt x="10" y="1023"/>
                  </a:lnTo>
                  <a:close/>
                  <a:moveTo>
                    <a:pt x="1769" y="1009"/>
                  </a:moveTo>
                  <a:cubicBezTo>
                    <a:pt x="1761" y="1008"/>
                    <a:pt x="1761" y="1008"/>
                    <a:pt x="1761" y="1008"/>
                  </a:cubicBezTo>
                  <a:cubicBezTo>
                    <a:pt x="1762" y="999"/>
                    <a:pt x="1763" y="989"/>
                    <a:pt x="1764" y="980"/>
                  </a:cubicBezTo>
                  <a:cubicBezTo>
                    <a:pt x="1772" y="981"/>
                    <a:pt x="1772" y="981"/>
                    <a:pt x="1772" y="981"/>
                  </a:cubicBezTo>
                  <a:cubicBezTo>
                    <a:pt x="1771" y="990"/>
                    <a:pt x="1770" y="1000"/>
                    <a:pt x="1769" y="1009"/>
                  </a:cubicBezTo>
                  <a:close/>
                  <a:moveTo>
                    <a:pt x="5" y="979"/>
                  </a:moveTo>
                  <a:cubicBezTo>
                    <a:pt x="4" y="970"/>
                    <a:pt x="3" y="961"/>
                    <a:pt x="2" y="951"/>
                  </a:cubicBezTo>
                  <a:cubicBezTo>
                    <a:pt x="10" y="951"/>
                    <a:pt x="10" y="951"/>
                    <a:pt x="10" y="951"/>
                  </a:cubicBezTo>
                  <a:cubicBezTo>
                    <a:pt x="11" y="960"/>
                    <a:pt x="12" y="969"/>
                    <a:pt x="13" y="979"/>
                  </a:cubicBezTo>
                  <a:lnTo>
                    <a:pt x="5" y="979"/>
                  </a:lnTo>
                  <a:close/>
                  <a:moveTo>
                    <a:pt x="1773" y="965"/>
                  </a:moveTo>
                  <a:cubicBezTo>
                    <a:pt x="1766" y="964"/>
                    <a:pt x="1766" y="964"/>
                    <a:pt x="1766" y="964"/>
                  </a:cubicBezTo>
                  <a:cubicBezTo>
                    <a:pt x="1766" y="955"/>
                    <a:pt x="1767" y="946"/>
                    <a:pt x="1767" y="936"/>
                  </a:cubicBezTo>
                  <a:cubicBezTo>
                    <a:pt x="1775" y="937"/>
                    <a:pt x="1775" y="937"/>
                    <a:pt x="1775" y="937"/>
                  </a:cubicBezTo>
                  <a:cubicBezTo>
                    <a:pt x="1775" y="946"/>
                    <a:pt x="1774" y="955"/>
                    <a:pt x="1773" y="965"/>
                  </a:cubicBezTo>
                  <a:close/>
                  <a:moveTo>
                    <a:pt x="1" y="935"/>
                  </a:moveTo>
                  <a:cubicBezTo>
                    <a:pt x="1" y="926"/>
                    <a:pt x="1" y="917"/>
                    <a:pt x="0" y="907"/>
                  </a:cubicBezTo>
                  <a:cubicBezTo>
                    <a:pt x="8" y="907"/>
                    <a:pt x="8" y="907"/>
                    <a:pt x="8" y="907"/>
                  </a:cubicBezTo>
                  <a:cubicBezTo>
                    <a:pt x="9" y="916"/>
                    <a:pt x="9" y="926"/>
                    <a:pt x="9" y="935"/>
                  </a:cubicBezTo>
                  <a:lnTo>
                    <a:pt x="1" y="935"/>
                  </a:lnTo>
                  <a:close/>
                  <a:moveTo>
                    <a:pt x="1776" y="921"/>
                  </a:moveTo>
                  <a:cubicBezTo>
                    <a:pt x="1768" y="920"/>
                    <a:pt x="1768" y="920"/>
                    <a:pt x="1768" y="920"/>
                  </a:cubicBezTo>
                  <a:cubicBezTo>
                    <a:pt x="1768" y="911"/>
                    <a:pt x="1769" y="902"/>
                    <a:pt x="1769" y="893"/>
                  </a:cubicBezTo>
                  <a:cubicBezTo>
                    <a:pt x="1777" y="893"/>
                    <a:pt x="1777" y="893"/>
                    <a:pt x="1777" y="893"/>
                  </a:cubicBezTo>
                  <a:cubicBezTo>
                    <a:pt x="1777" y="902"/>
                    <a:pt x="1776" y="911"/>
                    <a:pt x="1776" y="921"/>
                  </a:cubicBezTo>
                  <a:close/>
                  <a:moveTo>
                    <a:pt x="0" y="891"/>
                  </a:moveTo>
                  <a:cubicBezTo>
                    <a:pt x="0" y="888"/>
                    <a:pt x="0" y="888"/>
                    <a:pt x="0" y="888"/>
                  </a:cubicBezTo>
                  <a:cubicBezTo>
                    <a:pt x="0" y="880"/>
                    <a:pt x="0" y="871"/>
                    <a:pt x="1" y="863"/>
                  </a:cubicBezTo>
                  <a:cubicBezTo>
                    <a:pt x="9" y="863"/>
                    <a:pt x="9" y="863"/>
                    <a:pt x="9" y="863"/>
                  </a:cubicBezTo>
                  <a:cubicBezTo>
                    <a:pt x="8" y="872"/>
                    <a:pt x="8" y="880"/>
                    <a:pt x="8" y="888"/>
                  </a:cubicBezTo>
                  <a:cubicBezTo>
                    <a:pt x="8" y="891"/>
                    <a:pt x="8" y="891"/>
                    <a:pt x="8" y="891"/>
                  </a:cubicBezTo>
                  <a:lnTo>
                    <a:pt x="0" y="891"/>
                  </a:lnTo>
                  <a:close/>
                  <a:moveTo>
                    <a:pt x="1769" y="877"/>
                  </a:moveTo>
                  <a:cubicBezTo>
                    <a:pt x="1769" y="867"/>
                    <a:pt x="1768" y="858"/>
                    <a:pt x="1768" y="849"/>
                  </a:cubicBezTo>
                  <a:cubicBezTo>
                    <a:pt x="1776" y="848"/>
                    <a:pt x="1776" y="848"/>
                    <a:pt x="1776" y="848"/>
                  </a:cubicBezTo>
                  <a:cubicBezTo>
                    <a:pt x="1776" y="858"/>
                    <a:pt x="1777" y="867"/>
                    <a:pt x="1777" y="877"/>
                  </a:cubicBezTo>
                  <a:lnTo>
                    <a:pt x="1769" y="877"/>
                  </a:lnTo>
                  <a:close/>
                  <a:moveTo>
                    <a:pt x="9" y="847"/>
                  </a:moveTo>
                  <a:cubicBezTo>
                    <a:pt x="1" y="847"/>
                    <a:pt x="1" y="847"/>
                    <a:pt x="1" y="847"/>
                  </a:cubicBezTo>
                  <a:cubicBezTo>
                    <a:pt x="2" y="838"/>
                    <a:pt x="2" y="828"/>
                    <a:pt x="3" y="819"/>
                  </a:cubicBezTo>
                  <a:cubicBezTo>
                    <a:pt x="11" y="819"/>
                    <a:pt x="11" y="819"/>
                    <a:pt x="11" y="819"/>
                  </a:cubicBezTo>
                  <a:cubicBezTo>
                    <a:pt x="10" y="829"/>
                    <a:pt x="10" y="838"/>
                    <a:pt x="9" y="847"/>
                  </a:cubicBezTo>
                  <a:close/>
                  <a:moveTo>
                    <a:pt x="1767" y="833"/>
                  </a:moveTo>
                  <a:cubicBezTo>
                    <a:pt x="1766" y="824"/>
                    <a:pt x="1766" y="814"/>
                    <a:pt x="1765" y="805"/>
                  </a:cubicBezTo>
                  <a:cubicBezTo>
                    <a:pt x="1773" y="804"/>
                    <a:pt x="1773" y="804"/>
                    <a:pt x="1773" y="804"/>
                  </a:cubicBezTo>
                  <a:cubicBezTo>
                    <a:pt x="1774" y="814"/>
                    <a:pt x="1774" y="823"/>
                    <a:pt x="1775" y="832"/>
                  </a:cubicBezTo>
                  <a:lnTo>
                    <a:pt x="1767" y="833"/>
                  </a:lnTo>
                  <a:close/>
                  <a:moveTo>
                    <a:pt x="12" y="804"/>
                  </a:moveTo>
                  <a:cubicBezTo>
                    <a:pt x="4" y="803"/>
                    <a:pt x="4" y="803"/>
                    <a:pt x="4" y="803"/>
                  </a:cubicBezTo>
                  <a:cubicBezTo>
                    <a:pt x="5" y="794"/>
                    <a:pt x="6" y="784"/>
                    <a:pt x="7" y="775"/>
                  </a:cubicBezTo>
                  <a:cubicBezTo>
                    <a:pt x="15" y="776"/>
                    <a:pt x="15" y="776"/>
                    <a:pt x="15" y="776"/>
                  </a:cubicBezTo>
                  <a:cubicBezTo>
                    <a:pt x="14" y="785"/>
                    <a:pt x="13" y="794"/>
                    <a:pt x="12" y="804"/>
                  </a:cubicBezTo>
                  <a:close/>
                  <a:moveTo>
                    <a:pt x="1763" y="789"/>
                  </a:moveTo>
                  <a:cubicBezTo>
                    <a:pt x="1762" y="780"/>
                    <a:pt x="1761" y="771"/>
                    <a:pt x="1760" y="762"/>
                  </a:cubicBezTo>
                  <a:cubicBezTo>
                    <a:pt x="1768" y="760"/>
                    <a:pt x="1768" y="760"/>
                    <a:pt x="1768" y="760"/>
                  </a:cubicBezTo>
                  <a:cubicBezTo>
                    <a:pt x="1769" y="770"/>
                    <a:pt x="1770" y="779"/>
                    <a:pt x="1771" y="788"/>
                  </a:cubicBezTo>
                  <a:lnTo>
                    <a:pt x="1763" y="789"/>
                  </a:lnTo>
                  <a:close/>
                  <a:moveTo>
                    <a:pt x="17" y="760"/>
                  </a:moveTo>
                  <a:cubicBezTo>
                    <a:pt x="10" y="759"/>
                    <a:pt x="10" y="759"/>
                    <a:pt x="10" y="759"/>
                  </a:cubicBezTo>
                  <a:cubicBezTo>
                    <a:pt x="11" y="750"/>
                    <a:pt x="12" y="740"/>
                    <a:pt x="14" y="731"/>
                  </a:cubicBezTo>
                  <a:cubicBezTo>
                    <a:pt x="22" y="733"/>
                    <a:pt x="22" y="733"/>
                    <a:pt x="22" y="733"/>
                  </a:cubicBezTo>
                  <a:cubicBezTo>
                    <a:pt x="20" y="742"/>
                    <a:pt x="19" y="751"/>
                    <a:pt x="17" y="760"/>
                  </a:cubicBezTo>
                  <a:close/>
                  <a:moveTo>
                    <a:pt x="1757" y="746"/>
                  </a:moveTo>
                  <a:cubicBezTo>
                    <a:pt x="1756" y="737"/>
                    <a:pt x="1754" y="727"/>
                    <a:pt x="1752" y="718"/>
                  </a:cubicBezTo>
                  <a:cubicBezTo>
                    <a:pt x="1760" y="717"/>
                    <a:pt x="1760" y="717"/>
                    <a:pt x="1760" y="717"/>
                  </a:cubicBezTo>
                  <a:cubicBezTo>
                    <a:pt x="1762" y="726"/>
                    <a:pt x="1764" y="735"/>
                    <a:pt x="1765" y="745"/>
                  </a:cubicBezTo>
                  <a:lnTo>
                    <a:pt x="1757" y="746"/>
                  </a:lnTo>
                  <a:close/>
                  <a:moveTo>
                    <a:pt x="25" y="717"/>
                  </a:moveTo>
                  <a:cubicBezTo>
                    <a:pt x="17" y="715"/>
                    <a:pt x="17" y="715"/>
                    <a:pt x="17" y="715"/>
                  </a:cubicBezTo>
                  <a:cubicBezTo>
                    <a:pt x="19" y="706"/>
                    <a:pt x="21" y="697"/>
                    <a:pt x="23" y="688"/>
                  </a:cubicBezTo>
                  <a:cubicBezTo>
                    <a:pt x="31" y="690"/>
                    <a:pt x="31" y="690"/>
                    <a:pt x="31" y="690"/>
                  </a:cubicBezTo>
                  <a:cubicBezTo>
                    <a:pt x="29" y="699"/>
                    <a:pt x="27" y="708"/>
                    <a:pt x="25" y="717"/>
                  </a:cubicBezTo>
                  <a:close/>
                  <a:moveTo>
                    <a:pt x="1749" y="703"/>
                  </a:moveTo>
                  <a:cubicBezTo>
                    <a:pt x="1747" y="694"/>
                    <a:pt x="1745" y="685"/>
                    <a:pt x="1743" y="676"/>
                  </a:cubicBezTo>
                  <a:cubicBezTo>
                    <a:pt x="1751" y="674"/>
                    <a:pt x="1751" y="674"/>
                    <a:pt x="1751" y="674"/>
                  </a:cubicBezTo>
                  <a:cubicBezTo>
                    <a:pt x="1753" y="683"/>
                    <a:pt x="1755" y="692"/>
                    <a:pt x="1757" y="701"/>
                  </a:cubicBezTo>
                  <a:lnTo>
                    <a:pt x="1749" y="703"/>
                  </a:lnTo>
                  <a:close/>
                  <a:moveTo>
                    <a:pt x="34" y="674"/>
                  </a:moveTo>
                  <a:cubicBezTo>
                    <a:pt x="27" y="672"/>
                    <a:pt x="27" y="672"/>
                    <a:pt x="27" y="672"/>
                  </a:cubicBezTo>
                  <a:cubicBezTo>
                    <a:pt x="29" y="663"/>
                    <a:pt x="31" y="654"/>
                    <a:pt x="34" y="645"/>
                  </a:cubicBezTo>
                  <a:cubicBezTo>
                    <a:pt x="42" y="647"/>
                    <a:pt x="42" y="647"/>
                    <a:pt x="42" y="647"/>
                  </a:cubicBezTo>
                  <a:cubicBezTo>
                    <a:pt x="39" y="656"/>
                    <a:pt x="37" y="665"/>
                    <a:pt x="34" y="674"/>
                  </a:cubicBezTo>
                  <a:close/>
                  <a:moveTo>
                    <a:pt x="1739" y="660"/>
                  </a:moveTo>
                  <a:cubicBezTo>
                    <a:pt x="1736" y="651"/>
                    <a:pt x="1734" y="642"/>
                    <a:pt x="1731" y="633"/>
                  </a:cubicBezTo>
                  <a:cubicBezTo>
                    <a:pt x="1739" y="631"/>
                    <a:pt x="1739" y="631"/>
                    <a:pt x="1739" y="631"/>
                  </a:cubicBezTo>
                  <a:cubicBezTo>
                    <a:pt x="1742" y="640"/>
                    <a:pt x="1744" y="649"/>
                    <a:pt x="1747" y="658"/>
                  </a:cubicBezTo>
                  <a:lnTo>
                    <a:pt x="1739" y="660"/>
                  </a:lnTo>
                  <a:close/>
                  <a:moveTo>
                    <a:pt x="46" y="632"/>
                  </a:moveTo>
                  <a:cubicBezTo>
                    <a:pt x="38" y="630"/>
                    <a:pt x="38" y="630"/>
                    <a:pt x="38" y="630"/>
                  </a:cubicBezTo>
                  <a:cubicBezTo>
                    <a:pt x="41" y="621"/>
                    <a:pt x="44" y="612"/>
                    <a:pt x="47" y="603"/>
                  </a:cubicBezTo>
                  <a:cubicBezTo>
                    <a:pt x="55" y="606"/>
                    <a:pt x="55" y="606"/>
                    <a:pt x="55" y="606"/>
                  </a:cubicBezTo>
                  <a:cubicBezTo>
                    <a:pt x="52" y="614"/>
                    <a:pt x="49" y="623"/>
                    <a:pt x="46" y="632"/>
                  </a:cubicBezTo>
                  <a:close/>
                  <a:moveTo>
                    <a:pt x="1726" y="618"/>
                  </a:moveTo>
                  <a:cubicBezTo>
                    <a:pt x="1724" y="609"/>
                    <a:pt x="1721" y="600"/>
                    <a:pt x="1717" y="592"/>
                  </a:cubicBezTo>
                  <a:cubicBezTo>
                    <a:pt x="1725" y="589"/>
                    <a:pt x="1725" y="589"/>
                    <a:pt x="1725" y="589"/>
                  </a:cubicBezTo>
                  <a:cubicBezTo>
                    <a:pt x="1728" y="598"/>
                    <a:pt x="1731" y="607"/>
                    <a:pt x="1734" y="616"/>
                  </a:cubicBezTo>
                  <a:lnTo>
                    <a:pt x="1726" y="618"/>
                  </a:lnTo>
                  <a:close/>
                  <a:moveTo>
                    <a:pt x="60" y="591"/>
                  </a:moveTo>
                  <a:cubicBezTo>
                    <a:pt x="52" y="588"/>
                    <a:pt x="52" y="588"/>
                    <a:pt x="52" y="588"/>
                  </a:cubicBezTo>
                  <a:cubicBezTo>
                    <a:pt x="55" y="579"/>
                    <a:pt x="59" y="570"/>
                    <a:pt x="62" y="562"/>
                  </a:cubicBezTo>
                  <a:cubicBezTo>
                    <a:pt x="70" y="565"/>
                    <a:pt x="70" y="565"/>
                    <a:pt x="70" y="565"/>
                  </a:cubicBezTo>
                  <a:cubicBezTo>
                    <a:pt x="66" y="573"/>
                    <a:pt x="63" y="582"/>
                    <a:pt x="60" y="591"/>
                  </a:cubicBezTo>
                  <a:close/>
                  <a:moveTo>
                    <a:pt x="1712" y="577"/>
                  </a:moveTo>
                  <a:cubicBezTo>
                    <a:pt x="1709" y="568"/>
                    <a:pt x="1705" y="559"/>
                    <a:pt x="1702" y="551"/>
                  </a:cubicBezTo>
                  <a:cubicBezTo>
                    <a:pt x="1709" y="548"/>
                    <a:pt x="1709" y="548"/>
                    <a:pt x="1709" y="548"/>
                  </a:cubicBezTo>
                  <a:cubicBezTo>
                    <a:pt x="1713" y="556"/>
                    <a:pt x="1716" y="565"/>
                    <a:pt x="1719" y="574"/>
                  </a:cubicBezTo>
                  <a:lnTo>
                    <a:pt x="1712" y="577"/>
                  </a:lnTo>
                  <a:close/>
                  <a:moveTo>
                    <a:pt x="76" y="550"/>
                  </a:moveTo>
                  <a:cubicBezTo>
                    <a:pt x="68" y="547"/>
                    <a:pt x="68" y="547"/>
                    <a:pt x="68" y="547"/>
                  </a:cubicBezTo>
                  <a:cubicBezTo>
                    <a:pt x="72" y="538"/>
                    <a:pt x="76" y="530"/>
                    <a:pt x="79" y="521"/>
                  </a:cubicBezTo>
                  <a:cubicBezTo>
                    <a:pt x="87" y="524"/>
                    <a:pt x="87" y="524"/>
                    <a:pt x="87" y="524"/>
                  </a:cubicBezTo>
                  <a:cubicBezTo>
                    <a:pt x="83" y="533"/>
                    <a:pt x="79" y="541"/>
                    <a:pt x="76" y="550"/>
                  </a:cubicBezTo>
                  <a:close/>
                  <a:moveTo>
                    <a:pt x="1695" y="536"/>
                  </a:moveTo>
                  <a:cubicBezTo>
                    <a:pt x="1692" y="528"/>
                    <a:pt x="1688" y="519"/>
                    <a:pt x="1684" y="511"/>
                  </a:cubicBezTo>
                  <a:cubicBezTo>
                    <a:pt x="1691" y="507"/>
                    <a:pt x="1691" y="507"/>
                    <a:pt x="1691" y="507"/>
                  </a:cubicBezTo>
                  <a:cubicBezTo>
                    <a:pt x="1695" y="516"/>
                    <a:pt x="1699" y="524"/>
                    <a:pt x="1703" y="533"/>
                  </a:cubicBezTo>
                  <a:lnTo>
                    <a:pt x="1695" y="536"/>
                  </a:lnTo>
                  <a:close/>
                  <a:moveTo>
                    <a:pt x="93" y="510"/>
                  </a:moveTo>
                  <a:cubicBezTo>
                    <a:pt x="86" y="507"/>
                    <a:pt x="86" y="507"/>
                    <a:pt x="86" y="507"/>
                  </a:cubicBezTo>
                  <a:cubicBezTo>
                    <a:pt x="90" y="498"/>
                    <a:pt x="94" y="490"/>
                    <a:pt x="99" y="481"/>
                  </a:cubicBezTo>
                  <a:cubicBezTo>
                    <a:pt x="106" y="485"/>
                    <a:pt x="106" y="485"/>
                    <a:pt x="106" y="485"/>
                  </a:cubicBezTo>
                  <a:cubicBezTo>
                    <a:pt x="102" y="493"/>
                    <a:pt x="97" y="502"/>
                    <a:pt x="93" y="510"/>
                  </a:cubicBezTo>
                  <a:close/>
                  <a:moveTo>
                    <a:pt x="1677" y="496"/>
                  </a:moveTo>
                  <a:cubicBezTo>
                    <a:pt x="1673" y="488"/>
                    <a:pt x="1668" y="480"/>
                    <a:pt x="1664" y="472"/>
                  </a:cubicBezTo>
                  <a:cubicBezTo>
                    <a:pt x="1671" y="468"/>
                    <a:pt x="1671" y="468"/>
                    <a:pt x="1671" y="468"/>
                  </a:cubicBezTo>
                  <a:cubicBezTo>
                    <a:pt x="1675" y="476"/>
                    <a:pt x="1680" y="484"/>
                    <a:pt x="1684" y="493"/>
                  </a:cubicBezTo>
                  <a:lnTo>
                    <a:pt x="1677" y="496"/>
                  </a:lnTo>
                  <a:close/>
                  <a:moveTo>
                    <a:pt x="113" y="471"/>
                  </a:moveTo>
                  <a:cubicBezTo>
                    <a:pt x="106" y="467"/>
                    <a:pt x="106" y="467"/>
                    <a:pt x="106" y="467"/>
                  </a:cubicBezTo>
                  <a:cubicBezTo>
                    <a:pt x="111" y="459"/>
                    <a:pt x="115" y="451"/>
                    <a:pt x="120" y="443"/>
                  </a:cubicBezTo>
                  <a:cubicBezTo>
                    <a:pt x="127" y="447"/>
                    <a:pt x="127" y="447"/>
                    <a:pt x="127" y="447"/>
                  </a:cubicBezTo>
                  <a:cubicBezTo>
                    <a:pt x="122" y="455"/>
                    <a:pt x="118" y="463"/>
                    <a:pt x="113" y="471"/>
                  </a:cubicBezTo>
                  <a:close/>
                  <a:moveTo>
                    <a:pt x="1656" y="458"/>
                  </a:moveTo>
                  <a:cubicBezTo>
                    <a:pt x="1652" y="450"/>
                    <a:pt x="1647" y="441"/>
                    <a:pt x="1642" y="433"/>
                  </a:cubicBezTo>
                  <a:cubicBezTo>
                    <a:pt x="1649" y="429"/>
                    <a:pt x="1649" y="429"/>
                    <a:pt x="1649" y="429"/>
                  </a:cubicBezTo>
                  <a:cubicBezTo>
                    <a:pt x="1654" y="437"/>
                    <a:pt x="1659" y="446"/>
                    <a:pt x="1663" y="454"/>
                  </a:cubicBezTo>
                  <a:lnTo>
                    <a:pt x="1656" y="458"/>
                  </a:lnTo>
                  <a:close/>
                  <a:moveTo>
                    <a:pt x="135" y="433"/>
                  </a:moveTo>
                  <a:cubicBezTo>
                    <a:pt x="128" y="429"/>
                    <a:pt x="128" y="429"/>
                    <a:pt x="128" y="429"/>
                  </a:cubicBezTo>
                  <a:cubicBezTo>
                    <a:pt x="133" y="421"/>
                    <a:pt x="138" y="413"/>
                    <a:pt x="143" y="405"/>
                  </a:cubicBezTo>
                  <a:cubicBezTo>
                    <a:pt x="150" y="409"/>
                    <a:pt x="150" y="409"/>
                    <a:pt x="150" y="409"/>
                  </a:cubicBezTo>
                  <a:cubicBezTo>
                    <a:pt x="145" y="417"/>
                    <a:pt x="140" y="425"/>
                    <a:pt x="135" y="433"/>
                  </a:cubicBezTo>
                  <a:close/>
                  <a:moveTo>
                    <a:pt x="1634" y="420"/>
                  </a:moveTo>
                  <a:cubicBezTo>
                    <a:pt x="1629" y="412"/>
                    <a:pt x="1624" y="404"/>
                    <a:pt x="1619" y="397"/>
                  </a:cubicBezTo>
                  <a:cubicBezTo>
                    <a:pt x="1625" y="392"/>
                    <a:pt x="1625" y="392"/>
                    <a:pt x="1625" y="392"/>
                  </a:cubicBezTo>
                  <a:cubicBezTo>
                    <a:pt x="1630" y="400"/>
                    <a:pt x="1636" y="408"/>
                    <a:pt x="1641" y="416"/>
                  </a:cubicBezTo>
                  <a:lnTo>
                    <a:pt x="1634" y="420"/>
                  </a:lnTo>
                  <a:close/>
                  <a:moveTo>
                    <a:pt x="158" y="396"/>
                  </a:moveTo>
                  <a:cubicBezTo>
                    <a:pt x="152" y="392"/>
                    <a:pt x="152" y="392"/>
                    <a:pt x="152" y="392"/>
                  </a:cubicBezTo>
                  <a:cubicBezTo>
                    <a:pt x="157" y="384"/>
                    <a:pt x="162" y="376"/>
                    <a:pt x="168" y="369"/>
                  </a:cubicBezTo>
                  <a:cubicBezTo>
                    <a:pt x="174" y="373"/>
                    <a:pt x="174" y="373"/>
                    <a:pt x="174" y="373"/>
                  </a:cubicBezTo>
                  <a:cubicBezTo>
                    <a:pt x="169" y="381"/>
                    <a:pt x="164" y="389"/>
                    <a:pt x="158" y="396"/>
                  </a:cubicBezTo>
                  <a:close/>
                  <a:moveTo>
                    <a:pt x="1610" y="383"/>
                  </a:moveTo>
                  <a:cubicBezTo>
                    <a:pt x="1604" y="376"/>
                    <a:pt x="1599" y="368"/>
                    <a:pt x="1593" y="361"/>
                  </a:cubicBezTo>
                  <a:cubicBezTo>
                    <a:pt x="1600" y="356"/>
                    <a:pt x="1600" y="356"/>
                    <a:pt x="1600" y="356"/>
                  </a:cubicBezTo>
                  <a:cubicBezTo>
                    <a:pt x="1605" y="363"/>
                    <a:pt x="1611" y="371"/>
                    <a:pt x="1616" y="379"/>
                  </a:cubicBezTo>
                  <a:lnTo>
                    <a:pt x="1610" y="383"/>
                  </a:lnTo>
                  <a:close/>
                  <a:moveTo>
                    <a:pt x="184" y="361"/>
                  </a:moveTo>
                  <a:cubicBezTo>
                    <a:pt x="177" y="356"/>
                    <a:pt x="177" y="356"/>
                    <a:pt x="177" y="356"/>
                  </a:cubicBezTo>
                  <a:cubicBezTo>
                    <a:pt x="183" y="348"/>
                    <a:pt x="189" y="341"/>
                    <a:pt x="195" y="334"/>
                  </a:cubicBezTo>
                  <a:cubicBezTo>
                    <a:pt x="201" y="339"/>
                    <a:pt x="201" y="339"/>
                    <a:pt x="201" y="339"/>
                  </a:cubicBezTo>
                  <a:cubicBezTo>
                    <a:pt x="195" y="346"/>
                    <a:pt x="189" y="353"/>
                    <a:pt x="184" y="361"/>
                  </a:cubicBezTo>
                  <a:close/>
                  <a:moveTo>
                    <a:pt x="1584" y="348"/>
                  </a:moveTo>
                  <a:cubicBezTo>
                    <a:pt x="1578" y="341"/>
                    <a:pt x="1572" y="334"/>
                    <a:pt x="1566" y="326"/>
                  </a:cubicBezTo>
                  <a:cubicBezTo>
                    <a:pt x="1572" y="321"/>
                    <a:pt x="1572" y="321"/>
                    <a:pt x="1572" y="321"/>
                  </a:cubicBezTo>
                  <a:cubicBezTo>
                    <a:pt x="1578" y="328"/>
                    <a:pt x="1584" y="336"/>
                    <a:pt x="1590" y="343"/>
                  </a:cubicBezTo>
                  <a:lnTo>
                    <a:pt x="1584" y="348"/>
                  </a:lnTo>
                  <a:close/>
                  <a:moveTo>
                    <a:pt x="211" y="326"/>
                  </a:moveTo>
                  <a:cubicBezTo>
                    <a:pt x="205" y="321"/>
                    <a:pt x="205" y="321"/>
                    <a:pt x="205" y="321"/>
                  </a:cubicBezTo>
                  <a:cubicBezTo>
                    <a:pt x="211" y="314"/>
                    <a:pt x="217" y="307"/>
                    <a:pt x="223" y="300"/>
                  </a:cubicBezTo>
                  <a:cubicBezTo>
                    <a:pt x="229" y="305"/>
                    <a:pt x="229" y="305"/>
                    <a:pt x="229" y="305"/>
                  </a:cubicBezTo>
                  <a:cubicBezTo>
                    <a:pt x="223" y="312"/>
                    <a:pt x="217" y="319"/>
                    <a:pt x="211" y="326"/>
                  </a:cubicBezTo>
                  <a:close/>
                  <a:moveTo>
                    <a:pt x="1556" y="314"/>
                  </a:moveTo>
                  <a:cubicBezTo>
                    <a:pt x="1550" y="307"/>
                    <a:pt x="1544" y="300"/>
                    <a:pt x="1537" y="293"/>
                  </a:cubicBezTo>
                  <a:cubicBezTo>
                    <a:pt x="1543" y="288"/>
                    <a:pt x="1543" y="288"/>
                    <a:pt x="1543" y="288"/>
                  </a:cubicBezTo>
                  <a:cubicBezTo>
                    <a:pt x="1549" y="295"/>
                    <a:pt x="1556" y="302"/>
                    <a:pt x="1562" y="309"/>
                  </a:cubicBezTo>
                  <a:lnTo>
                    <a:pt x="1556" y="314"/>
                  </a:lnTo>
                  <a:close/>
                  <a:moveTo>
                    <a:pt x="240" y="293"/>
                  </a:moveTo>
                  <a:cubicBezTo>
                    <a:pt x="234" y="288"/>
                    <a:pt x="234" y="288"/>
                    <a:pt x="234" y="288"/>
                  </a:cubicBezTo>
                  <a:cubicBezTo>
                    <a:pt x="240" y="281"/>
                    <a:pt x="247" y="274"/>
                    <a:pt x="253" y="267"/>
                  </a:cubicBezTo>
                  <a:cubicBezTo>
                    <a:pt x="259" y="273"/>
                    <a:pt x="259" y="273"/>
                    <a:pt x="259" y="273"/>
                  </a:cubicBezTo>
                  <a:cubicBezTo>
                    <a:pt x="252" y="280"/>
                    <a:pt x="246" y="286"/>
                    <a:pt x="240" y="293"/>
                  </a:cubicBezTo>
                  <a:close/>
                  <a:moveTo>
                    <a:pt x="1526" y="282"/>
                  </a:moveTo>
                  <a:cubicBezTo>
                    <a:pt x="1520" y="275"/>
                    <a:pt x="1513" y="268"/>
                    <a:pt x="1507" y="262"/>
                  </a:cubicBezTo>
                  <a:cubicBezTo>
                    <a:pt x="1512" y="256"/>
                    <a:pt x="1512" y="256"/>
                    <a:pt x="1512" y="256"/>
                  </a:cubicBezTo>
                  <a:cubicBezTo>
                    <a:pt x="1519" y="263"/>
                    <a:pt x="1526" y="269"/>
                    <a:pt x="1532" y="276"/>
                  </a:cubicBezTo>
                  <a:lnTo>
                    <a:pt x="1526" y="282"/>
                  </a:lnTo>
                  <a:close/>
                  <a:moveTo>
                    <a:pt x="270" y="262"/>
                  </a:moveTo>
                  <a:cubicBezTo>
                    <a:pt x="265" y="256"/>
                    <a:pt x="265" y="256"/>
                    <a:pt x="265" y="256"/>
                  </a:cubicBezTo>
                  <a:cubicBezTo>
                    <a:pt x="271" y="249"/>
                    <a:pt x="278" y="243"/>
                    <a:pt x="285" y="237"/>
                  </a:cubicBezTo>
                  <a:cubicBezTo>
                    <a:pt x="290" y="242"/>
                    <a:pt x="290" y="242"/>
                    <a:pt x="290" y="242"/>
                  </a:cubicBezTo>
                  <a:cubicBezTo>
                    <a:pt x="284" y="249"/>
                    <a:pt x="277" y="255"/>
                    <a:pt x="270" y="262"/>
                  </a:cubicBezTo>
                  <a:close/>
                  <a:moveTo>
                    <a:pt x="1495" y="251"/>
                  </a:moveTo>
                  <a:cubicBezTo>
                    <a:pt x="1489" y="244"/>
                    <a:pt x="1482" y="238"/>
                    <a:pt x="1475" y="232"/>
                  </a:cubicBezTo>
                  <a:cubicBezTo>
                    <a:pt x="1480" y="226"/>
                    <a:pt x="1480" y="226"/>
                    <a:pt x="1480" y="226"/>
                  </a:cubicBezTo>
                  <a:cubicBezTo>
                    <a:pt x="1487" y="232"/>
                    <a:pt x="1494" y="239"/>
                    <a:pt x="1501" y="245"/>
                  </a:cubicBezTo>
                  <a:lnTo>
                    <a:pt x="1495" y="251"/>
                  </a:lnTo>
                  <a:close/>
                  <a:moveTo>
                    <a:pt x="302" y="232"/>
                  </a:moveTo>
                  <a:cubicBezTo>
                    <a:pt x="297" y="226"/>
                    <a:pt x="297" y="226"/>
                    <a:pt x="297" y="226"/>
                  </a:cubicBezTo>
                  <a:cubicBezTo>
                    <a:pt x="304" y="220"/>
                    <a:pt x="311" y="213"/>
                    <a:pt x="318" y="207"/>
                  </a:cubicBezTo>
                  <a:cubicBezTo>
                    <a:pt x="323" y="214"/>
                    <a:pt x="323" y="214"/>
                    <a:pt x="323" y="214"/>
                  </a:cubicBezTo>
                  <a:cubicBezTo>
                    <a:pt x="316" y="219"/>
                    <a:pt x="309" y="226"/>
                    <a:pt x="302" y="232"/>
                  </a:cubicBezTo>
                  <a:close/>
                  <a:moveTo>
                    <a:pt x="1463" y="221"/>
                  </a:moveTo>
                  <a:cubicBezTo>
                    <a:pt x="1456" y="215"/>
                    <a:pt x="1449" y="209"/>
                    <a:pt x="1442" y="204"/>
                  </a:cubicBezTo>
                  <a:cubicBezTo>
                    <a:pt x="1447" y="197"/>
                    <a:pt x="1447" y="197"/>
                    <a:pt x="1447" y="197"/>
                  </a:cubicBezTo>
                  <a:cubicBezTo>
                    <a:pt x="1454" y="203"/>
                    <a:pt x="1461" y="209"/>
                    <a:pt x="1468" y="215"/>
                  </a:cubicBezTo>
                  <a:lnTo>
                    <a:pt x="1463" y="221"/>
                  </a:lnTo>
                  <a:close/>
                  <a:moveTo>
                    <a:pt x="336" y="203"/>
                  </a:moveTo>
                  <a:cubicBezTo>
                    <a:pt x="330" y="197"/>
                    <a:pt x="330" y="197"/>
                    <a:pt x="330" y="197"/>
                  </a:cubicBezTo>
                  <a:cubicBezTo>
                    <a:pt x="338" y="191"/>
                    <a:pt x="345" y="185"/>
                    <a:pt x="353" y="180"/>
                  </a:cubicBezTo>
                  <a:cubicBezTo>
                    <a:pt x="357" y="186"/>
                    <a:pt x="357" y="186"/>
                    <a:pt x="357" y="186"/>
                  </a:cubicBezTo>
                  <a:cubicBezTo>
                    <a:pt x="350" y="192"/>
                    <a:pt x="343" y="198"/>
                    <a:pt x="336" y="203"/>
                  </a:cubicBezTo>
                  <a:close/>
                  <a:moveTo>
                    <a:pt x="1429" y="194"/>
                  </a:moveTo>
                  <a:cubicBezTo>
                    <a:pt x="1422" y="188"/>
                    <a:pt x="1414" y="182"/>
                    <a:pt x="1407" y="177"/>
                  </a:cubicBezTo>
                  <a:cubicBezTo>
                    <a:pt x="1412" y="170"/>
                    <a:pt x="1412" y="170"/>
                    <a:pt x="1412" y="170"/>
                  </a:cubicBezTo>
                  <a:cubicBezTo>
                    <a:pt x="1419" y="176"/>
                    <a:pt x="1427" y="182"/>
                    <a:pt x="1434" y="187"/>
                  </a:cubicBezTo>
                  <a:lnTo>
                    <a:pt x="1429" y="194"/>
                  </a:lnTo>
                  <a:close/>
                  <a:moveTo>
                    <a:pt x="370" y="177"/>
                  </a:moveTo>
                  <a:cubicBezTo>
                    <a:pt x="366" y="170"/>
                    <a:pt x="366" y="170"/>
                    <a:pt x="366" y="170"/>
                  </a:cubicBezTo>
                  <a:cubicBezTo>
                    <a:pt x="373" y="165"/>
                    <a:pt x="381" y="159"/>
                    <a:pt x="389" y="154"/>
                  </a:cubicBezTo>
                  <a:cubicBezTo>
                    <a:pt x="393" y="161"/>
                    <a:pt x="393" y="161"/>
                    <a:pt x="393" y="161"/>
                  </a:cubicBezTo>
                  <a:cubicBezTo>
                    <a:pt x="385" y="166"/>
                    <a:pt x="378" y="171"/>
                    <a:pt x="370" y="177"/>
                  </a:cubicBezTo>
                  <a:close/>
                  <a:moveTo>
                    <a:pt x="1394" y="168"/>
                  </a:moveTo>
                  <a:cubicBezTo>
                    <a:pt x="1386" y="162"/>
                    <a:pt x="1379" y="157"/>
                    <a:pt x="1371" y="152"/>
                  </a:cubicBezTo>
                  <a:cubicBezTo>
                    <a:pt x="1375" y="145"/>
                    <a:pt x="1375" y="145"/>
                    <a:pt x="1375" y="145"/>
                  </a:cubicBezTo>
                  <a:cubicBezTo>
                    <a:pt x="1383" y="150"/>
                    <a:pt x="1391" y="156"/>
                    <a:pt x="1399" y="161"/>
                  </a:cubicBezTo>
                  <a:lnTo>
                    <a:pt x="1394" y="168"/>
                  </a:lnTo>
                  <a:close/>
                  <a:moveTo>
                    <a:pt x="406" y="152"/>
                  </a:moveTo>
                  <a:cubicBezTo>
                    <a:pt x="402" y="145"/>
                    <a:pt x="402" y="145"/>
                    <a:pt x="402" y="145"/>
                  </a:cubicBezTo>
                  <a:cubicBezTo>
                    <a:pt x="410" y="140"/>
                    <a:pt x="418" y="135"/>
                    <a:pt x="426" y="130"/>
                  </a:cubicBezTo>
                  <a:cubicBezTo>
                    <a:pt x="430" y="137"/>
                    <a:pt x="430" y="137"/>
                    <a:pt x="430" y="137"/>
                  </a:cubicBezTo>
                  <a:cubicBezTo>
                    <a:pt x="422" y="142"/>
                    <a:pt x="414" y="147"/>
                    <a:pt x="406" y="152"/>
                  </a:cubicBezTo>
                  <a:close/>
                  <a:moveTo>
                    <a:pt x="1358" y="143"/>
                  </a:moveTo>
                  <a:cubicBezTo>
                    <a:pt x="1350" y="138"/>
                    <a:pt x="1342" y="134"/>
                    <a:pt x="1334" y="129"/>
                  </a:cubicBezTo>
                  <a:cubicBezTo>
                    <a:pt x="1338" y="122"/>
                    <a:pt x="1338" y="122"/>
                    <a:pt x="1338" y="122"/>
                  </a:cubicBezTo>
                  <a:cubicBezTo>
                    <a:pt x="1346" y="127"/>
                    <a:pt x="1354" y="132"/>
                    <a:pt x="1362" y="137"/>
                  </a:cubicBezTo>
                  <a:lnTo>
                    <a:pt x="1358" y="143"/>
                  </a:lnTo>
                  <a:close/>
                  <a:moveTo>
                    <a:pt x="444" y="129"/>
                  </a:moveTo>
                  <a:cubicBezTo>
                    <a:pt x="439" y="122"/>
                    <a:pt x="439" y="122"/>
                    <a:pt x="439" y="122"/>
                  </a:cubicBezTo>
                  <a:cubicBezTo>
                    <a:pt x="448" y="117"/>
                    <a:pt x="456" y="112"/>
                    <a:pt x="464" y="108"/>
                  </a:cubicBezTo>
                  <a:cubicBezTo>
                    <a:pt x="468" y="115"/>
                    <a:pt x="468" y="115"/>
                    <a:pt x="468" y="115"/>
                  </a:cubicBezTo>
                  <a:cubicBezTo>
                    <a:pt x="460" y="119"/>
                    <a:pt x="452" y="124"/>
                    <a:pt x="444" y="129"/>
                  </a:cubicBezTo>
                  <a:close/>
                  <a:moveTo>
                    <a:pt x="1320" y="121"/>
                  </a:moveTo>
                  <a:cubicBezTo>
                    <a:pt x="1312" y="116"/>
                    <a:pt x="1304" y="112"/>
                    <a:pt x="1296" y="108"/>
                  </a:cubicBezTo>
                  <a:cubicBezTo>
                    <a:pt x="1299" y="101"/>
                    <a:pt x="1299" y="101"/>
                    <a:pt x="1299" y="101"/>
                  </a:cubicBezTo>
                  <a:cubicBezTo>
                    <a:pt x="1308" y="105"/>
                    <a:pt x="1316" y="109"/>
                    <a:pt x="1324" y="114"/>
                  </a:cubicBezTo>
                  <a:lnTo>
                    <a:pt x="1320" y="121"/>
                  </a:lnTo>
                  <a:close/>
                  <a:moveTo>
                    <a:pt x="482" y="107"/>
                  </a:moveTo>
                  <a:cubicBezTo>
                    <a:pt x="478" y="100"/>
                    <a:pt x="478" y="100"/>
                    <a:pt x="478" y="100"/>
                  </a:cubicBezTo>
                  <a:cubicBezTo>
                    <a:pt x="487" y="96"/>
                    <a:pt x="495" y="92"/>
                    <a:pt x="503" y="88"/>
                  </a:cubicBezTo>
                  <a:cubicBezTo>
                    <a:pt x="507" y="95"/>
                    <a:pt x="507" y="95"/>
                    <a:pt x="507" y="95"/>
                  </a:cubicBezTo>
                  <a:cubicBezTo>
                    <a:pt x="499" y="99"/>
                    <a:pt x="490" y="103"/>
                    <a:pt x="482" y="107"/>
                  </a:cubicBezTo>
                  <a:close/>
                  <a:moveTo>
                    <a:pt x="1282" y="100"/>
                  </a:moveTo>
                  <a:cubicBezTo>
                    <a:pt x="1273" y="96"/>
                    <a:pt x="1265" y="92"/>
                    <a:pt x="1256" y="88"/>
                  </a:cubicBezTo>
                  <a:cubicBezTo>
                    <a:pt x="1260" y="81"/>
                    <a:pt x="1260" y="81"/>
                    <a:pt x="1260" y="81"/>
                  </a:cubicBezTo>
                  <a:cubicBezTo>
                    <a:pt x="1268" y="85"/>
                    <a:pt x="1277" y="89"/>
                    <a:pt x="1285" y="93"/>
                  </a:cubicBezTo>
                  <a:lnTo>
                    <a:pt x="1282" y="100"/>
                  </a:lnTo>
                  <a:close/>
                  <a:moveTo>
                    <a:pt x="521" y="88"/>
                  </a:moveTo>
                  <a:cubicBezTo>
                    <a:pt x="518" y="81"/>
                    <a:pt x="518" y="81"/>
                    <a:pt x="518" y="81"/>
                  </a:cubicBezTo>
                  <a:cubicBezTo>
                    <a:pt x="526" y="77"/>
                    <a:pt x="535" y="73"/>
                    <a:pt x="544" y="69"/>
                  </a:cubicBezTo>
                  <a:cubicBezTo>
                    <a:pt x="547" y="77"/>
                    <a:pt x="547" y="77"/>
                    <a:pt x="547" y="77"/>
                  </a:cubicBezTo>
                  <a:cubicBezTo>
                    <a:pt x="538" y="80"/>
                    <a:pt x="530" y="84"/>
                    <a:pt x="521" y="88"/>
                  </a:cubicBezTo>
                  <a:close/>
                  <a:moveTo>
                    <a:pt x="1242" y="82"/>
                  </a:moveTo>
                  <a:cubicBezTo>
                    <a:pt x="1234" y="78"/>
                    <a:pt x="1225" y="75"/>
                    <a:pt x="1216" y="71"/>
                  </a:cubicBezTo>
                  <a:cubicBezTo>
                    <a:pt x="1219" y="64"/>
                    <a:pt x="1219" y="64"/>
                    <a:pt x="1219" y="64"/>
                  </a:cubicBezTo>
                  <a:cubicBezTo>
                    <a:pt x="1228" y="67"/>
                    <a:pt x="1237" y="71"/>
                    <a:pt x="1245" y="75"/>
                  </a:cubicBezTo>
                  <a:lnTo>
                    <a:pt x="1242" y="82"/>
                  </a:lnTo>
                  <a:close/>
                  <a:moveTo>
                    <a:pt x="562" y="71"/>
                  </a:moveTo>
                  <a:cubicBezTo>
                    <a:pt x="559" y="63"/>
                    <a:pt x="559" y="63"/>
                    <a:pt x="559" y="63"/>
                  </a:cubicBezTo>
                  <a:cubicBezTo>
                    <a:pt x="567" y="60"/>
                    <a:pt x="576" y="56"/>
                    <a:pt x="585" y="53"/>
                  </a:cubicBezTo>
                  <a:cubicBezTo>
                    <a:pt x="588" y="61"/>
                    <a:pt x="588" y="61"/>
                    <a:pt x="588" y="61"/>
                  </a:cubicBezTo>
                  <a:cubicBezTo>
                    <a:pt x="579" y="64"/>
                    <a:pt x="570" y="67"/>
                    <a:pt x="562" y="71"/>
                  </a:cubicBezTo>
                  <a:close/>
                  <a:moveTo>
                    <a:pt x="1202" y="65"/>
                  </a:moveTo>
                  <a:cubicBezTo>
                    <a:pt x="1193" y="62"/>
                    <a:pt x="1184" y="59"/>
                    <a:pt x="1175" y="56"/>
                  </a:cubicBezTo>
                  <a:cubicBezTo>
                    <a:pt x="1178" y="48"/>
                    <a:pt x="1178" y="48"/>
                    <a:pt x="1178" y="48"/>
                  </a:cubicBezTo>
                  <a:cubicBezTo>
                    <a:pt x="1187" y="51"/>
                    <a:pt x="1196" y="55"/>
                    <a:pt x="1204" y="58"/>
                  </a:cubicBezTo>
                  <a:lnTo>
                    <a:pt x="1202" y="65"/>
                  </a:lnTo>
                  <a:close/>
                  <a:moveTo>
                    <a:pt x="603" y="56"/>
                  </a:moveTo>
                  <a:cubicBezTo>
                    <a:pt x="600" y="48"/>
                    <a:pt x="600" y="48"/>
                    <a:pt x="600" y="48"/>
                  </a:cubicBezTo>
                  <a:cubicBezTo>
                    <a:pt x="609" y="45"/>
                    <a:pt x="618" y="42"/>
                    <a:pt x="627" y="39"/>
                  </a:cubicBezTo>
                  <a:cubicBezTo>
                    <a:pt x="629" y="47"/>
                    <a:pt x="629" y="47"/>
                    <a:pt x="629" y="47"/>
                  </a:cubicBezTo>
                  <a:cubicBezTo>
                    <a:pt x="620" y="50"/>
                    <a:pt x="612" y="52"/>
                    <a:pt x="603" y="56"/>
                  </a:cubicBezTo>
                  <a:close/>
                  <a:moveTo>
                    <a:pt x="1160" y="51"/>
                  </a:moveTo>
                  <a:cubicBezTo>
                    <a:pt x="1151" y="48"/>
                    <a:pt x="1142" y="45"/>
                    <a:pt x="1134" y="43"/>
                  </a:cubicBezTo>
                  <a:cubicBezTo>
                    <a:pt x="1136" y="35"/>
                    <a:pt x="1136" y="35"/>
                    <a:pt x="1136" y="35"/>
                  </a:cubicBezTo>
                  <a:cubicBezTo>
                    <a:pt x="1145" y="38"/>
                    <a:pt x="1154" y="40"/>
                    <a:pt x="1163" y="43"/>
                  </a:cubicBezTo>
                  <a:lnTo>
                    <a:pt x="1160" y="51"/>
                  </a:lnTo>
                  <a:close/>
                  <a:moveTo>
                    <a:pt x="645" y="42"/>
                  </a:moveTo>
                  <a:cubicBezTo>
                    <a:pt x="642" y="35"/>
                    <a:pt x="642" y="35"/>
                    <a:pt x="642" y="35"/>
                  </a:cubicBezTo>
                  <a:cubicBezTo>
                    <a:pt x="651" y="32"/>
                    <a:pt x="661" y="30"/>
                    <a:pt x="670" y="27"/>
                  </a:cubicBezTo>
                  <a:cubicBezTo>
                    <a:pt x="672" y="35"/>
                    <a:pt x="672" y="35"/>
                    <a:pt x="672" y="35"/>
                  </a:cubicBezTo>
                  <a:cubicBezTo>
                    <a:pt x="663" y="37"/>
                    <a:pt x="654" y="40"/>
                    <a:pt x="645" y="42"/>
                  </a:cubicBezTo>
                  <a:close/>
                  <a:moveTo>
                    <a:pt x="1118" y="38"/>
                  </a:moveTo>
                  <a:cubicBezTo>
                    <a:pt x="1109" y="36"/>
                    <a:pt x="1100" y="34"/>
                    <a:pt x="1091" y="32"/>
                  </a:cubicBezTo>
                  <a:cubicBezTo>
                    <a:pt x="1093" y="24"/>
                    <a:pt x="1093" y="24"/>
                    <a:pt x="1093" y="24"/>
                  </a:cubicBezTo>
                  <a:cubicBezTo>
                    <a:pt x="1102" y="26"/>
                    <a:pt x="1111" y="28"/>
                    <a:pt x="1120" y="31"/>
                  </a:cubicBezTo>
                  <a:lnTo>
                    <a:pt x="1118" y="38"/>
                  </a:lnTo>
                  <a:close/>
                  <a:moveTo>
                    <a:pt x="687" y="31"/>
                  </a:moveTo>
                  <a:cubicBezTo>
                    <a:pt x="685" y="23"/>
                    <a:pt x="685" y="23"/>
                    <a:pt x="685" y="23"/>
                  </a:cubicBezTo>
                  <a:cubicBezTo>
                    <a:pt x="694" y="21"/>
                    <a:pt x="704" y="19"/>
                    <a:pt x="713" y="17"/>
                  </a:cubicBezTo>
                  <a:cubicBezTo>
                    <a:pt x="714" y="25"/>
                    <a:pt x="714" y="25"/>
                    <a:pt x="714" y="25"/>
                  </a:cubicBezTo>
                  <a:cubicBezTo>
                    <a:pt x="705" y="27"/>
                    <a:pt x="696" y="29"/>
                    <a:pt x="687" y="31"/>
                  </a:cubicBezTo>
                  <a:close/>
                  <a:moveTo>
                    <a:pt x="1076" y="28"/>
                  </a:moveTo>
                  <a:cubicBezTo>
                    <a:pt x="1067" y="26"/>
                    <a:pt x="1057" y="24"/>
                    <a:pt x="1048" y="23"/>
                  </a:cubicBezTo>
                  <a:cubicBezTo>
                    <a:pt x="1050" y="15"/>
                    <a:pt x="1050" y="15"/>
                    <a:pt x="1050" y="15"/>
                  </a:cubicBezTo>
                  <a:cubicBezTo>
                    <a:pt x="1059" y="16"/>
                    <a:pt x="1068" y="18"/>
                    <a:pt x="1077" y="20"/>
                  </a:cubicBezTo>
                  <a:lnTo>
                    <a:pt x="1076" y="28"/>
                  </a:lnTo>
                  <a:close/>
                  <a:moveTo>
                    <a:pt x="730" y="22"/>
                  </a:moveTo>
                  <a:cubicBezTo>
                    <a:pt x="729" y="14"/>
                    <a:pt x="729" y="14"/>
                    <a:pt x="729" y="14"/>
                  </a:cubicBezTo>
                  <a:cubicBezTo>
                    <a:pt x="738" y="13"/>
                    <a:pt x="747" y="11"/>
                    <a:pt x="756" y="10"/>
                  </a:cubicBezTo>
                  <a:cubicBezTo>
                    <a:pt x="757" y="18"/>
                    <a:pt x="757" y="18"/>
                    <a:pt x="757" y="18"/>
                  </a:cubicBezTo>
                  <a:cubicBezTo>
                    <a:pt x="748" y="19"/>
                    <a:pt x="739" y="21"/>
                    <a:pt x="730" y="22"/>
                  </a:cubicBezTo>
                  <a:close/>
                  <a:moveTo>
                    <a:pt x="1033" y="20"/>
                  </a:moveTo>
                  <a:cubicBezTo>
                    <a:pt x="1024" y="18"/>
                    <a:pt x="1014" y="17"/>
                    <a:pt x="1005" y="16"/>
                  </a:cubicBezTo>
                  <a:cubicBezTo>
                    <a:pt x="1006" y="8"/>
                    <a:pt x="1006" y="8"/>
                    <a:pt x="1006" y="8"/>
                  </a:cubicBezTo>
                  <a:cubicBezTo>
                    <a:pt x="1015" y="9"/>
                    <a:pt x="1025" y="10"/>
                    <a:pt x="1034" y="12"/>
                  </a:cubicBezTo>
                  <a:lnTo>
                    <a:pt x="1033" y="20"/>
                  </a:lnTo>
                  <a:close/>
                  <a:moveTo>
                    <a:pt x="773" y="16"/>
                  </a:moveTo>
                  <a:cubicBezTo>
                    <a:pt x="772" y="8"/>
                    <a:pt x="772" y="8"/>
                    <a:pt x="772" y="8"/>
                  </a:cubicBezTo>
                  <a:cubicBezTo>
                    <a:pt x="776" y="7"/>
                    <a:pt x="776" y="7"/>
                    <a:pt x="776" y="7"/>
                  </a:cubicBezTo>
                  <a:cubicBezTo>
                    <a:pt x="784" y="6"/>
                    <a:pt x="792" y="5"/>
                    <a:pt x="800" y="4"/>
                  </a:cubicBezTo>
                  <a:cubicBezTo>
                    <a:pt x="801" y="12"/>
                    <a:pt x="801" y="12"/>
                    <a:pt x="801" y="12"/>
                  </a:cubicBezTo>
                  <a:cubicBezTo>
                    <a:pt x="793" y="13"/>
                    <a:pt x="785" y="14"/>
                    <a:pt x="777" y="15"/>
                  </a:cubicBezTo>
                  <a:lnTo>
                    <a:pt x="773" y="16"/>
                  </a:lnTo>
                  <a:close/>
                  <a:moveTo>
                    <a:pt x="989" y="14"/>
                  </a:moveTo>
                  <a:cubicBezTo>
                    <a:pt x="980" y="13"/>
                    <a:pt x="971" y="12"/>
                    <a:pt x="962" y="11"/>
                  </a:cubicBezTo>
                  <a:cubicBezTo>
                    <a:pt x="962" y="3"/>
                    <a:pt x="962" y="3"/>
                    <a:pt x="962" y="3"/>
                  </a:cubicBezTo>
                  <a:cubicBezTo>
                    <a:pt x="972" y="4"/>
                    <a:pt x="981" y="5"/>
                    <a:pt x="990" y="6"/>
                  </a:cubicBezTo>
                  <a:lnTo>
                    <a:pt x="989" y="14"/>
                  </a:lnTo>
                  <a:close/>
                  <a:moveTo>
                    <a:pt x="817" y="11"/>
                  </a:moveTo>
                  <a:cubicBezTo>
                    <a:pt x="816" y="3"/>
                    <a:pt x="816" y="3"/>
                    <a:pt x="816" y="3"/>
                  </a:cubicBezTo>
                  <a:cubicBezTo>
                    <a:pt x="825" y="2"/>
                    <a:pt x="835" y="2"/>
                    <a:pt x="844" y="1"/>
                  </a:cubicBezTo>
                  <a:cubicBezTo>
                    <a:pt x="845" y="9"/>
                    <a:pt x="845" y="9"/>
                    <a:pt x="845" y="9"/>
                  </a:cubicBezTo>
                  <a:cubicBezTo>
                    <a:pt x="835" y="10"/>
                    <a:pt x="826" y="10"/>
                    <a:pt x="817" y="11"/>
                  </a:cubicBezTo>
                  <a:close/>
                  <a:moveTo>
                    <a:pt x="946" y="10"/>
                  </a:moveTo>
                  <a:cubicBezTo>
                    <a:pt x="937" y="9"/>
                    <a:pt x="927" y="9"/>
                    <a:pt x="918" y="9"/>
                  </a:cubicBezTo>
                  <a:cubicBezTo>
                    <a:pt x="918" y="1"/>
                    <a:pt x="918" y="1"/>
                    <a:pt x="918" y="1"/>
                  </a:cubicBezTo>
                  <a:cubicBezTo>
                    <a:pt x="928" y="1"/>
                    <a:pt x="937" y="1"/>
                    <a:pt x="946" y="2"/>
                  </a:cubicBezTo>
                  <a:lnTo>
                    <a:pt x="946" y="10"/>
                  </a:lnTo>
                  <a:close/>
                  <a:moveTo>
                    <a:pt x="861" y="9"/>
                  </a:moveTo>
                  <a:cubicBezTo>
                    <a:pt x="860" y="1"/>
                    <a:pt x="860" y="1"/>
                    <a:pt x="860" y="1"/>
                  </a:cubicBezTo>
                  <a:cubicBezTo>
                    <a:pt x="870" y="0"/>
                    <a:pt x="879" y="0"/>
                    <a:pt x="889" y="0"/>
                  </a:cubicBezTo>
                  <a:cubicBezTo>
                    <a:pt x="893" y="0"/>
                    <a:pt x="898" y="0"/>
                    <a:pt x="902" y="0"/>
                  </a:cubicBezTo>
                  <a:cubicBezTo>
                    <a:pt x="902" y="8"/>
                    <a:pt x="902" y="8"/>
                    <a:pt x="902" y="8"/>
                  </a:cubicBezTo>
                  <a:cubicBezTo>
                    <a:pt x="897" y="8"/>
                    <a:pt x="893" y="8"/>
                    <a:pt x="888" y="8"/>
                  </a:cubicBezTo>
                  <a:cubicBezTo>
                    <a:pt x="879" y="8"/>
                    <a:pt x="870" y="8"/>
                    <a:pt x="861" y="9"/>
                  </a:cubicBezTo>
                  <a:close/>
                </a:path>
              </a:pathLst>
            </a:custGeom>
            <a:solidFill>
              <a:srgbClr val="56A8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0" name="Freeform 8"/>
            <p:cNvSpPr/>
            <p:nvPr/>
          </p:nvSpPr>
          <p:spPr bwMode="auto">
            <a:xfrm>
              <a:off x="3308350" y="3146425"/>
              <a:ext cx="369887" cy="214313"/>
            </a:xfrm>
            <a:custGeom>
              <a:avLst/>
              <a:gdLst>
                <a:gd name="T0" fmla="*/ 520805850 w 224"/>
                <a:gd name="T1" fmla="*/ 157322355 h 129"/>
                <a:gd name="T2" fmla="*/ 507171221 w 224"/>
                <a:gd name="T3" fmla="*/ 160083504 h 129"/>
                <a:gd name="T4" fmla="*/ 507171221 w 224"/>
                <a:gd name="T5" fmla="*/ 157322355 h 129"/>
                <a:gd name="T6" fmla="*/ 417189603 w 224"/>
                <a:gd name="T7" fmla="*/ 57960868 h 129"/>
                <a:gd name="T8" fmla="*/ 370834835 w 224"/>
                <a:gd name="T9" fmla="*/ 74521116 h 129"/>
                <a:gd name="T10" fmla="*/ 291759930 w 224"/>
                <a:gd name="T11" fmla="*/ 5520636 h 129"/>
                <a:gd name="T12" fmla="*/ 256311876 w 224"/>
                <a:gd name="T13" fmla="*/ 0 h 129"/>
                <a:gd name="T14" fmla="*/ 128155938 w 224"/>
                <a:gd name="T15" fmla="*/ 143523256 h 129"/>
                <a:gd name="T16" fmla="*/ 130883854 w 224"/>
                <a:gd name="T17" fmla="*/ 168363628 h 129"/>
                <a:gd name="T18" fmla="*/ 89981618 w 224"/>
                <a:gd name="T19" fmla="*/ 157322355 h 129"/>
                <a:gd name="T20" fmla="*/ 0 w 224"/>
                <a:gd name="T21" fmla="*/ 256685504 h 129"/>
                <a:gd name="T22" fmla="*/ 79074905 w 224"/>
                <a:gd name="T23" fmla="*/ 356046992 h 129"/>
                <a:gd name="T24" fmla="*/ 291759930 w 224"/>
                <a:gd name="T25" fmla="*/ 353287504 h 129"/>
                <a:gd name="T26" fmla="*/ 534438828 w 224"/>
                <a:gd name="T27" fmla="*/ 353287504 h 129"/>
                <a:gd name="T28" fmla="*/ 610787468 w 224"/>
                <a:gd name="T29" fmla="*/ 256685504 h 129"/>
                <a:gd name="T30" fmla="*/ 520805850 w 224"/>
                <a:gd name="T31" fmla="*/ 157322355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129">
                  <a:moveTo>
                    <a:pt x="191" y="57"/>
                  </a:moveTo>
                  <a:cubicBezTo>
                    <a:pt x="189" y="57"/>
                    <a:pt x="187" y="57"/>
                    <a:pt x="186" y="58"/>
                  </a:cubicBezTo>
                  <a:cubicBezTo>
                    <a:pt x="186" y="58"/>
                    <a:pt x="186" y="57"/>
                    <a:pt x="186" y="57"/>
                  </a:cubicBezTo>
                  <a:cubicBezTo>
                    <a:pt x="186" y="37"/>
                    <a:pt x="171" y="21"/>
                    <a:pt x="153" y="21"/>
                  </a:cubicBezTo>
                  <a:cubicBezTo>
                    <a:pt x="147" y="21"/>
                    <a:pt x="141" y="23"/>
                    <a:pt x="136" y="27"/>
                  </a:cubicBezTo>
                  <a:cubicBezTo>
                    <a:pt x="130" y="15"/>
                    <a:pt x="119" y="6"/>
                    <a:pt x="107" y="2"/>
                  </a:cubicBezTo>
                  <a:cubicBezTo>
                    <a:pt x="103" y="1"/>
                    <a:pt x="99" y="0"/>
                    <a:pt x="94" y="0"/>
                  </a:cubicBezTo>
                  <a:cubicBezTo>
                    <a:pt x="68" y="0"/>
                    <a:pt x="47" y="23"/>
                    <a:pt x="47" y="52"/>
                  </a:cubicBezTo>
                  <a:cubicBezTo>
                    <a:pt x="47" y="55"/>
                    <a:pt x="47" y="58"/>
                    <a:pt x="48" y="61"/>
                  </a:cubicBezTo>
                  <a:cubicBezTo>
                    <a:pt x="43" y="59"/>
                    <a:pt x="39" y="57"/>
                    <a:pt x="33" y="57"/>
                  </a:cubicBezTo>
                  <a:cubicBezTo>
                    <a:pt x="15" y="57"/>
                    <a:pt x="0" y="73"/>
                    <a:pt x="0" y="93"/>
                  </a:cubicBezTo>
                  <a:cubicBezTo>
                    <a:pt x="0" y="111"/>
                    <a:pt x="13" y="126"/>
                    <a:pt x="29" y="129"/>
                  </a:cubicBezTo>
                  <a:cubicBezTo>
                    <a:pt x="107" y="128"/>
                    <a:pt x="107" y="128"/>
                    <a:pt x="107" y="128"/>
                  </a:cubicBezTo>
                  <a:cubicBezTo>
                    <a:pt x="196" y="128"/>
                    <a:pt x="196" y="128"/>
                    <a:pt x="196" y="128"/>
                  </a:cubicBezTo>
                  <a:cubicBezTo>
                    <a:pt x="212" y="126"/>
                    <a:pt x="224" y="111"/>
                    <a:pt x="224" y="93"/>
                  </a:cubicBezTo>
                  <a:cubicBezTo>
                    <a:pt x="224" y="73"/>
                    <a:pt x="209" y="57"/>
                    <a:pt x="191" y="57"/>
                  </a:cubicBezTo>
                  <a:close/>
                </a:path>
              </a:pathLst>
            </a:custGeom>
            <a:solidFill>
              <a:srgbClr val="037E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1" name="Freeform 9"/>
            <p:cNvSpPr/>
            <p:nvPr/>
          </p:nvSpPr>
          <p:spPr bwMode="auto">
            <a:xfrm>
              <a:off x="1590675" y="3297238"/>
              <a:ext cx="1114425" cy="1522413"/>
            </a:xfrm>
            <a:custGeom>
              <a:avLst/>
              <a:gdLst>
                <a:gd name="T0" fmla="*/ 350302513 w 702"/>
                <a:gd name="T1" fmla="*/ 0 h 959"/>
                <a:gd name="T2" fmla="*/ 0 w 702"/>
                <a:gd name="T3" fmla="*/ 352821991 h 959"/>
                <a:gd name="T4" fmla="*/ 0 w 702"/>
                <a:gd name="T5" fmla="*/ 2147483647 h 959"/>
                <a:gd name="T6" fmla="*/ 1769149688 w 702"/>
                <a:gd name="T7" fmla="*/ 2147483647 h 959"/>
                <a:gd name="T8" fmla="*/ 1769149688 w 702"/>
                <a:gd name="T9" fmla="*/ 0 h 959"/>
                <a:gd name="T10" fmla="*/ 350302513 w 702"/>
                <a:gd name="T11" fmla="*/ 0 h 9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2" h="959">
                  <a:moveTo>
                    <a:pt x="139" y="0"/>
                  </a:moveTo>
                  <a:lnTo>
                    <a:pt x="0" y="140"/>
                  </a:lnTo>
                  <a:lnTo>
                    <a:pt x="0" y="959"/>
                  </a:lnTo>
                  <a:lnTo>
                    <a:pt x="702" y="959"/>
                  </a:lnTo>
                  <a:lnTo>
                    <a:pt x="702" y="0"/>
                  </a:lnTo>
                  <a:lnTo>
                    <a:pt x="139" y="0"/>
                  </a:lnTo>
                  <a:close/>
                </a:path>
              </a:pathLst>
            </a:custGeom>
            <a:solidFill>
              <a:srgbClr val="037E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2" name="Freeform 10"/>
            <p:cNvSpPr/>
            <p:nvPr/>
          </p:nvSpPr>
          <p:spPr bwMode="auto">
            <a:xfrm>
              <a:off x="1590675" y="3297238"/>
              <a:ext cx="220662" cy="222250"/>
            </a:xfrm>
            <a:custGeom>
              <a:avLst/>
              <a:gdLst>
                <a:gd name="T0" fmla="*/ 350300131 w 139"/>
                <a:gd name="T1" fmla="*/ 352821875 h 140"/>
                <a:gd name="T2" fmla="*/ 350300131 w 139"/>
                <a:gd name="T3" fmla="*/ 0 h 140"/>
                <a:gd name="T4" fmla="*/ 0 w 139"/>
                <a:gd name="T5" fmla="*/ 352821875 h 140"/>
                <a:gd name="T6" fmla="*/ 350300131 w 139"/>
                <a:gd name="T7" fmla="*/ 352821875 h 1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 h="140">
                  <a:moveTo>
                    <a:pt x="139" y="140"/>
                  </a:moveTo>
                  <a:lnTo>
                    <a:pt x="139" y="0"/>
                  </a:lnTo>
                  <a:lnTo>
                    <a:pt x="0" y="140"/>
                  </a:lnTo>
                  <a:lnTo>
                    <a:pt x="139" y="140"/>
                  </a:lnTo>
                  <a:close/>
                </a:path>
              </a:pathLst>
            </a:custGeom>
            <a:solidFill>
              <a:srgbClr val="013E4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3" name="Oval 11"/>
            <p:cNvSpPr>
              <a:spLocks noChangeArrowheads="1"/>
            </p:cNvSpPr>
            <p:nvPr/>
          </p:nvSpPr>
          <p:spPr bwMode="auto">
            <a:xfrm>
              <a:off x="665163" y="3451225"/>
              <a:ext cx="757237" cy="758825"/>
            </a:xfrm>
            <a:prstGeom prst="ellipse">
              <a:avLst/>
            </a:pr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064" name="Freeform 12"/>
            <p:cNvSpPr>
              <a:spLocks noEditPoints="1"/>
            </p:cNvSpPr>
            <p:nvPr/>
          </p:nvSpPr>
          <p:spPr bwMode="auto">
            <a:xfrm>
              <a:off x="1077913" y="3776663"/>
              <a:ext cx="161925" cy="133350"/>
            </a:xfrm>
            <a:custGeom>
              <a:avLst/>
              <a:gdLst>
                <a:gd name="T0" fmla="*/ 133774834 w 98"/>
                <a:gd name="T1" fmla="*/ 219533611 h 81"/>
                <a:gd name="T2" fmla="*/ 0 w 98"/>
                <a:gd name="T3" fmla="*/ 108411904 h 81"/>
                <a:gd name="T4" fmla="*/ 133774834 w 98"/>
                <a:gd name="T5" fmla="*/ 0 h 81"/>
                <a:gd name="T6" fmla="*/ 267548017 w 98"/>
                <a:gd name="T7" fmla="*/ 108411904 h 81"/>
                <a:gd name="T8" fmla="*/ 133774834 w 98"/>
                <a:gd name="T9" fmla="*/ 219533611 h 81"/>
                <a:gd name="T10" fmla="*/ 133774834 w 98"/>
                <a:gd name="T11" fmla="*/ 46074894 h 81"/>
                <a:gd name="T12" fmla="*/ 46411340 w 98"/>
                <a:gd name="T13" fmla="*/ 108411904 h 81"/>
                <a:gd name="T14" fmla="*/ 133774834 w 98"/>
                <a:gd name="T15" fmla="*/ 173458717 h 81"/>
                <a:gd name="T16" fmla="*/ 221136677 w 98"/>
                <a:gd name="T17" fmla="*/ 108411904 h 81"/>
                <a:gd name="T18" fmla="*/ 133774834 w 98"/>
                <a:gd name="T19" fmla="*/ 46074894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81">
                  <a:moveTo>
                    <a:pt x="49" y="81"/>
                  </a:moveTo>
                  <a:cubicBezTo>
                    <a:pt x="22" y="81"/>
                    <a:pt x="0" y="63"/>
                    <a:pt x="0" y="40"/>
                  </a:cubicBezTo>
                  <a:cubicBezTo>
                    <a:pt x="0" y="18"/>
                    <a:pt x="22" y="0"/>
                    <a:pt x="49" y="0"/>
                  </a:cubicBezTo>
                  <a:cubicBezTo>
                    <a:pt x="76" y="0"/>
                    <a:pt x="98" y="18"/>
                    <a:pt x="98" y="40"/>
                  </a:cubicBezTo>
                  <a:cubicBezTo>
                    <a:pt x="98" y="63"/>
                    <a:pt x="76" y="81"/>
                    <a:pt x="49" y="81"/>
                  </a:cubicBezTo>
                  <a:close/>
                  <a:moveTo>
                    <a:pt x="49" y="17"/>
                  </a:moveTo>
                  <a:cubicBezTo>
                    <a:pt x="31" y="17"/>
                    <a:pt x="17" y="27"/>
                    <a:pt x="17" y="40"/>
                  </a:cubicBezTo>
                  <a:cubicBezTo>
                    <a:pt x="17" y="54"/>
                    <a:pt x="31" y="64"/>
                    <a:pt x="49" y="64"/>
                  </a:cubicBezTo>
                  <a:cubicBezTo>
                    <a:pt x="67" y="64"/>
                    <a:pt x="81" y="54"/>
                    <a:pt x="81" y="40"/>
                  </a:cubicBezTo>
                  <a:cubicBezTo>
                    <a:pt x="81" y="27"/>
                    <a:pt x="67" y="17"/>
                    <a:pt x="49" y="17"/>
                  </a:cubicBez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5" name="Freeform 13"/>
            <p:cNvSpPr/>
            <p:nvPr/>
          </p:nvSpPr>
          <p:spPr bwMode="auto">
            <a:xfrm>
              <a:off x="903288" y="3722688"/>
              <a:ext cx="255587" cy="311150"/>
            </a:xfrm>
            <a:custGeom>
              <a:avLst/>
              <a:gdLst>
                <a:gd name="T0" fmla="*/ 424186458 w 154"/>
                <a:gd name="T1" fmla="*/ 63001255 h 188"/>
                <a:gd name="T2" fmla="*/ 424186458 w 154"/>
                <a:gd name="T3" fmla="*/ 19173791 h 188"/>
                <a:gd name="T4" fmla="*/ 404904577 w 154"/>
                <a:gd name="T5" fmla="*/ 0 h 188"/>
                <a:gd name="T6" fmla="*/ 19281882 w 154"/>
                <a:gd name="T7" fmla="*/ 0 h 188"/>
                <a:gd name="T8" fmla="*/ 0 w 154"/>
                <a:gd name="T9" fmla="*/ 19173791 h 188"/>
                <a:gd name="T10" fmla="*/ 0 w 154"/>
                <a:gd name="T11" fmla="*/ 63001255 h 188"/>
                <a:gd name="T12" fmla="*/ 0 w 154"/>
                <a:gd name="T13" fmla="*/ 63001255 h 188"/>
                <a:gd name="T14" fmla="*/ 0 w 154"/>
                <a:gd name="T15" fmla="*/ 454707659 h 188"/>
                <a:gd name="T16" fmla="*/ 60597354 w 154"/>
                <a:gd name="T17" fmla="*/ 514969801 h 188"/>
                <a:gd name="T18" fmla="*/ 363589104 w 154"/>
                <a:gd name="T19" fmla="*/ 514969801 h 188"/>
                <a:gd name="T20" fmla="*/ 424186458 w 154"/>
                <a:gd name="T21" fmla="*/ 454707659 h 188"/>
                <a:gd name="T22" fmla="*/ 424186458 w 154"/>
                <a:gd name="T23" fmla="*/ 63001255 h 1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 h="188">
                  <a:moveTo>
                    <a:pt x="154" y="23"/>
                  </a:moveTo>
                  <a:cubicBezTo>
                    <a:pt x="154" y="7"/>
                    <a:pt x="154" y="7"/>
                    <a:pt x="154" y="7"/>
                  </a:cubicBezTo>
                  <a:cubicBezTo>
                    <a:pt x="154" y="3"/>
                    <a:pt x="151" y="0"/>
                    <a:pt x="147" y="0"/>
                  </a:cubicBezTo>
                  <a:cubicBezTo>
                    <a:pt x="7" y="0"/>
                    <a:pt x="7" y="0"/>
                    <a:pt x="7" y="0"/>
                  </a:cubicBezTo>
                  <a:cubicBezTo>
                    <a:pt x="3" y="0"/>
                    <a:pt x="0" y="3"/>
                    <a:pt x="0" y="7"/>
                  </a:cubicBezTo>
                  <a:cubicBezTo>
                    <a:pt x="0" y="23"/>
                    <a:pt x="0" y="23"/>
                    <a:pt x="0" y="23"/>
                  </a:cubicBezTo>
                  <a:cubicBezTo>
                    <a:pt x="0" y="23"/>
                    <a:pt x="0" y="23"/>
                    <a:pt x="0" y="23"/>
                  </a:cubicBezTo>
                  <a:cubicBezTo>
                    <a:pt x="0" y="166"/>
                    <a:pt x="0" y="166"/>
                    <a:pt x="0" y="166"/>
                  </a:cubicBezTo>
                  <a:cubicBezTo>
                    <a:pt x="0" y="178"/>
                    <a:pt x="10" y="188"/>
                    <a:pt x="22" y="188"/>
                  </a:cubicBezTo>
                  <a:cubicBezTo>
                    <a:pt x="132" y="188"/>
                    <a:pt x="132" y="188"/>
                    <a:pt x="132" y="188"/>
                  </a:cubicBezTo>
                  <a:cubicBezTo>
                    <a:pt x="144" y="188"/>
                    <a:pt x="154" y="178"/>
                    <a:pt x="154" y="166"/>
                  </a:cubicBezTo>
                  <a:cubicBezTo>
                    <a:pt x="154" y="23"/>
                    <a:pt x="154" y="23"/>
                    <a:pt x="154" y="23"/>
                  </a:cubicBezTo>
                  <a:close/>
                </a:path>
              </a:pathLst>
            </a:cu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6" name="Freeform 14"/>
            <p:cNvSpPr/>
            <p:nvPr/>
          </p:nvSpPr>
          <p:spPr bwMode="auto">
            <a:xfrm>
              <a:off x="903288" y="3981450"/>
              <a:ext cx="255587" cy="52388"/>
            </a:xfrm>
            <a:custGeom>
              <a:avLst/>
              <a:gdLst>
                <a:gd name="T0" fmla="*/ 363589104 w 154"/>
                <a:gd name="T1" fmla="*/ 58964331 h 32"/>
                <a:gd name="T2" fmla="*/ 60597354 w 154"/>
                <a:gd name="T3" fmla="*/ 58964331 h 32"/>
                <a:gd name="T4" fmla="*/ 0 w 154"/>
                <a:gd name="T5" fmla="*/ 0 h 32"/>
                <a:gd name="T6" fmla="*/ 0 w 154"/>
                <a:gd name="T7" fmla="*/ 26801373 h 32"/>
                <a:gd name="T8" fmla="*/ 60597354 w 154"/>
                <a:gd name="T9" fmla="*/ 85765705 h 32"/>
                <a:gd name="T10" fmla="*/ 363589104 w 154"/>
                <a:gd name="T11" fmla="*/ 85765705 h 32"/>
                <a:gd name="T12" fmla="*/ 424186458 w 154"/>
                <a:gd name="T13" fmla="*/ 26801373 h 32"/>
                <a:gd name="T14" fmla="*/ 424186458 w 154"/>
                <a:gd name="T15" fmla="*/ 0 h 32"/>
                <a:gd name="T16" fmla="*/ 363589104 w 154"/>
                <a:gd name="T17" fmla="*/ 5896433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32">
                  <a:moveTo>
                    <a:pt x="132" y="22"/>
                  </a:moveTo>
                  <a:cubicBezTo>
                    <a:pt x="22" y="22"/>
                    <a:pt x="22" y="22"/>
                    <a:pt x="22" y="22"/>
                  </a:cubicBezTo>
                  <a:cubicBezTo>
                    <a:pt x="10" y="22"/>
                    <a:pt x="0" y="12"/>
                    <a:pt x="0" y="0"/>
                  </a:cubicBezTo>
                  <a:cubicBezTo>
                    <a:pt x="0" y="10"/>
                    <a:pt x="0" y="10"/>
                    <a:pt x="0" y="10"/>
                  </a:cubicBezTo>
                  <a:cubicBezTo>
                    <a:pt x="0" y="22"/>
                    <a:pt x="10" y="32"/>
                    <a:pt x="22" y="32"/>
                  </a:cubicBezTo>
                  <a:cubicBezTo>
                    <a:pt x="132" y="32"/>
                    <a:pt x="132" y="32"/>
                    <a:pt x="132" y="32"/>
                  </a:cubicBezTo>
                  <a:cubicBezTo>
                    <a:pt x="144" y="32"/>
                    <a:pt x="154" y="22"/>
                    <a:pt x="154" y="10"/>
                  </a:cubicBezTo>
                  <a:cubicBezTo>
                    <a:pt x="154" y="0"/>
                    <a:pt x="154" y="0"/>
                    <a:pt x="154" y="0"/>
                  </a:cubicBezTo>
                  <a:cubicBezTo>
                    <a:pt x="154" y="12"/>
                    <a:pt x="144" y="22"/>
                    <a:pt x="132" y="22"/>
                  </a:cubicBez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7" name="Freeform 15"/>
            <p:cNvSpPr/>
            <p:nvPr/>
          </p:nvSpPr>
          <p:spPr bwMode="auto">
            <a:xfrm>
              <a:off x="946150" y="3763963"/>
              <a:ext cx="22225" cy="212725"/>
            </a:xfrm>
            <a:custGeom>
              <a:avLst/>
              <a:gdLst>
                <a:gd name="T0" fmla="*/ 20458967 w 13"/>
                <a:gd name="T1" fmla="*/ 353530669 h 128"/>
                <a:gd name="T2" fmla="*/ 0 w 13"/>
                <a:gd name="T3" fmla="*/ 336959724 h 128"/>
                <a:gd name="T4" fmla="*/ 0 w 13"/>
                <a:gd name="T5" fmla="*/ 19333046 h 128"/>
                <a:gd name="T6" fmla="*/ 20458967 w 13"/>
                <a:gd name="T7" fmla="*/ 0 h 128"/>
                <a:gd name="T8" fmla="*/ 37996202 w 13"/>
                <a:gd name="T9" fmla="*/ 19333046 h 128"/>
                <a:gd name="T10" fmla="*/ 37996202 w 13"/>
                <a:gd name="T11" fmla="*/ 336959724 h 128"/>
                <a:gd name="T12" fmla="*/ 20458967 w 13"/>
                <a:gd name="T13" fmla="*/ 353530669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8">
                  <a:moveTo>
                    <a:pt x="7" y="128"/>
                  </a:moveTo>
                  <a:cubicBezTo>
                    <a:pt x="3" y="128"/>
                    <a:pt x="0" y="125"/>
                    <a:pt x="0" y="122"/>
                  </a:cubicBezTo>
                  <a:cubicBezTo>
                    <a:pt x="0" y="7"/>
                    <a:pt x="0" y="7"/>
                    <a:pt x="0" y="7"/>
                  </a:cubicBezTo>
                  <a:cubicBezTo>
                    <a:pt x="0" y="3"/>
                    <a:pt x="3" y="0"/>
                    <a:pt x="7" y="0"/>
                  </a:cubicBezTo>
                  <a:cubicBezTo>
                    <a:pt x="10" y="0"/>
                    <a:pt x="13" y="3"/>
                    <a:pt x="13" y="7"/>
                  </a:cubicBezTo>
                  <a:cubicBezTo>
                    <a:pt x="13" y="122"/>
                    <a:pt x="13" y="122"/>
                    <a:pt x="13" y="122"/>
                  </a:cubicBezTo>
                  <a:cubicBezTo>
                    <a:pt x="13" y="125"/>
                    <a:pt x="10" y="128"/>
                    <a:pt x="7"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8" name="Freeform 16"/>
            <p:cNvSpPr/>
            <p:nvPr/>
          </p:nvSpPr>
          <p:spPr bwMode="auto">
            <a:xfrm>
              <a:off x="1158875" y="3803650"/>
              <a:ext cx="52387" cy="77788"/>
            </a:xfrm>
            <a:custGeom>
              <a:avLst/>
              <a:gdLst>
                <a:gd name="T0" fmla="*/ 85762430 w 32"/>
                <a:gd name="T1" fmla="*/ 63001660 h 47"/>
                <a:gd name="T2" fmla="*/ 0 w 32"/>
                <a:gd name="T3" fmla="*/ 0 h 47"/>
                <a:gd name="T4" fmla="*/ 0 w 32"/>
                <a:gd name="T5" fmla="*/ 128744105 h 47"/>
                <a:gd name="T6" fmla="*/ 85762430 w 32"/>
                <a:gd name="T7" fmla="*/ 6300166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7">
                  <a:moveTo>
                    <a:pt x="32" y="23"/>
                  </a:moveTo>
                  <a:cubicBezTo>
                    <a:pt x="32" y="10"/>
                    <a:pt x="18" y="0"/>
                    <a:pt x="0" y="0"/>
                  </a:cubicBezTo>
                  <a:cubicBezTo>
                    <a:pt x="0" y="47"/>
                    <a:pt x="0" y="47"/>
                    <a:pt x="0" y="47"/>
                  </a:cubicBezTo>
                  <a:cubicBezTo>
                    <a:pt x="18" y="47"/>
                    <a:pt x="32" y="37"/>
                    <a:pt x="32" y="23"/>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9" name="Freeform 17"/>
            <p:cNvSpPr/>
            <p:nvPr/>
          </p:nvSpPr>
          <p:spPr bwMode="auto">
            <a:xfrm>
              <a:off x="931863" y="3729038"/>
              <a:ext cx="487362" cy="452438"/>
            </a:xfrm>
            <a:custGeom>
              <a:avLst/>
              <a:gdLst>
                <a:gd name="T0" fmla="*/ 807897004 w 294"/>
                <a:gd name="T1" fmla="*/ 252685794 h 273"/>
                <a:gd name="T2" fmla="*/ 373720454 w 294"/>
                <a:gd name="T3" fmla="*/ 0 h 273"/>
                <a:gd name="T4" fmla="*/ 376468910 w 294"/>
                <a:gd name="T5" fmla="*/ 8240006 h 273"/>
                <a:gd name="T6" fmla="*/ 376468910 w 294"/>
                <a:gd name="T7" fmla="*/ 52184497 h 273"/>
                <a:gd name="T8" fmla="*/ 376468910 w 294"/>
                <a:gd name="T9" fmla="*/ 52184497 h 273"/>
                <a:gd name="T10" fmla="*/ 376468910 w 294"/>
                <a:gd name="T11" fmla="*/ 76904516 h 273"/>
                <a:gd name="T12" fmla="*/ 511118411 w 294"/>
                <a:gd name="T13" fmla="*/ 186767401 h 273"/>
                <a:gd name="T14" fmla="*/ 376468910 w 294"/>
                <a:gd name="T15" fmla="*/ 299378059 h 273"/>
                <a:gd name="T16" fmla="*/ 376468910 w 294"/>
                <a:gd name="T17" fmla="*/ 417480950 h 273"/>
                <a:gd name="T18" fmla="*/ 376468910 w 294"/>
                <a:gd name="T19" fmla="*/ 444947085 h 273"/>
                <a:gd name="T20" fmla="*/ 316014472 w 294"/>
                <a:gd name="T21" fmla="*/ 505371589 h 273"/>
                <a:gd name="T22" fmla="*/ 13738967 w 294"/>
                <a:gd name="T23" fmla="*/ 505371589 h 273"/>
                <a:gd name="T24" fmla="*/ 0 w 294"/>
                <a:gd name="T25" fmla="*/ 505371589 h 273"/>
                <a:gd name="T26" fmla="*/ 423184382 w 294"/>
                <a:gd name="T27" fmla="*/ 749817377 h 273"/>
                <a:gd name="T28" fmla="*/ 807897004 w 294"/>
                <a:gd name="T29" fmla="*/ 252685794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4" h="273">
                  <a:moveTo>
                    <a:pt x="294" y="92"/>
                  </a:moveTo>
                  <a:cubicBezTo>
                    <a:pt x="136" y="0"/>
                    <a:pt x="136" y="0"/>
                    <a:pt x="136" y="0"/>
                  </a:cubicBezTo>
                  <a:cubicBezTo>
                    <a:pt x="136" y="1"/>
                    <a:pt x="137" y="2"/>
                    <a:pt x="137" y="3"/>
                  </a:cubicBezTo>
                  <a:cubicBezTo>
                    <a:pt x="137" y="19"/>
                    <a:pt x="137" y="19"/>
                    <a:pt x="137" y="19"/>
                  </a:cubicBezTo>
                  <a:cubicBezTo>
                    <a:pt x="137" y="19"/>
                    <a:pt x="137" y="19"/>
                    <a:pt x="137" y="19"/>
                  </a:cubicBezTo>
                  <a:cubicBezTo>
                    <a:pt x="137" y="28"/>
                    <a:pt x="137" y="28"/>
                    <a:pt x="137" y="28"/>
                  </a:cubicBezTo>
                  <a:cubicBezTo>
                    <a:pt x="164" y="28"/>
                    <a:pt x="186" y="46"/>
                    <a:pt x="186" y="68"/>
                  </a:cubicBezTo>
                  <a:cubicBezTo>
                    <a:pt x="186" y="91"/>
                    <a:pt x="164" y="109"/>
                    <a:pt x="137" y="109"/>
                  </a:cubicBezTo>
                  <a:cubicBezTo>
                    <a:pt x="137" y="152"/>
                    <a:pt x="137" y="152"/>
                    <a:pt x="137" y="152"/>
                  </a:cubicBezTo>
                  <a:cubicBezTo>
                    <a:pt x="137" y="162"/>
                    <a:pt x="137" y="162"/>
                    <a:pt x="137" y="162"/>
                  </a:cubicBezTo>
                  <a:cubicBezTo>
                    <a:pt x="137" y="174"/>
                    <a:pt x="127" y="184"/>
                    <a:pt x="115" y="184"/>
                  </a:cubicBezTo>
                  <a:cubicBezTo>
                    <a:pt x="5" y="184"/>
                    <a:pt x="5" y="184"/>
                    <a:pt x="5" y="184"/>
                  </a:cubicBezTo>
                  <a:cubicBezTo>
                    <a:pt x="3" y="184"/>
                    <a:pt x="2" y="184"/>
                    <a:pt x="0" y="184"/>
                  </a:cubicBezTo>
                  <a:cubicBezTo>
                    <a:pt x="154" y="273"/>
                    <a:pt x="154" y="273"/>
                    <a:pt x="154" y="273"/>
                  </a:cubicBezTo>
                  <a:cubicBezTo>
                    <a:pt x="228" y="243"/>
                    <a:pt x="283" y="174"/>
                    <a:pt x="294" y="92"/>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70" name="Freeform 18"/>
            <p:cNvSpPr/>
            <p:nvPr/>
          </p:nvSpPr>
          <p:spPr bwMode="auto">
            <a:xfrm>
              <a:off x="992188" y="3584575"/>
              <a:ext cx="53975" cy="109538"/>
            </a:xfrm>
            <a:custGeom>
              <a:avLst/>
              <a:gdLst>
                <a:gd name="T0" fmla="*/ 51210468 w 32"/>
                <a:gd name="T1" fmla="*/ 163046496 h 67"/>
                <a:gd name="T2" fmla="*/ 45521166 w 32"/>
                <a:gd name="T3" fmla="*/ 179083186 h 67"/>
                <a:gd name="T4" fmla="*/ 45521166 w 32"/>
                <a:gd name="T5" fmla="*/ 179083186 h 67"/>
                <a:gd name="T6" fmla="*/ 19915088 w 32"/>
                <a:gd name="T7" fmla="*/ 163046496 h 67"/>
                <a:gd name="T8" fmla="*/ 36984682 w 32"/>
                <a:gd name="T9" fmla="*/ 16036690 h 67"/>
                <a:gd name="T10" fmla="*/ 45521166 w 32"/>
                <a:gd name="T11" fmla="*/ 0 h 67"/>
                <a:gd name="T12" fmla="*/ 45521166 w 32"/>
                <a:gd name="T13" fmla="*/ 0 h 67"/>
                <a:gd name="T14" fmla="*/ 71125556 w 32"/>
                <a:gd name="T15" fmla="*/ 16036690 h 67"/>
                <a:gd name="T16" fmla="*/ 51210468 w 32"/>
                <a:gd name="T17" fmla="*/ 16304649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67">
                  <a:moveTo>
                    <a:pt x="18" y="61"/>
                  </a:moveTo>
                  <a:cubicBezTo>
                    <a:pt x="20" y="65"/>
                    <a:pt x="19" y="67"/>
                    <a:pt x="16" y="67"/>
                  </a:cubicBezTo>
                  <a:cubicBezTo>
                    <a:pt x="16" y="67"/>
                    <a:pt x="16" y="67"/>
                    <a:pt x="16" y="67"/>
                  </a:cubicBezTo>
                  <a:cubicBezTo>
                    <a:pt x="12" y="67"/>
                    <a:pt x="8" y="65"/>
                    <a:pt x="7" y="61"/>
                  </a:cubicBezTo>
                  <a:cubicBezTo>
                    <a:pt x="0" y="43"/>
                    <a:pt x="20" y="25"/>
                    <a:pt x="13" y="6"/>
                  </a:cubicBezTo>
                  <a:cubicBezTo>
                    <a:pt x="12" y="3"/>
                    <a:pt x="12" y="0"/>
                    <a:pt x="16" y="0"/>
                  </a:cubicBezTo>
                  <a:cubicBezTo>
                    <a:pt x="16" y="0"/>
                    <a:pt x="16" y="0"/>
                    <a:pt x="16" y="0"/>
                  </a:cubicBezTo>
                  <a:cubicBezTo>
                    <a:pt x="19" y="0"/>
                    <a:pt x="24" y="3"/>
                    <a:pt x="25" y="6"/>
                  </a:cubicBezTo>
                  <a:cubicBezTo>
                    <a:pt x="32" y="25"/>
                    <a:pt x="11" y="43"/>
                    <a:pt x="1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71" name="Freeform 19"/>
            <p:cNvSpPr/>
            <p:nvPr/>
          </p:nvSpPr>
          <p:spPr bwMode="auto">
            <a:xfrm>
              <a:off x="1038225" y="3584575"/>
              <a:ext cx="52387" cy="109538"/>
            </a:xfrm>
            <a:custGeom>
              <a:avLst/>
              <a:gdLst>
                <a:gd name="T0" fmla="*/ 50921801 w 32"/>
                <a:gd name="T1" fmla="*/ 163046496 h 67"/>
                <a:gd name="T2" fmla="*/ 42882034 w 32"/>
                <a:gd name="T3" fmla="*/ 179083186 h 67"/>
                <a:gd name="T4" fmla="*/ 42882034 w 32"/>
                <a:gd name="T5" fmla="*/ 179083186 h 67"/>
                <a:gd name="T6" fmla="*/ 18761094 w 32"/>
                <a:gd name="T7" fmla="*/ 163046496 h 67"/>
                <a:gd name="T8" fmla="*/ 37520552 w 32"/>
                <a:gd name="T9" fmla="*/ 16036690 h 67"/>
                <a:gd name="T10" fmla="*/ 42882034 w 32"/>
                <a:gd name="T11" fmla="*/ 0 h 67"/>
                <a:gd name="T12" fmla="*/ 42882034 w 32"/>
                <a:gd name="T13" fmla="*/ 0 h 67"/>
                <a:gd name="T14" fmla="*/ 67001336 w 32"/>
                <a:gd name="T15" fmla="*/ 16036690 h 67"/>
                <a:gd name="T16" fmla="*/ 50921801 w 32"/>
                <a:gd name="T17" fmla="*/ 16304649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67">
                  <a:moveTo>
                    <a:pt x="19" y="61"/>
                  </a:moveTo>
                  <a:cubicBezTo>
                    <a:pt x="20" y="65"/>
                    <a:pt x="20" y="67"/>
                    <a:pt x="16" y="67"/>
                  </a:cubicBezTo>
                  <a:cubicBezTo>
                    <a:pt x="16" y="67"/>
                    <a:pt x="16" y="67"/>
                    <a:pt x="16" y="67"/>
                  </a:cubicBezTo>
                  <a:cubicBezTo>
                    <a:pt x="13" y="67"/>
                    <a:pt x="8" y="65"/>
                    <a:pt x="7" y="61"/>
                  </a:cubicBezTo>
                  <a:cubicBezTo>
                    <a:pt x="0" y="43"/>
                    <a:pt x="21" y="25"/>
                    <a:pt x="14" y="6"/>
                  </a:cubicBezTo>
                  <a:cubicBezTo>
                    <a:pt x="12" y="3"/>
                    <a:pt x="13" y="0"/>
                    <a:pt x="16" y="0"/>
                  </a:cubicBezTo>
                  <a:cubicBezTo>
                    <a:pt x="16" y="0"/>
                    <a:pt x="16" y="0"/>
                    <a:pt x="16" y="0"/>
                  </a:cubicBezTo>
                  <a:cubicBezTo>
                    <a:pt x="20" y="0"/>
                    <a:pt x="24" y="3"/>
                    <a:pt x="25" y="6"/>
                  </a:cubicBezTo>
                  <a:cubicBezTo>
                    <a:pt x="32" y="25"/>
                    <a:pt x="12" y="43"/>
                    <a:pt x="19"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72" name="Oval 20"/>
            <p:cNvSpPr>
              <a:spLocks noChangeArrowheads="1"/>
            </p:cNvSpPr>
            <p:nvPr/>
          </p:nvSpPr>
          <p:spPr bwMode="auto">
            <a:xfrm>
              <a:off x="3711575" y="4146550"/>
              <a:ext cx="638175" cy="638175"/>
            </a:xfrm>
            <a:prstGeom prst="ellipse">
              <a:avLst/>
            </a:pr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073" name="Freeform 21"/>
            <p:cNvSpPr/>
            <p:nvPr/>
          </p:nvSpPr>
          <p:spPr bwMode="auto">
            <a:xfrm>
              <a:off x="3935413" y="4341813"/>
              <a:ext cx="128587" cy="12700"/>
            </a:xfrm>
            <a:custGeom>
              <a:avLst/>
              <a:gdLst>
                <a:gd name="T0" fmla="*/ 204131069 w 81"/>
                <a:gd name="T1" fmla="*/ 20161250 h 8"/>
                <a:gd name="T2" fmla="*/ 10080586 w 81"/>
                <a:gd name="T3" fmla="*/ 20161250 h 8"/>
                <a:gd name="T4" fmla="*/ 0 w 81"/>
                <a:gd name="T5" fmla="*/ 0 h 8"/>
                <a:gd name="T6" fmla="*/ 199090776 w 81"/>
                <a:gd name="T7" fmla="*/ 0 h 8"/>
                <a:gd name="T8" fmla="*/ 204131069 w 81"/>
                <a:gd name="T9" fmla="*/ 2016125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8">
                  <a:moveTo>
                    <a:pt x="81" y="8"/>
                  </a:moveTo>
                  <a:lnTo>
                    <a:pt x="4" y="8"/>
                  </a:lnTo>
                  <a:lnTo>
                    <a:pt x="0" y="0"/>
                  </a:lnTo>
                  <a:lnTo>
                    <a:pt x="79" y="0"/>
                  </a:lnTo>
                  <a:lnTo>
                    <a:pt x="8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74" name="Freeform 22"/>
            <p:cNvSpPr/>
            <p:nvPr/>
          </p:nvSpPr>
          <p:spPr bwMode="auto">
            <a:xfrm>
              <a:off x="3840163" y="4383088"/>
              <a:ext cx="88900" cy="103188"/>
            </a:xfrm>
            <a:custGeom>
              <a:avLst/>
              <a:gdLst>
                <a:gd name="T0" fmla="*/ 124674019 w 54"/>
                <a:gd name="T1" fmla="*/ 116339477 h 62"/>
                <a:gd name="T2" fmla="*/ 35234033 w 54"/>
                <a:gd name="T3" fmla="*/ 157887626 h 62"/>
                <a:gd name="T4" fmla="*/ 21681722 w 54"/>
                <a:gd name="T5" fmla="*/ 58169739 h 62"/>
                <a:gd name="T6" fmla="*/ 111121707 w 54"/>
                <a:gd name="T7" fmla="*/ 16619925 h 62"/>
                <a:gd name="T8" fmla="*/ 124674019 w 54"/>
                <a:gd name="T9" fmla="*/ 116339477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2">
                  <a:moveTo>
                    <a:pt x="46" y="42"/>
                  </a:moveTo>
                  <a:cubicBezTo>
                    <a:pt x="38" y="56"/>
                    <a:pt x="23" y="62"/>
                    <a:pt x="13" y="57"/>
                  </a:cubicBezTo>
                  <a:cubicBezTo>
                    <a:pt x="2" y="51"/>
                    <a:pt x="0" y="35"/>
                    <a:pt x="8" y="21"/>
                  </a:cubicBezTo>
                  <a:cubicBezTo>
                    <a:pt x="16" y="6"/>
                    <a:pt x="31" y="0"/>
                    <a:pt x="41" y="6"/>
                  </a:cubicBezTo>
                  <a:cubicBezTo>
                    <a:pt x="52" y="12"/>
                    <a:pt x="54" y="28"/>
                    <a:pt x="46"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75" name="Freeform 23"/>
            <p:cNvSpPr/>
            <p:nvPr/>
          </p:nvSpPr>
          <p:spPr bwMode="auto">
            <a:xfrm>
              <a:off x="3910013" y="4337050"/>
              <a:ext cx="46037" cy="49213"/>
            </a:xfrm>
            <a:custGeom>
              <a:avLst/>
              <a:gdLst>
                <a:gd name="T0" fmla="*/ 64879286 w 28"/>
                <a:gd name="T1" fmla="*/ 59203239 h 30"/>
                <a:gd name="T2" fmla="*/ 27033584 w 28"/>
                <a:gd name="T3" fmla="*/ 75348384 h 30"/>
                <a:gd name="T4" fmla="*/ 10813762 w 28"/>
                <a:gd name="T5" fmla="*/ 64583860 h 30"/>
                <a:gd name="T6" fmla="*/ 13516792 w 28"/>
                <a:gd name="T7" fmla="*/ 24219358 h 30"/>
                <a:gd name="T8" fmla="*/ 13516792 w 28"/>
                <a:gd name="T9" fmla="*/ 24219358 h 30"/>
                <a:gd name="T10" fmla="*/ 51362494 w 28"/>
                <a:gd name="T11" fmla="*/ 8072572 h 30"/>
                <a:gd name="T12" fmla="*/ 64879286 w 28"/>
                <a:gd name="T13" fmla="*/ 18837096 h 30"/>
                <a:gd name="T14" fmla="*/ 64879286 w 28"/>
                <a:gd name="T15" fmla="*/ 59203239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30">
                  <a:moveTo>
                    <a:pt x="24" y="22"/>
                  </a:moveTo>
                  <a:cubicBezTo>
                    <a:pt x="20" y="28"/>
                    <a:pt x="13" y="30"/>
                    <a:pt x="10" y="28"/>
                  </a:cubicBezTo>
                  <a:cubicBezTo>
                    <a:pt x="4" y="24"/>
                    <a:pt x="4" y="24"/>
                    <a:pt x="4" y="24"/>
                  </a:cubicBezTo>
                  <a:cubicBezTo>
                    <a:pt x="0" y="21"/>
                    <a:pt x="1" y="14"/>
                    <a:pt x="5" y="9"/>
                  </a:cubicBezTo>
                  <a:cubicBezTo>
                    <a:pt x="5" y="9"/>
                    <a:pt x="5" y="9"/>
                    <a:pt x="5" y="9"/>
                  </a:cubicBezTo>
                  <a:cubicBezTo>
                    <a:pt x="9" y="3"/>
                    <a:pt x="15" y="0"/>
                    <a:pt x="19" y="3"/>
                  </a:cubicBezTo>
                  <a:cubicBezTo>
                    <a:pt x="24" y="7"/>
                    <a:pt x="24" y="7"/>
                    <a:pt x="24" y="7"/>
                  </a:cubicBezTo>
                  <a:cubicBezTo>
                    <a:pt x="28" y="10"/>
                    <a:pt x="28" y="16"/>
                    <a:pt x="24" y="22"/>
                  </a:cubicBezTo>
                  <a:close/>
                </a:path>
              </a:pathLst>
            </a:cu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76" name="Freeform 24"/>
            <p:cNvSpPr/>
            <p:nvPr/>
          </p:nvSpPr>
          <p:spPr bwMode="auto">
            <a:xfrm>
              <a:off x="4059238" y="4341813"/>
              <a:ext cx="66675" cy="211138"/>
            </a:xfrm>
            <a:custGeom>
              <a:avLst/>
              <a:gdLst>
                <a:gd name="T0" fmla="*/ 105846563 w 42"/>
                <a:gd name="T1" fmla="*/ 335182369 h 133"/>
                <a:gd name="T2" fmla="*/ 83165950 w 42"/>
                <a:gd name="T3" fmla="*/ 335182369 h 133"/>
                <a:gd name="T4" fmla="*/ 0 w 42"/>
                <a:gd name="T5" fmla="*/ 0 h 133"/>
                <a:gd name="T6" fmla="*/ 22682200 w 42"/>
                <a:gd name="T7" fmla="*/ 0 h 133"/>
                <a:gd name="T8" fmla="*/ 105846563 w 42"/>
                <a:gd name="T9" fmla="*/ 335182369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33">
                  <a:moveTo>
                    <a:pt x="42" y="133"/>
                  </a:moveTo>
                  <a:lnTo>
                    <a:pt x="33" y="133"/>
                  </a:lnTo>
                  <a:lnTo>
                    <a:pt x="0" y="0"/>
                  </a:lnTo>
                  <a:lnTo>
                    <a:pt x="9" y="0"/>
                  </a:lnTo>
                  <a:lnTo>
                    <a:pt x="42" y="1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77" name="Oval 25"/>
            <p:cNvSpPr>
              <a:spLocks noChangeArrowheads="1"/>
            </p:cNvSpPr>
            <p:nvPr/>
          </p:nvSpPr>
          <p:spPr bwMode="auto">
            <a:xfrm>
              <a:off x="4049713" y="4335463"/>
              <a:ext cx="31750" cy="31750"/>
            </a:xfrm>
            <a:prstGeom prst="ellipse">
              <a:avLst/>
            </a:pr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078" name="Freeform 26"/>
            <p:cNvSpPr/>
            <p:nvPr/>
          </p:nvSpPr>
          <p:spPr bwMode="auto">
            <a:xfrm>
              <a:off x="3987800" y="4541838"/>
              <a:ext cx="209550" cy="53975"/>
            </a:xfrm>
            <a:custGeom>
              <a:avLst/>
              <a:gdLst>
                <a:gd name="T0" fmla="*/ 255915000 w 127"/>
                <a:gd name="T1" fmla="*/ 0 h 33"/>
                <a:gd name="T2" fmla="*/ 89842500 w 127"/>
                <a:gd name="T3" fmla="*/ 0 h 33"/>
                <a:gd name="T4" fmla="*/ 0 w 127"/>
                <a:gd name="T5" fmla="*/ 88281837 h 33"/>
                <a:gd name="T6" fmla="*/ 345757500 w 127"/>
                <a:gd name="T7" fmla="*/ 88281837 h 33"/>
                <a:gd name="T8" fmla="*/ 255915000 w 127"/>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33">
                  <a:moveTo>
                    <a:pt x="94" y="0"/>
                  </a:moveTo>
                  <a:cubicBezTo>
                    <a:pt x="33" y="0"/>
                    <a:pt x="33" y="0"/>
                    <a:pt x="33" y="0"/>
                  </a:cubicBezTo>
                  <a:cubicBezTo>
                    <a:pt x="15" y="0"/>
                    <a:pt x="0" y="14"/>
                    <a:pt x="0" y="33"/>
                  </a:cubicBezTo>
                  <a:cubicBezTo>
                    <a:pt x="127" y="33"/>
                    <a:pt x="127" y="33"/>
                    <a:pt x="127" y="33"/>
                  </a:cubicBezTo>
                  <a:cubicBezTo>
                    <a:pt x="127" y="14"/>
                    <a:pt x="112" y="0"/>
                    <a:pt x="94" y="0"/>
                  </a:cubicBezTo>
                  <a:close/>
                </a:path>
              </a:pathLst>
            </a:cu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79" name="Freeform 27"/>
            <p:cNvSpPr/>
            <p:nvPr/>
          </p:nvSpPr>
          <p:spPr bwMode="auto">
            <a:xfrm>
              <a:off x="3811588" y="4330700"/>
              <a:ext cx="182562" cy="147638"/>
            </a:xfrm>
            <a:custGeom>
              <a:avLst/>
              <a:gdLst>
                <a:gd name="T0" fmla="*/ 203828813 w 110"/>
                <a:gd name="T1" fmla="*/ 41277262 h 89"/>
                <a:gd name="T2" fmla="*/ 0 w 110"/>
                <a:gd name="T3" fmla="*/ 96313059 h 89"/>
                <a:gd name="T4" fmla="*/ 261672753 w 110"/>
                <a:gd name="T5" fmla="*/ 244909877 h 89"/>
                <a:gd name="T6" fmla="*/ 203828813 w 110"/>
                <a:gd name="T7" fmla="*/ 41277262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89">
                  <a:moveTo>
                    <a:pt x="74" y="15"/>
                  </a:moveTo>
                  <a:cubicBezTo>
                    <a:pt x="48" y="0"/>
                    <a:pt x="15" y="9"/>
                    <a:pt x="0" y="35"/>
                  </a:cubicBezTo>
                  <a:cubicBezTo>
                    <a:pt x="95" y="89"/>
                    <a:pt x="95" y="89"/>
                    <a:pt x="95" y="89"/>
                  </a:cubicBezTo>
                  <a:cubicBezTo>
                    <a:pt x="110" y="63"/>
                    <a:pt x="100" y="30"/>
                    <a:pt x="74"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80" name="Freeform 28"/>
            <p:cNvSpPr/>
            <p:nvPr/>
          </p:nvSpPr>
          <p:spPr bwMode="auto">
            <a:xfrm>
              <a:off x="3803650" y="4383088"/>
              <a:ext cx="171450" cy="104775"/>
            </a:xfrm>
            <a:custGeom>
              <a:avLst/>
              <a:gdLst>
                <a:gd name="T0" fmla="*/ 277209922 w 104"/>
                <a:gd name="T1" fmla="*/ 165953621 h 63"/>
                <a:gd name="T2" fmla="*/ 266339332 w 104"/>
                <a:gd name="T3" fmla="*/ 171485076 h 63"/>
                <a:gd name="T4" fmla="*/ 5435295 w 104"/>
                <a:gd name="T5" fmla="*/ 22127482 h 63"/>
                <a:gd name="T6" fmla="*/ 2718472 w 104"/>
                <a:gd name="T7" fmla="*/ 8297182 h 63"/>
                <a:gd name="T8" fmla="*/ 2718472 w 104"/>
                <a:gd name="T9" fmla="*/ 8297182 h 63"/>
                <a:gd name="T10" fmla="*/ 16305884 w 104"/>
                <a:gd name="T11" fmla="*/ 0 h 63"/>
                <a:gd name="T12" fmla="*/ 277209922 w 104"/>
                <a:gd name="T13" fmla="*/ 152123321 h 63"/>
                <a:gd name="T14" fmla="*/ 277209922 w 104"/>
                <a:gd name="T15" fmla="*/ 165953621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63">
                  <a:moveTo>
                    <a:pt x="102" y="60"/>
                  </a:moveTo>
                  <a:cubicBezTo>
                    <a:pt x="101" y="62"/>
                    <a:pt x="99" y="63"/>
                    <a:pt x="98" y="62"/>
                  </a:cubicBezTo>
                  <a:cubicBezTo>
                    <a:pt x="2" y="8"/>
                    <a:pt x="2" y="8"/>
                    <a:pt x="2" y="8"/>
                  </a:cubicBezTo>
                  <a:cubicBezTo>
                    <a:pt x="0" y="7"/>
                    <a:pt x="0" y="5"/>
                    <a:pt x="1" y="3"/>
                  </a:cubicBezTo>
                  <a:cubicBezTo>
                    <a:pt x="1" y="3"/>
                    <a:pt x="1" y="3"/>
                    <a:pt x="1" y="3"/>
                  </a:cubicBezTo>
                  <a:cubicBezTo>
                    <a:pt x="2" y="1"/>
                    <a:pt x="4" y="0"/>
                    <a:pt x="6" y="0"/>
                  </a:cubicBezTo>
                  <a:cubicBezTo>
                    <a:pt x="102" y="55"/>
                    <a:pt x="102" y="55"/>
                    <a:pt x="102" y="55"/>
                  </a:cubicBezTo>
                  <a:cubicBezTo>
                    <a:pt x="103" y="55"/>
                    <a:pt x="104" y="58"/>
                    <a:pt x="102" y="60"/>
                  </a:cubicBezTo>
                  <a:close/>
                </a:path>
              </a:pathLst>
            </a:cu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81" name="Freeform 29"/>
            <p:cNvSpPr/>
            <p:nvPr/>
          </p:nvSpPr>
          <p:spPr bwMode="auto">
            <a:xfrm>
              <a:off x="3990975" y="4340225"/>
              <a:ext cx="357187" cy="385763"/>
            </a:xfrm>
            <a:custGeom>
              <a:avLst/>
              <a:gdLst>
                <a:gd name="T0" fmla="*/ 590659967 w 216"/>
                <a:gd name="T1" fmla="*/ 260406581 h 233"/>
                <a:gd name="T2" fmla="*/ 144930279 w 216"/>
                <a:gd name="T3" fmla="*/ 0 h 233"/>
                <a:gd name="T4" fmla="*/ 150398878 w 216"/>
                <a:gd name="T5" fmla="*/ 19187156 h 233"/>
                <a:gd name="T6" fmla="*/ 144930279 w 216"/>
                <a:gd name="T7" fmla="*/ 35634236 h 233"/>
                <a:gd name="T8" fmla="*/ 218762155 w 216"/>
                <a:gd name="T9" fmla="*/ 331676710 h 233"/>
                <a:gd name="T10" fmla="*/ 251577057 w 216"/>
                <a:gd name="T11" fmla="*/ 331676710 h 233"/>
                <a:gd name="T12" fmla="*/ 341816383 w 216"/>
                <a:gd name="T13" fmla="*/ 422133994 h 233"/>
                <a:gd name="T14" fmla="*/ 0 w 216"/>
                <a:gd name="T15" fmla="*/ 422133994 h 233"/>
                <a:gd name="T16" fmla="*/ 371897813 w 216"/>
                <a:gd name="T17" fmla="*/ 638682799 h 233"/>
                <a:gd name="T18" fmla="*/ 590659967 w 216"/>
                <a:gd name="T19" fmla="*/ 260406581 h 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233">
                  <a:moveTo>
                    <a:pt x="216" y="95"/>
                  </a:moveTo>
                  <a:cubicBezTo>
                    <a:pt x="162" y="63"/>
                    <a:pt x="107" y="32"/>
                    <a:pt x="53" y="0"/>
                  </a:cubicBezTo>
                  <a:cubicBezTo>
                    <a:pt x="54" y="2"/>
                    <a:pt x="55" y="4"/>
                    <a:pt x="55" y="7"/>
                  </a:cubicBezTo>
                  <a:cubicBezTo>
                    <a:pt x="55" y="9"/>
                    <a:pt x="54" y="11"/>
                    <a:pt x="53" y="13"/>
                  </a:cubicBezTo>
                  <a:cubicBezTo>
                    <a:pt x="80" y="121"/>
                    <a:pt x="80" y="121"/>
                    <a:pt x="80" y="121"/>
                  </a:cubicBezTo>
                  <a:cubicBezTo>
                    <a:pt x="92" y="121"/>
                    <a:pt x="92" y="121"/>
                    <a:pt x="92" y="121"/>
                  </a:cubicBezTo>
                  <a:cubicBezTo>
                    <a:pt x="110" y="121"/>
                    <a:pt x="125" y="135"/>
                    <a:pt x="125" y="154"/>
                  </a:cubicBezTo>
                  <a:cubicBezTo>
                    <a:pt x="0" y="154"/>
                    <a:pt x="0" y="154"/>
                    <a:pt x="0" y="154"/>
                  </a:cubicBezTo>
                  <a:cubicBezTo>
                    <a:pt x="45" y="180"/>
                    <a:pt x="91" y="206"/>
                    <a:pt x="136" y="233"/>
                  </a:cubicBezTo>
                  <a:cubicBezTo>
                    <a:pt x="180" y="201"/>
                    <a:pt x="210" y="152"/>
                    <a:pt x="216" y="95"/>
                  </a:cubicBez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82" name="Freeform 30"/>
            <p:cNvSpPr/>
            <p:nvPr/>
          </p:nvSpPr>
          <p:spPr bwMode="auto">
            <a:xfrm>
              <a:off x="3863975" y="4354513"/>
              <a:ext cx="246062" cy="239713"/>
            </a:xfrm>
            <a:custGeom>
              <a:avLst/>
              <a:gdLst>
                <a:gd name="T0" fmla="*/ 295766524 w 148"/>
                <a:gd name="T1" fmla="*/ 308834657 h 145"/>
                <a:gd name="T2" fmla="*/ 409098026 w 148"/>
                <a:gd name="T3" fmla="*/ 308834657 h 145"/>
                <a:gd name="T4" fmla="*/ 334464761 w 148"/>
                <a:gd name="T5" fmla="*/ 21865132 h 145"/>
                <a:gd name="T6" fmla="*/ 309587561 w 148"/>
                <a:gd name="T7" fmla="*/ 0 h 145"/>
                <a:gd name="T8" fmla="*/ 146501657 w 148"/>
                <a:gd name="T9" fmla="*/ 0 h 145"/>
                <a:gd name="T10" fmla="*/ 146501657 w 148"/>
                <a:gd name="T11" fmla="*/ 24597860 h 145"/>
                <a:gd name="T12" fmla="*/ 176906940 w 148"/>
                <a:gd name="T13" fmla="*/ 196779575 h 145"/>
                <a:gd name="T14" fmla="*/ 179671812 w 148"/>
                <a:gd name="T15" fmla="*/ 199512303 h 145"/>
                <a:gd name="T16" fmla="*/ 179671812 w 148"/>
                <a:gd name="T17" fmla="*/ 213177597 h 145"/>
                <a:gd name="T18" fmla="*/ 168613986 w 148"/>
                <a:gd name="T19" fmla="*/ 218643054 h 145"/>
                <a:gd name="T20" fmla="*/ 82924557 w 148"/>
                <a:gd name="T21" fmla="*/ 169448987 h 145"/>
                <a:gd name="T22" fmla="*/ 0 w 148"/>
                <a:gd name="T23" fmla="*/ 204977760 h 145"/>
                <a:gd name="T24" fmla="*/ 204549013 w 148"/>
                <a:gd name="T25" fmla="*/ 325232679 h 145"/>
                <a:gd name="T26" fmla="*/ 204549013 w 148"/>
                <a:gd name="T27" fmla="*/ 396291878 h 145"/>
                <a:gd name="T28" fmla="*/ 204549013 w 148"/>
                <a:gd name="T29" fmla="*/ 396291878 h 145"/>
                <a:gd name="T30" fmla="*/ 295766524 w 148"/>
                <a:gd name="T31" fmla="*/ 308834657 h 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8" h="145">
                  <a:moveTo>
                    <a:pt x="107" y="113"/>
                  </a:moveTo>
                  <a:cubicBezTo>
                    <a:pt x="148" y="113"/>
                    <a:pt x="148" y="113"/>
                    <a:pt x="148" y="113"/>
                  </a:cubicBezTo>
                  <a:cubicBezTo>
                    <a:pt x="121" y="8"/>
                    <a:pt x="121" y="8"/>
                    <a:pt x="121" y="8"/>
                  </a:cubicBezTo>
                  <a:cubicBezTo>
                    <a:pt x="116" y="8"/>
                    <a:pt x="112" y="5"/>
                    <a:pt x="112" y="0"/>
                  </a:cubicBezTo>
                  <a:cubicBezTo>
                    <a:pt x="53" y="0"/>
                    <a:pt x="53" y="0"/>
                    <a:pt x="53" y="0"/>
                  </a:cubicBezTo>
                  <a:cubicBezTo>
                    <a:pt x="54" y="3"/>
                    <a:pt x="54" y="6"/>
                    <a:pt x="53" y="9"/>
                  </a:cubicBezTo>
                  <a:cubicBezTo>
                    <a:pt x="70" y="25"/>
                    <a:pt x="75" y="50"/>
                    <a:pt x="64" y="72"/>
                  </a:cubicBezTo>
                  <a:cubicBezTo>
                    <a:pt x="65" y="73"/>
                    <a:pt x="65" y="73"/>
                    <a:pt x="65" y="73"/>
                  </a:cubicBezTo>
                  <a:cubicBezTo>
                    <a:pt x="66" y="73"/>
                    <a:pt x="67" y="76"/>
                    <a:pt x="65" y="78"/>
                  </a:cubicBezTo>
                  <a:cubicBezTo>
                    <a:pt x="64" y="80"/>
                    <a:pt x="62" y="81"/>
                    <a:pt x="61" y="80"/>
                  </a:cubicBezTo>
                  <a:cubicBezTo>
                    <a:pt x="30" y="62"/>
                    <a:pt x="30" y="62"/>
                    <a:pt x="30" y="62"/>
                  </a:cubicBezTo>
                  <a:cubicBezTo>
                    <a:pt x="22" y="74"/>
                    <a:pt x="9" y="79"/>
                    <a:pt x="0" y="75"/>
                  </a:cubicBezTo>
                  <a:cubicBezTo>
                    <a:pt x="24" y="90"/>
                    <a:pt x="49" y="104"/>
                    <a:pt x="74" y="119"/>
                  </a:cubicBezTo>
                  <a:cubicBezTo>
                    <a:pt x="74" y="145"/>
                    <a:pt x="74" y="145"/>
                    <a:pt x="74" y="145"/>
                  </a:cubicBezTo>
                  <a:cubicBezTo>
                    <a:pt x="74" y="145"/>
                    <a:pt x="74" y="145"/>
                    <a:pt x="74" y="145"/>
                  </a:cubicBezTo>
                  <a:cubicBezTo>
                    <a:pt x="75" y="127"/>
                    <a:pt x="89" y="113"/>
                    <a:pt x="107" y="113"/>
                  </a:cubicBez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83" name="Freeform 31"/>
            <p:cNvSpPr/>
            <p:nvPr/>
          </p:nvSpPr>
          <p:spPr bwMode="auto">
            <a:xfrm>
              <a:off x="3857625" y="4475163"/>
              <a:ext cx="6350" cy="3175"/>
            </a:xfrm>
            <a:custGeom>
              <a:avLst/>
              <a:gdLst>
                <a:gd name="T0" fmla="*/ 5040313 w 4"/>
                <a:gd name="T1" fmla="*/ 5040313 h 2"/>
                <a:gd name="T2" fmla="*/ 10080625 w 4"/>
                <a:gd name="T3" fmla="*/ 5040313 h 2"/>
                <a:gd name="T4" fmla="*/ 0 w 4"/>
                <a:gd name="T5" fmla="*/ 0 h 2"/>
                <a:gd name="T6" fmla="*/ 5040313 w 4"/>
                <a:gd name="T7" fmla="*/ 5040313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2" y="2"/>
                  </a:moveTo>
                  <a:cubicBezTo>
                    <a:pt x="2" y="2"/>
                    <a:pt x="3" y="2"/>
                    <a:pt x="4" y="2"/>
                  </a:cubicBezTo>
                  <a:cubicBezTo>
                    <a:pt x="2" y="2"/>
                    <a:pt x="1" y="1"/>
                    <a:pt x="0" y="0"/>
                  </a:cubicBezTo>
                  <a:cubicBezTo>
                    <a:pt x="1" y="1"/>
                    <a:pt x="1" y="1"/>
                    <a:pt x="2" y="2"/>
                  </a:cubicBezTo>
                  <a:close/>
                </a:path>
              </a:pathLst>
            </a:custGeom>
            <a:solidFill>
              <a:srgbClr val="003A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84" name="Freeform 32"/>
            <p:cNvSpPr/>
            <p:nvPr/>
          </p:nvSpPr>
          <p:spPr bwMode="auto">
            <a:xfrm>
              <a:off x="4070350" y="4335463"/>
              <a:ext cx="7937" cy="4763"/>
            </a:xfrm>
            <a:custGeom>
              <a:avLst/>
              <a:gdLst>
                <a:gd name="T0" fmla="*/ 0 w 5"/>
                <a:gd name="T1" fmla="*/ 0 h 3"/>
                <a:gd name="T2" fmla="*/ 12599194 w 5"/>
                <a:gd name="T3" fmla="*/ 7562056 h 3"/>
                <a:gd name="T4" fmla="*/ 0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0" y="0"/>
                  </a:moveTo>
                  <a:cubicBezTo>
                    <a:pt x="1" y="1"/>
                    <a:pt x="3" y="2"/>
                    <a:pt x="5" y="3"/>
                  </a:cubicBezTo>
                  <a:cubicBezTo>
                    <a:pt x="3" y="2"/>
                    <a:pt x="2" y="1"/>
                    <a:pt x="0" y="0"/>
                  </a:cubicBezTo>
                  <a:close/>
                </a:path>
              </a:pathLst>
            </a:custGeom>
            <a:solidFill>
              <a:srgbClr val="003A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85" name="Freeform 33"/>
            <p:cNvSpPr/>
            <p:nvPr/>
          </p:nvSpPr>
          <p:spPr bwMode="auto">
            <a:xfrm>
              <a:off x="3987800" y="4594225"/>
              <a:ext cx="3175" cy="1588"/>
            </a:xfrm>
            <a:custGeom>
              <a:avLst/>
              <a:gdLst>
                <a:gd name="T0" fmla="*/ 0 w 2"/>
                <a:gd name="T1" fmla="*/ 2521744 h 1"/>
                <a:gd name="T2" fmla="*/ 5040313 w 2"/>
                <a:gd name="T3" fmla="*/ 2521744 h 1"/>
                <a:gd name="T4" fmla="*/ 0 w 2"/>
                <a:gd name="T5" fmla="*/ 0 h 1"/>
                <a:gd name="T6" fmla="*/ 0 w 2"/>
                <a:gd name="T7" fmla="*/ 252174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2" y="1"/>
                    <a:pt x="2" y="1"/>
                    <a:pt x="2" y="1"/>
                  </a:cubicBezTo>
                  <a:cubicBezTo>
                    <a:pt x="2" y="1"/>
                    <a:pt x="1" y="0"/>
                    <a:pt x="0" y="0"/>
                  </a:cubicBezTo>
                  <a:cubicBezTo>
                    <a:pt x="0" y="0"/>
                    <a:pt x="0" y="1"/>
                    <a:pt x="0" y="1"/>
                  </a:cubicBezTo>
                  <a:close/>
                </a:path>
              </a:pathLst>
            </a:custGeom>
            <a:solidFill>
              <a:srgbClr val="003A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86" name="Oval 34"/>
            <p:cNvSpPr>
              <a:spLocks noChangeArrowheads="1"/>
            </p:cNvSpPr>
            <p:nvPr/>
          </p:nvSpPr>
          <p:spPr bwMode="auto">
            <a:xfrm>
              <a:off x="1031875" y="4576763"/>
              <a:ext cx="482600" cy="484188"/>
            </a:xfrm>
            <a:prstGeom prst="ellipse">
              <a:avLst/>
            </a:pr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087" name="Freeform 35"/>
            <p:cNvSpPr/>
            <p:nvPr/>
          </p:nvSpPr>
          <p:spPr bwMode="auto">
            <a:xfrm>
              <a:off x="1128713" y="4648200"/>
              <a:ext cx="273050" cy="307975"/>
            </a:xfrm>
            <a:custGeom>
              <a:avLst/>
              <a:gdLst>
                <a:gd name="T0" fmla="*/ 446378830 w 165"/>
                <a:gd name="T1" fmla="*/ 438657403 h 186"/>
                <a:gd name="T2" fmla="*/ 290283592 w 165"/>
                <a:gd name="T3" fmla="*/ 216587558 h 186"/>
                <a:gd name="T4" fmla="*/ 279330150 w 165"/>
                <a:gd name="T5" fmla="*/ 186429189 h 186"/>
                <a:gd name="T6" fmla="*/ 279330150 w 165"/>
                <a:gd name="T7" fmla="*/ 38382626 h 186"/>
                <a:gd name="T8" fmla="*/ 298498260 w 165"/>
                <a:gd name="T9" fmla="*/ 19190485 h 186"/>
                <a:gd name="T10" fmla="*/ 279330150 w 165"/>
                <a:gd name="T11" fmla="*/ 0 h 186"/>
                <a:gd name="T12" fmla="*/ 262897505 w 165"/>
                <a:gd name="T13" fmla="*/ 0 h 186"/>
                <a:gd name="T14" fmla="*/ 240990620 w 165"/>
                <a:gd name="T15" fmla="*/ 0 h 186"/>
                <a:gd name="T16" fmla="*/ 208126984 w 165"/>
                <a:gd name="T17" fmla="*/ 0 h 186"/>
                <a:gd name="T18" fmla="*/ 186220100 w 165"/>
                <a:gd name="T19" fmla="*/ 0 h 186"/>
                <a:gd name="T20" fmla="*/ 169789109 w 165"/>
                <a:gd name="T21" fmla="*/ 0 h 186"/>
                <a:gd name="T22" fmla="*/ 150619345 w 165"/>
                <a:gd name="T23" fmla="*/ 19190485 h 186"/>
                <a:gd name="T24" fmla="*/ 169789109 w 165"/>
                <a:gd name="T25" fmla="*/ 38382626 h 186"/>
                <a:gd name="T26" fmla="*/ 169789109 w 165"/>
                <a:gd name="T27" fmla="*/ 186429189 h 186"/>
                <a:gd name="T28" fmla="*/ 161572787 w 165"/>
                <a:gd name="T29" fmla="*/ 216587558 h 186"/>
                <a:gd name="T30" fmla="*/ 5477548 w 165"/>
                <a:gd name="T31" fmla="*/ 438657403 h 186"/>
                <a:gd name="T32" fmla="*/ 2738774 w 165"/>
                <a:gd name="T33" fmla="*/ 466073801 h 186"/>
                <a:gd name="T34" fmla="*/ 21908539 w 165"/>
                <a:gd name="T35" fmla="*/ 496230514 h 186"/>
                <a:gd name="T36" fmla="*/ 46554198 w 165"/>
                <a:gd name="T37" fmla="*/ 509938713 h 186"/>
                <a:gd name="T38" fmla="*/ 208126984 w 165"/>
                <a:gd name="T39" fmla="*/ 509938713 h 186"/>
                <a:gd name="T40" fmla="*/ 240990620 w 165"/>
                <a:gd name="T41" fmla="*/ 509938713 h 186"/>
                <a:gd name="T42" fmla="*/ 402563407 w 165"/>
                <a:gd name="T43" fmla="*/ 509938713 h 186"/>
                <a:gd name="T44" fmla="*/ 427209065 w 165"/>
                <a:gd name="T45" fmla="*/ 496230514 h 186"/>
                <a:gd name="T46" fmla="*/ 446378830 w 165"/>
                <a:gd name="T47" fmla="*/ 466073801 h 186"/>
                <a:gd name="T48" fmla="*/ 446378830 w 165"/>
                <a:gd name="T49" fmla="*/ 438657403 h 1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5" h="186">
                  <a:moveTo>
                    <a:pt x="163" y="160"/>
                  </a:moveTo>
                  <a:cubicBezTo>
                    <a:pt x="106" y="79"/>
                    <a:pt x="106" y="79"/>
                    <a:pt x="106" y="79"/>
                  </a:cubicBezTo>
                  <a:cubicBezTo>
                    <a:pt x="104" y="76"/>
                    <a:pt x="102" y="71"/>
                    <a:pt x="102" y="68"/>
                  </a:cubicBezTo>
                  <a:cubicBezTo>
                    <a:pt x="102" y="14"/>
                    <a:pt x="102" y="14"/>
                    <a:pt x="102" y="14"/>
                  </a:cubicBezTo>
                  <a:cubicBezTo>
                    <a:pt x="106" y="14"/>
                    <a:pt x="109" y="11"/>
                    <a:pt x="109" y="7"/>
                  </a:cubicBezTo>
                  <a:cubicBezTo>
                    <a:pt x="109" y="3"/>
                    <a:pt x="106" y="0"/>
                    <a:pt x="102" y="0"/>
                  </a:cubicBezTo>
                  <a:cubicBezTo>
                    <a:pt x="96" y="0"/>
                    <a:pt x="96" y="0"/>
                    <a:pt x="96" y="0"/>
                  </a:cubicBezTo>
                  <a:cubicBezTo>
                    <a:pt x="88" y="0"/>
                    <a:pt x="88" y="0"/>
                    <a:pt x="88" y="0"/>
                  </a:cubicBezTo>
                  <a:cubicBezTo>
                    <a:pt x="85" y="0"/>
                    <a:pt x="80" y="0"/>
                    <a:pt x="76" y="0"/>
                  </a:cubicBezTo>
                  <a:cubicBezTo>
                    <a:pt x="68" y="0"/>
                    <a:pt x="68" y="0"/>
                    <a:pt x="68" y="0"/>
                  </a:cubicBezTo>
                  <a:cubicBezTo>
                    <a:pt x="62" y="0"/>
                    <a:pt x="62" y="0"/>
                    <a:pt x="62" y="0"/>
                  </a:cubicBezTo>
                  <a:cubicBezTo>
                    <a:pt x="58" y="0"/>
                    <a:pt x="55" y="3"/>
                    <a:pt x="55" y="7"/>
                  </a:cubicBezTo>
                  <a:cubicBezTo>
                    <a:pt x="55" y="11"/>
                    <a:pt x="58" y="14"/>
                    <a:pt x="62" y="14"/>
                  </a:cubicBezTo>
                  <a:cubicBezTo>
                    <a:pt x="62" y="68"/>
                    <a:pt x="62" y="68"/>
                    <a:pt x="62" y="68"/>
                  </a:cubicBezTo>
                  <a:cubicBezTo>
                    <a:pt x="62" y="71"/>
                    <a:pt x="61" y="76"/>
                    <a:pt x="59" y="79"/>
                  </a:cubicBezTo>
                  <a:cubicBezTo>
                    <a:pt x="2" y="160"/>
                    <a:pt x="2" y="160"/>
                    <a:pt x="2" y="160"/>
                  </a:cubicBezTo>
                  <a:cubicBezTo>
                    <a:pt x="0" y="163"/>
                    <a:pt x="0" y="168"/>
                    <a:pt x="1" y="170"/>
                  </a:cubicBezTo>
                  <a:cubicBezTo>
                    <a:pt x="8" y="181"/>
                    <a:pt x="8" y="181"/>
                    <a:pt x="8" y="181"/>
                  </a:cubicBezTo>
                  <a:cubicBezTo>
                    <a:pt x="10" y="184"/>
                    <a:pt x="14" y="186"/>
                    <a:pt x="17" y="186"/>
                  </a:cubicBezTo>
                  <a:cubicBezTo>
                    <a:pt x="76" y="186"/>
                    <a:pt x="76" y="186"/>
                    <a:pt x="76" y="186"/>
                  </a:cubicBezTo>
                  <a:cubicBezTo>
                    <a:pt x="80" y="186"/>
                    <a:pt x="85" y="186"/>
                    <a:pt x="88" y="186"/>
                  </a:cubicBezTo>
                  <a:cubicBezTo>
                    <a:pt x="147" y="186"/>
                    <a:pt x="147" y="186"/>
                    <a:pt x="147" y="186"/>
                  </a:cubicBezTo>
                  <a:cubicBezTo>
                    <a:pt x="151" y="186"/>
                    <a:pt x="155" y="184"/>
                    <a:pt x="156" y="181"/>
                  </a:cubicBezTo>
                  <a:cubicBezTo>
                    <a:pt x="163" y="170"/>
                    <a:pt x="163" y="170"/>
                    <a:pt x="163" y="170"/>
                  </a:cubicBezTo>
                  <a:cubicBezTo>
                    <a:pt x="165" y="168"/>
                    <a:pt x="165" y="163"/>
                    <a:pt x="163" y="1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88" name="Freeform 36"/>
            <p:cNvSpPr/>
            <p:nvPr/>
          </p:nvSpPr>
          <p:spPr bwMode="auto">
            <a:xfrm>
              <a:off x="1157288" y="4845050"/>
              <a:ext cx="215900" cy="85725"/>
            </a:xfrm>
            <a:custGeom>
              <a:avLst/>
              <a:gdLst>
                <a:gd name="T0" fmla="*/ 85685313 w 136"/>
                <a:gd name="T1" fmla="*/ 0 h 54"/>
                <a:gd name="T2" fmla="*/ 0 w 136"/>
                <a:gd name="T3" fmla="*/ 123488450 h 54"/>
                <a:gd name="T4" fmla="*/ 7561263 w 136"/>
                <a:gd name="T5" fmla="*/ 136088438 h 54"/>
                <a:gd name="T6" fmla="*/ 335181575 w 136"/>
                <a:gd name="T7" fmla="*/ 136088438 h 54"/>
                <a:gd name="T8" fmla="*/ 342741250 w 136"/>
                <a:gd name="T9" fmla="*/ 123488450 h 54"/>
                <a:gd name="T10" fmla="*/ 257055938 w 136"/>
                <a:gd name="T11" fmla="*/ 0 h 54"/>
                <a:gd name="T12" fmla="*/ 85685313 w 136"/>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54">
                  <a:moveTo>
                    <a:pt x="34" y="0"/>
                  </a:moveTo>
                  <a:lnTo>
                    <a:pt x="0" y="49"/>
                  </a:lnTo>
                  <a:lnTo>
                    <a:pt x="3" y="54"/>
                  </a:lnTo>
                  <a:lnTo>
                    <a:pt x="133" y="54"/>
                  </a:lnTo>
                  <a:lnTo>
                    <a:pt x="136" y="49"/>
                  </a:lnTo>
                  <a:lnTo>
                    <a:pt x="102" y="0"/>
                  </a:lnTo>
                  <a:lnTo>
                    <a:pt x="34" y="0"/>
                  </a:lnTo>
                  <a:close/>
                </a:path>
              </a:pathLst>
            </a:custGeom>
            <a:solidFill>
              <a:srgbClr val="B2D9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89" name="Oval 37"/>
            <p:cNvSpPr>
              <a:spLocks noChangeArrowheads="1"/>
            </p:cNvSpPr>
            <p:nvPr/>
          </p:nvSpPr>
          <p:spPr bwMode="auto">
            <a:xfrm>
              <a:off x="1204913" y="4867275"/>
              <a:ext cx="28575" cy="28575"/>
            </a:xfrm>
            <a:prstGeom prst="ellipse">
              <a:avLst/>
            </a:prstGeom>
            <a:solidFill>
              <a:srgbClr val="8EAE9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090" name="Oval 38"/>
            <p:cNvSpPr>
              <a:spLocks noChangeArrowheads="1"/>
            </p:cNvSpPr>
            <p:nvPr/>
          </p:nvSpPr>
          <p:spPr bwMode="auto">
            <a:xfrm>
              <a:off x="1239838" y="4884738"/>
              <a:ext cx="34925" cy="34925"/>
            </a:xfrm>
            <a:prstGeom prst="ellipse">
              <a:avLst/>
            </a:prstGeom>
            <a:solidFill>
              <a:srgbClr val="8EAE9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091" name="Oval 39"/>
            <p:cNvSpPr>
              <a:spLocks noChangeArrowheads="1"/>
            </p:cNvSpPr>
            <p:nvPr/>
          </p:nvSpPr>
          <p:spPr bwMode="auto">
            <a:xfrm>
              <a:off x="1289050" y="4862513"/>
              <a:ext cx="26987" cy="26988"/>
            </a:xfrm>
            <a:prstGeom prst="ellipse">
              <a:avLst/>
            </a:prstGeom>
            <a:solidFill>
              <a:srgbClr val="8EAE9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092" name="Oval 40"/>
            <p:cNvSpPr>
              <a:spLocks noChangeArrowheads="1"/>
            </p:cNvSpPr>
            <p:nvPr/>
          </p:nvSpPr>
          <p:spPr bwMode="auto">
            <a:xfrm>
              <a:off x="2151063" y="1985962"/>
              <a:ext cx="793750" cy="793750"/>
            </a:xfrm>
            <a:prstGeom prst="ellipse">
              <a:avLst/>
            </a:pr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093" name="Freeform 41"/>
            <p:cNvSpPr/>
            <p:nvPr/>
          </p:nvSpPr>
          <p:spPr bwMode="auto">
            <a:xfrm>
              <a:off x="2482850" y="2509838"/>
              <a:ext cx="133350" cy="38100"/>
            </a:xfrm>
            <a:custGeom>
              <a:avLst/>
              <a:gdLst>
                <a:gd name="T0" fmla="*/ 211693125 w 84"/>
                <a:gd name="T1" fmla="*/ 60483750 h 24"/>
                <a:gd name="T2" fmla="*/ 201612500 w 84"/>
                <a:gd name="T3" fmla="*/ 0 h 24"/>
                <a:gd name="T4" fmla="*/ 7561263 w 84"/>
                <a:gd name="T5" fmla="*/ 0 h 24"/>
                <a:gd name="T6" fmla="*/ 0 w 84"/>
                <a:gd name="T7" fmla="*/ 57964388 h 24"/>
                <a:gd name="T8" fmla="*/ 211693125 w 84"/>
                <a:gd name="T9" fmla="*/ 60483750 h 24"/>
                <a:gd name="T10" fmla="*/ 211693125 w 84"/>
                <a:gd name="T11" fmla="*/ 6048375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4">
                  <a:moveTo>
                    <a:pt x="84" y="24"/>
                  </a:moveTo>
                  <a:lnTo>
                    <a:pt x="80" y="0"/>
                  </a:lnTo>
                  <a:lnTo>
                    <a:pt x="3" y="0"/>
                  </a:lnTo>
                  <a:lnTo>
                    <a:pt x="0" y="23"/>
                  </a:lnTo>
                  <a:lnTo>
                    <a:pt x="8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94" name="Freeform 42"/>
            <p:cNvSpPr/>
            <p:nvPr/>
          </p:nvSpPr>
          <p:spPr bwMode="auto">
            <a:xfrm>
              <a:off x="2335213" y="2201863"/>
              <a:ext cx="427037" cy="255588"/>
            </a:xfrm>
            <a:custGeom>
              <a:avLst/>
              <a:gdLst>
                <a:gd name="T0" fmla="*/ 706824029 w 258"/>
                <a:gd name="T1" fmla="*/ 21753012 h 155"/>
                <a:gd name="T2" fmla="*/ 684907761 w 258"/>
                <a:gd name="T3" fmla="*/ 0 h 155"/>
                <a:gd name="T4" fmla="*/ 21916267 w 258"/>
                <a:gd name="T5" fmla="*/ 0 h 155"/>
                <a:gd name="T6" fmla="*/ 0 w 258"/>
                <a:gd name="T7" fmla="*/ 21753012 h 155"/>
                <a:gd name="T8" fmla="*/ 0 w 258"/>
                <a:gd name="T9" fmla="*/ 421453069 h 155"/>
                <a:gd name="T10" fmla="*/ 706824029 w 258"/>
                <a:gd name="T11" fmla="*/ 421453069 h 155"/>
                <a:gd name="T12" fmla="*/ 706824029 w 258"/>
                <a:gd name="T13" fmla="*/ 21753012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8" h="155">
                  <a:moveTo>
                    <a:pt x="258" y="8"/>
                  </a:moveTo>
                  <a:cubicBezTo>
                    <a:pt x="258" y="4"/>
                    <a:pt x="254" y="0"/>
                    <a:pt x="250" y="0"/>
                  </a:cubicBezTo>
                  <a:cubicBezTo>
                    <a:pt x="8" y="0"/>
                    <a:pt x="8" y="0"/>
                    <a:pt x="8" y="0"/>
                  </a:cubicBezTo>
                  <a:cubicBezTo>
                    <a:pt x="3" y="0"/>
                    <a:pt x="0" y="4"/>
                    <a:pt x="0" y="8"/>
                  </a:cubicBezTo>
                  <a:cubicBezTo>
                    <a:pt x="0" y="155"/>
                    <a:pt x="0" y="155"/>
                    <a:pt x="0" y="155"/>
                  </a:cubicBezTo>
                  <a:cubicBezTo>
                    <a:pt x="258" y="155"/>
                    <a:pt x="258" y="155"/>
                    <a:pt x="258" y="155"/>
                  </a:cubicBezTo>
                  <a:lnTo>
                    <a:pt x="258" y="8"/>
                  </a:lnTo>
                  <a:close/>
                </a:path>
              </a:pathLst>
            </a:custGeom>
            <a:solidFill>
              <a:srgbClr val="AD42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95" name="Freeform 43"/>
            <p:cNvSpPr/>
            <p:nvPr/>
          </p:nvSpPr>
          <p:spPr bwMode="auto">
            <a:xfrm>
              <a:off x="2335213" y="2212975"/>
              <a:ext cx="427037" cy="257175"/>
            </a:xfrm>
            <a:custGeom>
              <a:avLst/>
              <a:gdLst>
                <a:gd name="T0" fmla="*/ 706824029 w 258"/>
                <a:gd name="T1" fmla="*/ 24776737 h 155"/>
                <a:gd name="T2" fmla="*/ 684907761 w 258"/>
                <a:gd name="T3" fmla="*/ 0 h 155"/>
                <a:gd name="T4" fmla="*/ 21916267 w 258"/>
                <a:gd name="T5" fmla="*/ 0 h 155"/>
                <a:gd name="T6" fmla="*/ 0 w 258"/>
                <a:gd name="T7" fmla="*/ 24776737 h 155"/>
                <a:gd name="T8" fmla="*/ 0 w 258"/>
                <a:gd name="T9" fmla="*/ 426703101 h 155"/>
                <a:gd name="T10" fmla="*/ 706824029 w 258"/>
                <a:gd name="T11" fmla="*/ 426703101 h 155"/>
                <a:gd name="T12" fmla="*/ 706824029 w 258"/>
                <a:gd name="T13" fmla="*/ 24776737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8" h="155">
                  <a:moveTo>
                    <a:pt x="258" y="9"/>
                  </a:moveTo>
                  <a:cubicBezTo>
                    <a:pt x="258" y="4"/>
                    <a:pt x="254" y="0"/>
                    <a:pt x="250" y="0"/>
                  </a:cubicBezTo>
                  <a:cubicBezTo>
                    <a:pt x="8" y="0"/>
                    <a:pt x="8" y="0"/>
                    <a:pt x="8" y="0"/>
                  </a:cubicBezTo>
                  <a:cubicBezTo>
                    <a:pt x="3" y="0"/>
                    <a:pt x="0" y="4"/>
                    <a:pt x="0" y="9"/>
                  </a:cubicBezTo>
                  <a:cubicBezTo>
                    <a:pt x="0" y="155"/>
                    <a:pt x="0" y="155"/>
                    <a:pt x="0" y="155"/>
                  </a:cubicBezTo>
                  <a:cubicBezTo>
                    <a:pt x="258" y="155"/>
                    <a:pt x="258" y="155"/>
                    <a:pt x="258" y="155"/>
                  </a:cubicBezTo>
                  <a:lnTo>
                    <a:pt x="258" y="9"/>
                  </a:lnTo>
                  <a:close/>
                </a:path>
              </a:pathLst>
            </a:cu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96" name="Freeform 44"/>
            <p:cNvSpPr/>
            <p:nvPr/>
          </p:nvSpPr>
          <p:spPr bwMode="auto">
            <a:xfrm>
              <a:off x="2335213" y="2470150"/>
              <a:ext cx="427037" cy="41275"/>
            </a:xfrm>
            <a:custGeom>
              <a:avLst/>
              <a:gdLst>
                <a:gd name="T0" fmla="*/ 0 w 258"/>
                <a:gd name="T1" fmla="*/ 0 h 25"/>
                <a:gd name="T2" fmla="*/ 0 w 258"/>
                <a:gd name="T3" fmla="*/ 46338617 h 25"/>
                <a:gd name="T4" fmla="*/ 21916267 w 258"/>
                <a:gd name="T5" fmla="*/ 68145025 h 25"/>
                <a:gd name="T6" fmla="*/ 684907761 w 258"/>
                <a:gd name="T7" fmla="*/ 68145025 h 25"/>
                <a:gd name="T8" fmla="*/ 706824029 w 258"/>
                <a:gd name="T9" fmla="*/ 46338617 h 25"/>
                <a:gd name="T10" fmla="*/ 706824029 w 258"/>
                <a:gd name="T11" fmla="*/ 0 h 25"/>
                <a:gd name="T12" fmla="*/ 0 w 258"/>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8" h="25">
                  <a:moveTo>
                    <a:pt x="0" y="0"/>
                  </a:moveTo>
                  <a:cubicBezTo>
                    <a:pt x="0" y="17"/>
                    <a:pt x="0" y="17"/>
                    <a:pt x="0" y="17"/>
                  </a:cubicBezTo>
                  <a:cubicBezTo>
                    <a:pt x="0" y="21"/>
                    <a:pt x="3" y="25"/>
                    <a:pt x="8" y="25"/>
                  </a:cubicBezTo>
                  <a:cubicBezTo>
                    <a:pt x="250" y="25"/>
                    <a:pt x="250" y="25"/>
                    <a:pt x="250" y="25"/>
                  </a:cubicBezTo>
                  <a:cubicBezTo>
                    <a:pt x="254" y="25"/>
                    <a:pt x="258" y="21"/>
                    <a:pt x="258" y="17"/>
                  </a:cubicBezTo>
                  <a:cubicBezTo>
                    <a:pt x="258" y="0"/>
                    <a:pt x="258" y="0"/>
                    <a:pt x="258"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97" name="Rectangle 45"/>
            <p:cNvSpPr>
              <a:spLocks noChangeArrowheads="1"/>
            </p:cNvSpPr>
            <p:nvPr/>
          </p:nvSpPr>
          <p:spPr bwMode="auto">
            <a:xfrm>
              <a:off x="2457450" y="2551113"/>
              <a:ext cx="182562" cy="1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098" name="Freeform 46"/>
            <p:cNvSpPr/>
            <p:nvPr/>
          </p:nvSpPr>
          <p:spPr bwMode="auto">
            <a:xfrm>
              <a:off x="2457450" y="2543175"/>
              <a:ext cx="182562" cy="7938"/>
            </a:xfrm>
            <a:custGeom>
              <a:avLst/>
              <a:gdLst>
                <a:gd name="T0" fmla="*/ 289816381 w 115"/>
                <a:gd name="T1" fmla="*/ 12602369 h 5"/>
                <a:gd name="T2" fmla="*/ 0 w 115"/>
                <a:gd name="T3" fmla="*/ 12602369 h 5"/>
                <a:gd name="T4" fmla="*/ 40322390 w 115"/>
                <a:gd name="T5" fmla="*/ 0 h 5"/>
                <a:gd name="T6" fmla="*/ 249493992 w 115"/>
                <a:gd name="T7" fmla="*/ 0 h 5"/>
                <a:gd name="T8" fmla="*/ 289816381 w 115"/>
                <a:gd name="T9" fmla="*/ 1260236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5">
                  <a:moveTo>
                    <a:pt x="115" y="5"/>
                  </a:moveTo>
                  <a:lnTo>
                    <a:pt x="0" y="5"/>
                  </a:lnTo>
                  <a:lnTo>
                    <a:pt x="16" y="0"/>
                  </a:lnTo>
                  <a:lnTo>
                    <a:pt x="99" y="0"/>
                  </a:lnTo>
                  <a:lnTo>
                    <a:pt x="115" y="5"/>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99" name="Freeform 47"/>
            <p:cNvSpPr/>
            <p:nvPr/>
          </p:nvSpPr>
          <p:spPr bwMode="auto">
            <a:xfrm>
              <a:off x="2352675" y="2233613"/>
              <a:ext cx="392112" cy="219075"/>
            </a:xfrm>
            <a:custGeom>
              <a:avLst/>
              <a:gdLst>
                <a:gd name="T0" fmla="*/ 622477006 w 247"/>
                <a:gd name="T1" fmla="*/ 0 h 138"/>
                <a:gd name="T2" fmla="*/ 0 w 247"/>
                <a:gd name="T3" fmla="*/ 0 h 138"/>
                <a:gd name="T4" fmla="*/ 0 w 247"/>
                <a:gd name="T5" fmla="*/ 347781563 h 138"/>
                <a:gd name="T6" fmla="*/ 622477006 w 247"/>
                <a:gd name="T7" fmla="*/ 0 h 138"/>
                <a:gd name="T8" fmla="*/ 622477006 w 247"/>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38">
                  <a:moveTo>
                    <a:pt x="247" y="0"/>
                  </a:moveTo>
                  <a:lnTo>
                    <a:pt x="0" y="0"/>
                  </a:lnTo>
                  <a:lnTo>
                    <a:pt x="0" y="138"/>
                  </a:lnTo>
                  <a:lnTo>
                    <a:pt x="2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00" name="Freeform 48"/>
            <p:cNvSpPr/>
            <p:nvPr/>
          </p:nvSpPr>
          <p:spPr bwMode="auto">
            <a:xfrm>
              <a:off x="2352675" y="2233613"/>
              <a:ext cx="392112" cy="219075"/>
            </a:xfrm>
            <a:custGeom>
              <a:avLst/>
              <a:gdLst>
                <a:gd name="T0" fmla="*/ 0 w 247"/>
                <a:gd name="T1" fmla="*/ 347781563 h 138"/>
                <a:gd name="T2" fmla="*/ 0 w 247"/>
                <a:gd name="T3" fmla="*/ 347781563 h 138"/>
                <a:gd name="T4" fmla="*/ 622477006 w 247"/>
                <a:gd name="T5" fmla="*/ 347781563 h 138"/>
                <a:gd name="T6" fmla="*/ 622477006 w 247"/>
                <a:gd name="T7" fmla="*/ 0 h 138"/>
                <a:gd name="T8" fmla="*/ 0 w 247"/>
                <a:gd name="T9" fmla="*/ 347781563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38">
                  <a:moveTo>
                    <a:pt x="0" y="138"/>
                  </a:moveTo>
                  <a:lnTo>
                    <a:pt x="0" y="138"/>
                  </a:lnTo>
                  <a:lnTo>
                    <a:pt x="247" y="138"/>
                  </a:lnTo>
                  <a:lnTo>
                    <a:pt x="247" y="0"/>
                  </a:lnTo>
                  <a:lnTo>
                    <a:pt x="0" y="13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01" name="Freeform 49"/>
            <p:cNvSpPr/>
            <p:nvPr/>
          </p:nvSpPr>
          <p:spPr bwMode="auto">
            <a:xfrm>
              <a:off x="2346325" y="2205038"/>
              <a:ext cx="598487" cy="528638"/>
            </a:xfrm>
            <a:custGeom>
              <a:avLst/>
              <a:gdLst>
                <a:gd name="T0" fmla="*/ 992206895 w 361"/>
                <a:gd name="T1" fmla="*/ 294740465 h 320"/>
                <a:gd name="T2" fmla="*/ 981213634 w 361"/>
                <a:gd name="T3" fmla="*/ 171932902 h 320"/>
                <a:gd name="T4" fmla="*/ 681626957 w 361"/>
                <a:gd name="T5" fmla="*/ 0 h 320"/>
                <a:gd name="T6" fmla="*/ 689873147 w 361"/>
                <a:gd name="T7" fmla="*/ 16374562 h 320"/>
                <a:gd name="T8" fmla="*/ 689873147 w 361"/>
                <a:gd name="T9" fmla="*/ 38207311 h 320"/>
                <a:gd name="T10" fmla="*/ 689873147 w 361"/>
                <a:gd name="T11" fmla="*/ 417549680 h 320"/>
                <a:gd name="T12" fmla="*/ 689873147 w 361"/>
                <a:gd name="T13" fmla="*/ 436653336 h 320"/>
                <a:gd name="T14" fmla="*/ 689873147 w 361"/>
                <a:gd name="T15" fmla="*/ 483047928 h 320"/>
                <a:gd name="T16" fmla="*/ 667884966 w 361"/>
                <a:gd name="T17" fmla="*/ 504880678 h 320"/>
                <a:gd name="T18" fmla="*/ 439758632 w 361"/>
                <a:gd name="T19" fmla="*/ 504880678 h 320"/>
                <a:gd name="T20" fmla="*/ 448004821 w 361"/>
                <a:gd name="T21" fmla="*/ 559462551 h 320"/>
                <a:gd name="T22" fmla="*/ 486483722 w 361"/>
                <a:gd name="T23" fmla="*/ 570378926 h 320"/>
                <a:gd name="T24" fmla="*/ 486483722 w 361"/>
                <a:gd name="T25" fmla="*/ 594940769 h 320"/>
                <a:gd name="T26" fmla="*/ 184149974 w 361"/>
                <a:gd name="T27" fmla="*/ 594940769 h 320"/>
                <a:gd name="T28" fmla="*/ 184149974 w 361"/>
                <a:gd name="T29" fmla="*/ 570378926 h 320"/>
                <a:gd name="T30" fmla="*/ 225375947 w 361"/>
                <a:gd name="T31" fmla="*/ 559462551 h 320"/>
                <a:gd name="T32" fmla="*/ 233622136 w 361"/>
                <a:gd name="T33" fmla="*/ 504880678 h 320"/>
                <a:gd name="T34" fmla="*/ 2748730 w 361"/>
                <a:gd name="T35" fmla="*/ 504880678 h 320"/>
                <a:gd name="T36" fmla="*/ 0 w 361"/>
                <a:gd name="T37" fmla="*/ 504880678 h 320"/>
                <a:gd name="T38" fmla="*/ 640399326 w 361"/>
                <a:gd name="T39" fmla="*/ 873306672 h 320"/>
                <a:gd name="T40" fmla="*/ 992206895 w 361"/>
                <a:gd name="T41" fmla="*/ 294740465 h 3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1" h="320">
                  <a:moveTo>
                    <a:pt x="361" y="108"/>
                  </a:moveTo>
                  <a:cubicBezTo>
                    <a:pt x="361" y="93"/>
                    <a:pt x="360" y="78"/>
                    <a:pt x="357" y="63"/>
                  </a:cubicBezTo>
                  <a:cubicBezTo>
                    <a:pt x="248" y="0"/>
                    <a:pt x="248" y="0"/>
                    <a:pt x="248" y="0"/>
                  </a:cubicBezTo>
                  <a:cubicBezTo>
                    <a:pt x="250" y="1"/>
                    <a:pt x="251" y="4"/>
                    <a:pt x="251" y="6"/>
                  </a:cubicBezTo>
                  <a:cubicBezTo>
                    <a:pt x="251" y="14"/>
                    <a:pt x="251" y="14"/>
                    <a:pt x="251" y="14"/>
                  </a:cubicBezTo>
                  <a:cubicBezTo>
                    <a:pt x="251" y="153"/>
                    <a:pt x="251" y="153"/>
                    <a:pt x="251" y="153"/>
                  </a:cubicBezTo>
                  <a:cubicBezTo>
                    <a:pt x="251" y="160"/>
                    <a:pt x="251" y="160"/>
                    <a:pt x="251" y="160"/>
                  </a:cubicBezTo>
                  <a:cubicBezTo>
                    <a:pt x="251" y="177"/>
                    <a:pt x="251" y="177"/>
                    <a:pt x="251" y="177"/>
                  </a:cubicBezTo>
                  <a:cubicBezTo>
                    <a:pt x="251" y="181"/>
                    <a:pt x="247" y="185"/>
                    <a:pt x="243" y="185"/>
                  </a:cubicBezTo>
                  <a:cubicBezTo>
                    <a:pt x="160" y="185"/>
                    <a:pt x="160" y="185"/>
                    <a:pt x="160" y="185"/>
                  </a:cubicBezTo>
                  <a:cubicBezTo>
                    <a:pt x="163" y="205"/>
                    <a:pt x="163" y="205"/>
                    <a:pt x="163" y="205"/>
                  </a:cubicBezTo>
                  <a:cubicBezTo>
                    <a:pt x="177" y="209"/>
                    <a:pt x="177" y="209"/>
                    <a:pt x="177" y="209"/>
                  </a:cubicBezTo>
                  <a:cubicBezTo>
                    <a:pt x="177" y="218"/>
                    <a:pt x="177" y="218"/>
                    <a:pt x="177" y="218"/>
                  </a:cubicBezTo>
                  <a:cubicBezTo>
                    <a:pt x="67" y="218"/>
                    <a:pt x="67" y="218"/>
                    <a:pt x="67" y="218"/>
                  </a:cubicBezTo>
                  <a:cubicBezTo>
                    <a:pt x="67" y="209"/>
                    <a:pt x="67" y="209"/>
                    <a:pt x="67" y="209"/>
                  </a:cubicBezTo>
                  <a:cubicBezTo>
                    <a:pt x="82" y="205"/>
                    <a:pt x="82" y="205"/>
                    <a:pt x="82" y="205"/>
                  </a:cubicBezTo>
                  <a:cubicBezTo>
                    <a:pt x="85" y="185"/>
                    <a:pt x="85" y="185"/>
                    <a:pt x="85" y="185"/>
                  </a:cubicBezTo>
                  <a:cubicBezTo>
                    <a:pt x="1" y="185"/>
                    <a:pt x="1" y="185"/>
                    <a:pt x="1" y="185"/>
                  </a:cubicBezTo>
                  <a:cubicBezTo>
                    <a:pt x="1" y="185"/>
                    <a:pt x="0" y="185"/>
                    <a:pt x="0" y="185"/>
                  </a:cubicBezTo>
                  <a:cubicBezTo>
                    <a:pt x="233" y="320"/>
                    <a:pt x="233" y="320"/>
                    <a:pt x="233" y="320"/>
                  </a:cubicBezTo>
                  <a:cubicBezTo>
                    <a:pt x="309" y="280"/>
                    <a:pt x="361" y="200"/>
                    <a:pt x="361" y="108"/>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02" name="Freeform 50"/>
            <p:cNvSpPr>
              <a:spLocks noEditPoints="1"/>
            </p:cNvSpPr>
            <p:nvPr/>
          </p:nvSpPr>
          <p:spPr bwMode="auto">
            <a:xfrm>
              <a:off x="3395663" y="2371725"/>
              <a:ext cx="528637" cy="563563"/>
            </a:xfrm>
            <a:custGeom>
              <a:avLst/>
              <a:gdLst>
                <a:gd name="T0" fmla="*/ 711268655 w 319"/>
                <a:gd name="T1" fmla="*/ 934127220 h 340"/>
                <a:gd name="T2" fmla="*/ 631628414 w 319"/>
                <a:gd name="T3" fmla="*/ 851704474 h 340"/>
                <a:gd name="T4" fmla="*/ 648105648 w 319"/>
                <a:gd name="T5" fmla="*/ 832472058 h 340"/>
                <a:gd name="T6" fmla="*/ 735983677 w 319"/>
                <a:gd name="T7" fmla="*/ 912148263 h 340"/>
                <a:gd name="T8" fmla="*/ 711268655 w 319"/>
                <a:gd name="T9" fmla="*/ 934127220 h 340"/>
                <a:gd name="T10" fmla="*/ 826609294 w 319"/>
                <a:gd name="T11" fmla="*/ 772028269 h 340"/>
                <a:gd name="T12" fmla="*/ 722254030 w 319"/>
                <a:gd name="T13" fmla="*/ 722575616 h 340"/>
                <a:gd name="T14" fmla="*/ 730491818 w 319"/>
                <a:gd name="T15" fmla="*/ 697848460 h 340"/>
                <a:gd name="T16" fmla="*/ 840340598 w 319"/>
                <a:gd name="T17" fmla="*/ 741806374 h 340"/>
                <a:gd name="T18" fmla="*/ 826609294 w 319"/>
                <a:gd name="T19" fmla="*/ 772028269 h 340"/>
                <a:gd name="T20" fmla="*/ 876040996 w 319"/>
                <a:gd name="T21" fmla="*/ 574212683 h 340"/>
                <a:gd name="T22" fmla="*/ 760700357 w 319"/>
                <a:gd name="T23" fmla="*/ 568717944 h 340"/>
                <a:gd name="T24" fmla="*/ 760700357 w 319"/>
                <a:gd name="T25" fmla="*/ 543992446 h 340"/>
                <a:gd name="T26" fmla="*/ 760700357 w 319"/>
                <a:gd name="T27" fmla="*/ 541244248 h 340"/>
                <a:gd name="T28" fmla="*/ 876040996 w 319"/>
                <a:gd name="T29" fmla="*/ 541244248 h 340"/>
                <a:gd name="T30" fmla="*/ 876040996 w 319"/>
                <a:gd name="T31" fmla="*/ 543992446 h 340"/>
                <a:gd name="T32" fmla="*/ 876040996 w 319"/>
                <a:gd name="T33" fmla="*/ 574212683 h 340"/>
                <a:gd name="T34" fmla="*/ 738731264 w 319"/>
                <a:gd name="T35" fmla="*/ 409367191 h 340"/>
                <a:gd name="T36" fmla="*/ 730491818 w 319"/>
                <a:gd name="T37" fmla="*/ 387388234 h 340"/>
                <a:gd name="T38" fmla="*/ 840340598 w 319"/>
                <a:gd name="T39" fmla="*/ 343428662 h 340"/>
                <a:gd name="T40" fmla="*/ 851324316 w 319"/>
                <a:gd name="T41" fmla="*/ 373650557 h 340"/>
                <a:gd name="T42" fmla="*/ 738731264 w 319"/>
                <a:gd name="T43" fmla="*/ 409367191 h 340"/>
                <a:gd name="T44" fmla="*/ 661836952 w 319"/>
                <a:gd name="T45" fmla="*/ 271995394 h 340"/>
                <a:gd name="T46" fmla="*/ 648105648 w 319"/>
                <a:gd name="T47" fmla="*/ 252764636 h 340"/>
                <a:gd name="T48" fmla="*/ 733237748 w 319"/>
                <a:gd name="T49" fmla="*/ 173088430 h 340"/>
                <a:gd name="T50" fmla="*/ 752460911 w 319"/>
                <a:gd name="T51" fmla="*/ 197815586 h 340"/>
                <a:gd name="T52" fmla="*/ 661836952 w 319"/>
                <a:gd name="T53" fmla="*/ 271995394 h 340"/>
                <a:gd name="T54" fmla="*/ 71400796 w 319"/>
                <a:gd name="T55" fmla="*/ 203310325 h 340"/>
                <a:gd name="T56" fmla="*/ 0 w 319"/>
                <a:gd name="T57" fmla="*/ 109898100 h 340"/>
                <a:gd name="T58" fmla="*/ 24716680 w 319"/>
                <a:gd name="T59" fmla="*/ 90665684 h 340"/>
                <a:gd name="T60" fmla="*/ 90625616 w 319"/>
                <a:gd name="T61" fmla="*/ 186826107 h 340"/>
                <a:gd name="T62" fmla="*/ 71400796 w 319"/>
                <a:gd name="T63" fmla="*/ 203310325 h 340"/>
                <a:gd name="T64" fmla="*/ 543750384 w 319"/>
                <a:gd name="T65" fmla="*/ 170340232 h 340"/>
                <a:gd name="T66" fmla="*/ 521779634 w 319"/>
                <a:gd name="T67" fmla="*/ 159350753 h 340"/>
                <a:gd name="T68" fmla="*/ 571211336 w 319"/>
                <a:gd name="T69" fmla="*/ 54949050 h 340"/>
                <a:gd name="T70" fmla="*/ 601419875 w 319"/>
                <a:gd name="T71" fmla="*/ 68685069 h 340"/>
                <a:gd name="T72" fmla="*/ 543750384 w 319"/>
                <a:gd name="T73" fmla="*/ 170340232 h 340"/>
                <a:gd name="T74" fmla="*/ 211458114 w 319"/>
                <a:gd name="T75" fmla="*/ 131877057 h 340"/>
                <a:gd name="T76" fmla="*/ 178503646 w 319"/>
                <a:gd name="T77" fmla="*/ 19232416 h 340"/>
                <a:gd name="T78" fmla="*/ 208712185 w 319"/>
                <a:gd name="T79" fmla="*/ 10989479 h 340"/>
                <a:gd name="T80" fmla="*/ 236174794 w 319"/>
                <a:gd name="T81" fmla="*/ 123634119 h 340"/>
                <a:gd name="T82" fmla="*/ 211458114 w 319"/>
                <a:gd name="T83" fmla="*/ 131877057 h 340"/>
                <a:gd name="T84" fmla="*/ 392707690 w 319"/>
                <a:gd name="T85" fmla="*/ 118139380 h 340"/>
                <a:gd name="T86" fmla="*/ 367992667 w 319"/>
                <a:gd name="T87" fmla="*/ 115392839 h 340"/>
                <a:gd name="T88" fmla="*/ 378976385 w 319"/>
                <a:gd name="T89" fmla="*/ 0 h 340"/>
                <a:gd name="T90" fmla="*/ 409184924 w 319"/>
                <a:gd name="T91" fmla="*/ 2748198 h 340"/>
                <a:gd name="T92" fmla="*/ 392707690 w 319"/>
                <a:gd name="T93" fmla="*/ 118139380 h 3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19" h="340">
                  <a:moveTo>
                    <a:pt x="259" y="340"/>
                  </a:moveTo>
                  <a:cubicBezTo>
                    <a:pt x="230" y="310"/>
                    <a:pt x="230" y="310"/>
                    <a:pt x="230" y="310"/>
                  </a:cubicBezTo>
                  <a:cubicBezTo>
                    <a:pt x="232" y="308"/>
                    <a:pt x="234" y="306"/>
                    <a:pt x="236" y="303"/>
                  </a:cubicBezTo>
                  <a:cubicBezTo>
                    <a:pt x="268" y="332"/>
                    <a:pt x="268" y="332"/>
                    <a:pt x="268" y="332"/>
                  </a:cubicBezTo>
                  <a:cubicBezTo>
                    <a:pt x="265" y="335"/>
                    <a:pt x="262" y="338"/>
                    <a:pt x="259" y="340"/>
                  </a:cubicBezTo>
                  <a:close/>
                  <a:moveTo>
                    <a:pt x="301" y="281"/>
                  </a:moveTo>
                  <a:cubicBezTo>
                    <a:pt x="263" y="263"/>
                    <a:pt x="263" y="263"/>
                    <a:pt x="263" y="263"/>
                  </a:cubicBezTo>
                  <a:cubicBezTo>
                    <a:pt x="264" y="260"/>
                    <a:pt x="265" y="257"/>
                    <a:pt x="266" y="254"/>
                  </a:cubicBezTo>
                  <a:cubicBezTo>
                    <a:pt x="306" y="270"/>
                    <a:pt x="306" y="270"/>
                    <a:pt x="306" y="270"/>
                  </a:cubicBezTo>
                  <a:cubicBezTo>
                    <a:pt x="305" y="273"/>
                    <a:pt x="303" y="277"/>
                    <a:pt x="301" y="281"/>
                  </a:cubicBezTo>
                  <a:close/>
                  <a:moveTo>
                    <a:pt x="319" y="209"/>
                  </a:moveTo>
                  <a:cubicBezTo>
                    <a:pt x="277" y="207"/>
                    <a:pt x="277" y="207"/>
                    <a:pt x="277" y="207"/>
                  </a:cubicBezTo>
                  <a:cubicBezTo>
                    <a:pt x="277" y="204"/>
                    <a:pt x="277" y="201"/>
                    <a:pt x="277" y="198"/>
                  </a:cubicBezTo>
                  <a:cubicBezTo>
                    <a:pt x="277" y="197"/>
                    <a:pt x="277" y="197"/>
                    <a:pt x="277" y="197"/>
                  </a:cubicBezTo>
                  <a:cubicBezTo>
                    <a:pt x="319" y="197"/>
                    <a:pt x="319" y="197"/>
                    <a:pt x="319" y="197"/>
                  </a:cubicBezTo>
                  <a:cubicBezTo>
                    <a:pt x="319" y="198"/>
                    <a:pt x="319" y="198"/>
                    <a:pt x="319" y="198"/>
                  </a:cubicBezTo>
                  <a:cubicBezTo>
                    <a:pt x="319" y="202"/>
                    <a:pt x="319" y="206"/>
                    <a:pt x="319" y="209"/>
                  </a:cubicBezTo>
                  <a:close/>
                  <a:moveTo>
                    <a:pt x="269" y="149"/>
                  </a:moveTo>
                  <a:cubicBezTo>
                    <a:pt x="268" y="147"/>
                    <a:pt x="267" y="144"/>
                    <a:pt x="266" y="141"/>
                  </a:cubicBezTo>
                  <a:cubicBezTo>
                    <a:pt x="306" y="125"/>
                    <a:pt x="306" y="125"/>
                    <a:pt x="306" y="125"/>
                  </a:cubicBezTo>
                  <a:cubicBezTo>
                    <a:pt x="307" y="129"/>
                    <a:pt x="308" y="133"/>
                    <a:pt x="310" y="136"/>
                  </a:cubicBezTo>
                  <a:lnTo>
                    <a:pt x="269" y="149"/>
                  </a:lnTo>
                  <a:close/>
                  <a:moveTo>
                    <a:pt x="241" y="99"/>
                  </a:moveTo>
                  <a:cubicBezTo>
                    <a:pt x="240" y="97"/>
                    <a:pt x="238" y="94"/>
                    <a:pt x="236" y="92"/>
                  </a:cubicBezTo>
                  <a:cubicBezTo>
                    <a:pt x="267" y="63"/>
                    <a:pt x="267" y="63"/>
                    <a:pt x="267" y="63"/>
                  </a:cubicBezTo>
                  <a:cubicBezTo>
                    <a:pt x="269" y="66"/>
                    <a:pt x="272" y="69"/>
                    <a:pt x="274" y="72"/>
                  </a:cubicBezTo>
                  <a:lnTo>
                    <a:pt x="241" y="99"/>
                  </a:lnTo>
                  <a:close/>
                  <a:moveTo>
                    <a:pt x="26" y="74"/>
                  </a:moveTo>
                  <a:cubicBezTo>
                    <a:pt x="0" y="40"/>
                    <a:pt x="0" y="40"/>
                    <a:pt x="0" y="40"/>
                  </a:cubicBezTo>
                  <a:cubicBezTo>
                    <a:pt x="3" y="37"/>
                    <a:pt x="6" y="35"/>
                    <a:pt x="9" y="33"/>
                  </a:cubicBezTo>
                  <a:cubicBezTo>
                    <a:pt x="33" y="68"/>
                    <a:pt x="33" y="68"/>
                    <a:pt x="33" y="68"/>
                  </a:cubicBezTo>
                  <a:cubicBezTo>
                    <a:pt x="31" y="70"/>
                    <a:pt x="28" y="72"/>
                    <a:pt x="26" y="74"/>
                  </a:cubicBezTo>
                  <a:close/>
                  <a:moveTo>
                    <a:pt x="198" y="62"/>
                  </a:moveTo>
                  <a:cubicBezTo>
                    <a:pt x="195" y="61"/>
                    <a:pt x="192" y="59"/>
                    <a:pt x="190" y="58"/>
                  </a:cubicBezTo>
                  <a:cubicBezTo>
                    <a:pt x="208" y="20"/>
                    <a:pt x="208" y="20"/>
                    <a:pt x="208" y="20"/>
                  </a:cubicBezTo>
                  <a:cubicBezTo>
                    <a:pt x="212" y="21"/>
                    <a:pt x="215" y="23"/>
                    <a:pt x="219" y="25"/>
                  </a:cubicBezTo>
                  <a:lnTo>
                    <a:pt x="198" y="62"/>
                  </a:lnTo>
                  <a:close/>
                  <a:moveTo>
                    <a:pt x="77" y="48"/>
                  </a:moveTo>
                  <a:cubicBezTo>
                    <a:pt x="65" y="7"/>
                    <a:pt x="65" y="7"/>
                    <a:pt x="65" y="7"/>
                  </a:cubicBezTo>
                  <a:cubicBezTo>
                    <a:pt x="69" y="6"/>
                    <a:pt x="73" y="5"/>
                    <a:pt x="76" y="4"/>
                  </a:cubicBezTo>
                  <a:cubicBezTo>
                    <a:pt x="86" y="45"/>
                    <a:pt x="86" y="45"/>
                    <a:pt x="86" y="45"/>
                  </a:cubicBezTo>
                  <a:cubicBezTo>
                    <a:pt x="83" y="46"/>
                    <a:pt x="80" y="47"/>
                    <a:pt x="77" y="48"/>
                  </a:cubicBezTo>
                  <a:close/>
                  <a:moveTo>
                    <a:pt x="143" y="43"/>
                  </a:moveTo>
                  <a:cubicBezTo>
                    <a:pt x="140" y="43"/>
                    <a:pt x="137" y="43"/>
                    <a:pt x="134" y="42"/>
                  </a:cubicBezTo>
                  <a:cubicBezTo>
                    <a:pt x="138" y="0"/>
                    <a:pt x="138" y="0"/>
                    <a:pt x="138" y="0"/>
                  </a:cubicBezTo>
                  <a:cubicBezTo>
                    <a:pt x="142" y="0"/>
                    <a:pt x="146" y="1"/>
                    <a:pt x="149" y="1"/>
                  </a:cubicBezTo>
                  <a:lnTo>
                    <a:pt x="143"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03" name="Freeform 51"/>
            <p:cNvSpPr/>
            <p:nvPr/>
          </p:nvSpPr>
          <p:spPr bwMode="auto">
            <a:xfrm>
              <a:off x="3335338" y="2439988"/>
              <a:ext cx="522287" cy="520700"/>
            </a:xfrm>
            <a:custGeom>
              <a:avLst/>
              <a:gdLst>
                <a:gd name="T0" fmla="*/ 692784690 w 315"/>
                <a:gd name="T1" fmla="*/ 718637080 h 315"/>
                <a:gd name="T2" fmla="*/ 142955755 w 315"/>
                <a:gd name="T3" fmla="*/ 688580292 h 315"/>
                <a:gd name="T4" fmla="*/ 175944397 w 315"/>
                <a:gd name="T5" fmla="*/ 142088285 h 315"/>
                <a:gd name="T6" fmla="*/ 723024278 w 315"/>
                <a:gd name="T7" fmla="*/ 174877508 h 315"/>
                <a:gd name="T8" fmla="*/ 692784690 w 315"/>
                <a:gd name="T9" fmla="*/ 718637080 h 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 h="315">
                  <a:moveTo>
                    <a:pt x="252" y="263"/>
                  </a:moveTo>
                  <a:cubicBezTo>
                    <a:pt x="194" y="315"/>
                    <a:pt x="104" y="310"/>
                    <a:pt x="52" y="252"/>
                  </a:cubicBezTo>
                  <a:cubicBezTo>
                    <a:pt x="0" y="194"/>
                    <a:pt x="6" y="104"/>
                    <a:pt x="64" y="52"/>
                  </a:cubicBezTo>
                  <a:cubicBezTo>
                    <a:pt x="122" y="0"/>
                    <a:pt x="211" y="6"/>
                    <a:pt x="263" y="64"/>
                  </a:cubicBezTo>
                  <a:cubicBezTo>
                    <a:pt x="315" y="122"/>
                    <a:pt x="310" y="211"/>
                    <a:pt x="252" y="2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04" name="Freeform 52"/>
            <p:cNvSpPr/>
            <p:nvPr/>
          </p:nvSpPr>
          <p:spPr bwMode="auto">
            <a:xfrm>
              <a:off x="3494088" y="2535238"/>
              <a:ext cx="203200" cy="255588"/>
            </a:xfrm>
            <a:custGeom>
              <a:avLst/>
              <a:gdLst>
                <a:gd name="T0" fmla="*/ 169211083 w 123"/>
                <a:gd name="T1" fmla="*/ 0 h 154"/>
                <a:gd name="T2" fmla="*/ 335693008 w 123"/>
                <a:gd name="T3" fmla="*/ 168022555 h 154"/>
                <a:gd name="T4" fmla="*/ 308401431 w 123"/>
                <a:gd name="T5" fmla="*/ 264430681 h 154"/>
                <a:gd name="T6" fmla="*/ 308401431 w 123"/>
                <a:gd name="T7" fmla="*/ 264430681 h 154"/>
                <a:gd name="T8" fmla="*/ 292024833 w 123"/>
                <a:gd name="T9" fmla="*/ 283710978 h 154"/>
                <a:gd name="T10" fmla="*/ 231983363 w 123"/>
                <a:gd name="T11" fmla="*/ 424189778 h 154"/>
                <a:gd name="T12" fmla="*/ 169211083 w 123"/>
                <a:gd name="T13" fmla="*/ 424189778 h 154"/>
                <a:gd name="T14" fmla="*/ 103709646 w 123"/>
                <a:gd name="T15" fmla="*/ 424189778 h 154"/>
                <a:gd name="T16" fmla="*/ 43668176 w 123"/>
                <a:gd name="T17" fmla="*/ 283710978 h 154"/>
                <a:gd name="T18" fmla="*/ 30020735 w 123"/>
                <a:gd name="T19" fmla="*/ 264430681 h 154"/>
                <a:gd name="T20" fmla="*/ 30020735 w 123"/>
                <a:gd name="T21" fmla="*/ 264430681 h 154"/>
                <a:gd name="T22" fmla="*/ 0 w 123"/>
                <a:gd name="T23" fmla="*/ 168022555 h 154"/>
                <a:gd name="T24" fmla="*/ 169211083 w 123"/>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3" h="154">
                  <a:moveTo>
                    <a:pt x="62" y="0"/>
                  </a:moveTo>
                  <a:cubicBezTo>
                    <a:pt x="96" y="0"/>
                    <a:pt x="123" y="27"/>
                    <a:pt x="123" y="61"/>
                  </a:cubicBezTo>
                  <a:cubicBezTo>
                    <a:pt x="123" y="74"/>
                    <a:pt x="119" y="86"/>
                    <a:pt x="113" y="96"/>
                  </a:cubicBezTo>
                  <a:cubicBezTo>
                    <a:pt x="113" y="96"/>
                    <a:pt x="113" y="96"/>
                    <a:pt x="113" y="96"/>
                  </a:cubicBezTo>
                  <a:cubicBezTo>
                    <a:pt x="111" y="98"/>
                    <a:pt x="109" y="101"/>
                    <a:pt x="107" y="103"/>
                  </a:cubicBezTo>
                  <a:cubicBezTo>
                    <a:pt x="99" y="114"/>
                    <a:pt x="85" y="135"/>
                    <a:pt x="85" y="154"/>
                  </a:cubicBezTo>
                  <a:cubicBezTo>
                    <a:pt x="62" y="154"/>
                    <a:pt x="62" y="154"/>
                    <a:pt x="62" y="154"/>
                  </a:cubicBezTo>
                  <a:cubicBezTo>
                    <a:pt x="38" y="154"/>
                    <a:pt x="38" y="154"/>
                    <a:pt x="38" y="154"/>
                  </a:cubicBezTo>
                  <a:cubicBezTo>
                    <a:pt x="39" y="135"/>
                    <a:pt x="25" y="114"/>
                    <a:pt x="16" y="103"/>
                  </a:cubicBezTo>
                  <a:cubicBezTo>
                    <a:pt x="14" y="101"/>
                    <a:pt x="12" y="98"/>
                    <a:pt x="11" y="96"/>
                  </a:cubicBezTo>
                  <a:cubicBezTo>
                    <a:pt x="11" y="96"/>
                    <a:pt x="11" y="96"/>
                    <a:pt x="11" y="96"/>
                  </a:cubicBezTo>
                  <a:cubicBezTo>
                    <a:pt x="4" y="86"/>
                    <a:pt x="0" y="74"/>
                    <a:pt x="0" y="61"/>
                  </a:cubicBezTo>
                  <a:cubicBezTo>
                    <a:pt x="0" y="27"/>
                    <a:pt x="28" y="0"/>
                    <a:pt x="6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05" name="Freeform 53"/>
            <p:cNvSpPr/>
            <p:nvPr/>
          </p:nvSpPr>
          <p:spPr bwMode="auto">
            <a:xfrm>
              <a:off x="3546475" y="2805113"/>
              <a:ext cx="98425" cy="12700"/>
            </a:xfrm>
            <a:custGeom>
              <a:avLst/>
              <a:gdLst>
                <a:gd name="T0" fmla="*/ 164194587 w 59"/>
                <a:gd name="T1" fmla="*/ 9875157 h 7"/>
                <a:gd name="T2" fmla="*/ 158629404 w 59"/>
                <a:gd name="T3" fmla="*/ 23041429 h 7"/>
                <a:gd name="T4" fmla="*/ 5565183 w 59"/>
                <a:gd name="T5" fmla="*/ 23041429 h 7"/>
                <a:gd name="T6" fmla="*/ 0 w 59"/>
                <a:gd name="T7" fmla="*/ 9875157 h 7"/>
                <a:gd name="T8" fmla="*/ 0 w 59"/>
                <a:gd name="T9" fmla="*/ 9875157 h 7"/>
                <a:gd name="T10" fmla="*/ 5565183 w 59"/>
                <a:gd name="T11" fmla="*/ 0 h 7"/>
                <a:gd name="T12" fmla="*/ 158629404 w 59"/>
                <a:gd name="T13" fmla="*/ 0 h 7"/>
                <a:gd name="T14" fmla="*/ 164194587 w 59"/>
                <a:gd name="T15" fmla="*/ 9875157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7">
                  <a:moveTo>
                    <a:pt x="59" y="3"/>
                  </a:moveTo>
                  <a:cubicBezTo>
                    <a:pt x="59" y="5"/>
                    <a:pt x="58" y="7"/>
                    <a:pt x="57" y="7"/>
                  </a:cubicBezTo>
                  <a:cubicBezTo>
                    <a:pt x="2" y="7"/>
                    <a:pt x="2" y="7"/>
                    <a:pt x="2" y="7"/>
                  </a:cubicBezTo>
                  <a:cubicBezTo>
                    <a:pt x="1" y="7"/>
                    <a:pt x="0" y="5"/>
                    <a:pt x="0" y="3"/>
                  </a:cubicBezTo>
                  <a:cubicBezTo>
                    <a:pt x="0" y="3"/>
                    <a:pt x="0" y="3"/>
                    <a:pt x="0" y="3"/>
                  </a:cubicBezTo>
                  <a:cubicBezTo>
                    <a:pt x="0" y="1"/>
                    <a:pt x="1" y="0"/>
                    <a:pt x="2" y="0"/>
                  </a:cubicBezTo>
                  <a:cubicBezTo>
                    <a:pt x="57" y="0"/>
                    <a:pt x="57" y="0"/>
                    <a:pt x="57" y="0"/>
                  </a:cubicBezTo>
                  <a:cubicBezTo>
                    <a:pt x="58" y="0"/>
                    <a:pt x="59" y="1"/>
                    <a:pt x="59" y="3"/>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06" name="Freeform 54"/>
            <p:cNvSpPr/>
            <p:nvPr/>
          </p:nvSpPr>
          <p:spPr bwMode="auto">
            <a:xfrm>
              <a:off x="3546475" y="2822575"/>
              <a:ext cx="98425" cy="11113"/>
            </a:xfrm>
            <a:custGeom>
              <a:avLst/>
              <a:gdLst>
                <a:gd name="T0" fmla="*/ 164194587 w 59"/>
                <a:gd name="T1" fmla="*/ 7561603 h 7"/>
                <a:gd name="T2" fmla="*/ 158629404 w 59"/>
                <a:gd name="T3" fmla="*/ 17642681 h 7"/>
                <a:gd name="T4" fmla="*/ 5565183 w 59"/>
                <a:gd name="T5" fmla="*/ 17642681 h 7"/>
                <a:gd name="T6" fmla="*/ 0 w 59"/>
                <a:gd name="T7" fmla="*/ 7561603 h 7"/>
                <a:gd name="T8" fmla="*/ 0 w 59"/>
                <a:gd name="T9" fmla="*/ 7561603 h 7"/>
                <a:gd name="T10" fmla="*/ 5565183 w 59"/>
                <a:gd name="T11" fmla="*/ 0 h 7"/>
                <a:gd name="T12" fmla="*/ 158629404 w 59"/>
                <a:gd name="T13" fmla="*/ 0 h 7"/>
                <a:gd name="T14" fmla="*/ 164194587 w 59"/>
                <a:gd name="T15" fmla="*/ 7561603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7">
                  <a:moveTo>
                    <a:pt x="59" y="3"/>
                  </a:moveTo>
                  <a:cubicBezTo>
                    <a:pt x="59" y="5"/>
                    <a:pt x="58" y="7"/>
                    <a:pt x="57" y="7"/>
                  </a:cubicBezTo>
                  <a:cubicBezTo>
                    <a:pt x="2" y="7"/>
                    <a:pt x="2" y="7"/>
                    <a:pt x="2" y="7"/>
                  </a:cubicBezTo>
                  <a:cubicBezTo>
                    <a:pt x="1" y="7"/>
                    <a:pt x="0" y="5"/>
                    <a:pt x="0" y="3"/>
                  </a:cubicBezTo>
                  <a:cubicBezTo>
                    <a:pt x="0" y="3"/>
                    <a:pt x="0" y="3"/>
                    <a:pt x="0" y="3"/>
                  </a:cubicBezTo>
                  <a:cubicBezTo>
                    <a:pt x="0" y="2"/>
                    <a:pt x="1" y="0"/>
                    <a:pt x="2" y="0"/>
                  </a:cubicBezTo>
                  <a:cubicBezTo>
                    <a:pt x="57" y="0"/>
                    <a:pt x="57" y="0"/>
                    <a:pt x="57" y="0"/>
                  </a:cubicBezTo>
                  <a:cubicBezTo>
                    <a:pt x="58" y="0"/>
                    <a:pt x="59" y="2"/>
                    <a:pt x="59" y="3"/>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07" name="Freeform 55"/>
            <p:cNvSpPr/>
            <p:nvPr/>
          </p:nvSpPr>
          <p:spPr bwMode="auto">
            <a:xfrm>
              <a:off x="3546475" y="2838450"/>
              <a:ext cx="98425" cy="11113"/>
            </a:xfrm>
            <a:custGeom>
              <a:avLst/>
              <a:gdLst>
                <a:gd name="T0" fmla="*/ 164194587 w 59"/>
                <a:gd name="T1" fmla="*/ 10081079 h 7"/>
                <a:gd name="T2" fmla="*/ 158629404 w 59"/>
                <a:gd name="T3" fmla="*/ 17642681 h 7"/>
                <a:gd name="T4" fmla="*/ 5565183 w 59"/>
                <a:gd name="T5" fmla="*/ 17642681 h 7"/>
                <a:gd name="T6" fmla="*/ 0 w 59"/>
                <a:gd name="T7" fmla="*/ 10081079 h 7"/>
                <a:gd name="T8" fmla="*/ 0 w 59"/>
                <a:gd name="T9" fmla="*/ 10081079 h 7"/>
                <a:gd name="T10" fmla="*/ 5565183 w 59"/>
                <a:gd name="T11" fmla="*/ 0 h 7"/>
                <a:gd name="T12" fmla="*/ 158629404 w 59"/>
                <a:gd name="T13" fmla="*/ 0 h 7"/>
                <a:gd name="T14" fmla="*/ 164194587 w 59"/>
                <a:gd name="T15" fmla="*/ 10081079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7">
                  <a:moveTo>
                    <a:pt x="59" y="4"/>
                  </a:moveTo>
                  <a:cubicBezTo>
                    <a:pt x="59" y="6"/>
                    <a:pt x="58" y="7"/>
                    <a:pt x="57" y="7"/>
                  </a:cubicBezTo>
                  <a:cubicBezTo>
                    <a:pt x="2" y="7"/>
                    <a:pt x="2" y="7"/>
                    <a:pt x="2" y="7"/>
                  </a:cubicBezTo>
                  <a:cubicBezTo>
                    <a:pt x="1" y="7"/>
                    <a:pt x="0" y="6"/>
                    <a:pt x="0" y="4"/>
                  </a:cubicBezTo>
                  <a:cubicBezTo>
                    <a:pt x="0" y="4"/>
                    <a:pt x="0" y="4"/>
                    <a:pt x="0" y="4"/>
                  </a:cubicBezTo>
                  <a:cubicBezTo>
                    <a:pt x="0" y="2"/>
                    <a:pt x="1" y="0"/>
                    <a:pt x="2" y="0"/>
                  </a:cubicBezTo>
                  <a:cubicBezTo>
                    <a:pt x="57" y="0"/>
                    <a:pt x="57" y="0"/>
                    <a:pt x="57" y="0"/>
                  </a:cubicBezTo>
                  <a:cubicBezTo>
                    <a:pt x="58" y="0"/>
                    <a:pt x="59" y="2"/>
                    <a:pt x="59" y="4"/>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08" name="Freeform 56"/>
            <p:cNvSpPr>
              <a:spLocks noEditPoints="1"/>
            </p:cNvSpPr>
            <p:nvPr/>
          </p:nvSpPr>
          <p:spPr bwMode="auto">
            <a:xfrm>
              <a:off x="3529013" y="2628900"/>
              <a:ext cx="133350" cy="166688"/>
            </a:xfrm>
            <a:custGeom>
              <a:avLst/>
              <a:gdLst>
                <a:gd name="T0" fmla="*/ 146355741 w 81"/>
                <a:gd name="T1" fmla="*/ 275097914 h 101"/>
                <a:gd name="T2" fmla="*/ 135514880 w 81"/>
                <a:gd name="T3" fmla="*/ 275097914 h 101"/>
                <a:gd name="T4" fmla="*/ 135514880 w 81"/>
                <a:gd name="T5" fmla="*/ 84436549 h 101"/>
                <a:gd name="T6" fmla="*/ 84018731 w 81"/>
                <a:gd name="T7" fmla="*/ 84436549 h 101"/>
                <a:gd name="T8" fmla="*/ 84018731 w 81"/>
                <a:gd name="T9" fmla="*/ 275097914 h 101"/>
                <a:gd name="T10" fmla="*/ 75887674 w 81"/>
                <a:gd name="T11" fmla="*/ 275097914 h 101"/>
                <a:gd name="T12" fmla="*/ 75887674 w 81"/>
                <a:gd name="T13" fmla="*/ 84436549 h 101"/>
                <a:gd name="T14" fmla="*/ 43365091 w 81"/>
                <a:gd name="T15" fmla="*/ 84436549 h 101"/>
                <a:gd name="T16" fmla="*/ 0 w 81"/>
                <a:gd name="T17" fmla="*/ 40856714 h 101"/>
                <a:gd name="T18" fmla="*/ 43365091 w 81"/>
                <a:gd name="T19" fmla="*/ 0 h 101"/>
                <a:gd name="T20" fmla="*/ 84018731 w 81"/>
                <a:gd name="T21" fmla="*/ 40856714 h 101"/>
                <a:gd name="T22" fmla="*/ 84018731 w 81"/>
                <a:gd name="T23" fmla="*/ 73540765 h 101"/>
                <a:gd name="T24" fmla="*/ 135514880 w 81"/>
                <a:gd name="T25" fmla="*/ 73540765 h 101"/>
                <a:gd name="T26" fmla="*/ 135514880 w 81"/>
                <a:gd name="T27" fmla="*/ 40856714 h 101"/>
                <a:gd name="T28" fmla="*/ 178879970 w 81"/>
                <a:gd name="T29" fmla="*/ 0 h 101"/>
                <a:gd name="T30" fmla="*/ 219533611 w 81"/>
                <a:gd name="T31" fmla="*/ 40856714 h 101"/>
                <a:gd name="T32" fmla="*/ 178879970 w 81"/>
                <a:gd name="T33" fmla="*/ 84436549 h 101"/>
                <a:gd name="T34" fmla="*/ 146355741 w 81"/>
                <a:gd name="T35" fmla="*/ 84436549 h 101"/>
                <a:gd name="T36" fmla="*/ 146355741 w 81"/>
                <a:gd name="T37" fmla="*/ 275097914 h 101"/>
                <a:gd name="T38" fmla="*/ 146355741 w 81"/>
                <a:gd name="T39" fmla="*/ 73540765 h 101"/>
                <a:gd name="T40" fmla="*/ 178879970 w 81"/>
                <a:gd name="T41" fmla="*/ 73540765 h 101"/>
                <a:gd name="T42" fmla="*/ 208692750 w 81"/>
                <a:gd name="T43" fmla="*/ 40856714 h 101"/>
                <a:gd name="T44" fmla="*/ 178879970 w 81"/>
                <a:gd name="T45" fmla="*/ 10895784 h 101"/>
                <a:gd name="T46" fmla="*/ 146355741 w 81"/>
                <a:gd name="T47" fmla="*/ 40856714 h 101"/>
                <a:gd name="T48" fmla="*/ 146355741 w 81"/>
                <a:gd name="T49" fmla="*/ 73540765 h 101"/>
                <a:gd name="T50" fmla="*/ 43365091 w 81"/>
                <a:gd name="T51" fmla="*/ 10895784 h 101"/>
                <a:gd name="T52" fmla="*/ 10840861 w 81"/>
                <a:gd name="T53" fmla="*/ 40856714 h 101"/>
                <a:gd name="T54" fmla="*/ 43365091 w 81"/>
                <a:gd name="T55" fmla="*/ 73540765 h 101"/>
                <a:gd name="T56" fmla="*/ 75887674 w 81"/>
                <a:gd name="T57" fmla="*/ 73540765 h 101"/>
                <a:gd name="T58" fmla="*/ 75887674 w 81"/>
                <a:gd name="T59" fmla="*/ 40856714 h 101"/>
                <a:gd name="T60" fmla="*/ 43365091 w 81"/>
                <a:gd name="T61" fmla="*/ 10895784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1" h="101">
                  <a:moveTo>
                    <a:pt x="54" y="101"/>
                  </a:moveTo>
                  <a:cubicBezTo>
                    <a:pt x="50" y="101"/>
                    <a:pt x="50" y="101"/>
                    <a:pt x="50" y="101"/>
                  </a:cubicBezTo>
                  <a:cubicBezTo>
                    <a:pt x="50" y="31"/>
                    <a:pt x="50" y="31"/>
                    <a:pt x="50" y="31"/>
                  </a:cubicBezTo>
                  <a:cubicBezTo>
                    <a:pt x="31" y="31"/>
                    <a:pt x="31" y="31"/>
                    <a:pt x="31" y="31"/>
                  </a:cubicBezTo>
                  <a:cubicBezTo>
                    <a:pt x="31" y="101"/>
                    <a:pt x="31" y="101"/>
                    <a:pt x="31" y="101"/>
                  </a:cubicBezTo>
                  <a:cubicBezTo>
                    <a:pt x="28" y="101"/>
                    <a:pt x="28" y="101"/>
                    <a:pt x="28" y="101"/>
                  </a:cubicBezTo>
                  <a:cubicBezTo>
                    <a:pt x="28" y="31"/>
                    <a:pt x="28" y="31"/>
                    <a:pt x="28" y="31"/>
                  </a:cubicBezTo>
                  <a:cubicBezTo>
                    <a:pt x="16" y="31"/>
                    <a:pt x="16" y="31"/>
                    <a:pt x="16" y="31"/>
                  </a:cubicBezTo>
                  <a:cubicBezTo>
                    <a:pt x="7" y="31"/>
                    <a:pt x="0" y="24"/>
                    <a:pt x="0" y="15"/>
                  </a:cubicBezTo>
                  <a:cubicBezTo>
                    <a:pt x="0" y="7"/>
                    <a:pt x="7" y="0"/>
                    <a:pt x="16" y="0"/>
                  </a:cubicBezTo>
                  <a:cubicBezTo>
                    <a:pt x="24" y="0"/>
                    <a:pt x="31" y="7"/>
                    <a:pt x="31" y="15"/>
                  </a:cubicBezTo>
                  <a:cubicBezTo>
                    <a:pt x="31" y="27"/>
                    <a:pt x="31" y="27"/>
                    <a:pt x="31" y="27"/>
                  </a:cubicBezTo>
                  <a:cubicBezTo>
                    <a:pt x="50" y="27"/>
                    <a:pt x="50" y="27"/>
                    <a:pt x="50" y="27"/>
                  </a:cubicBezTo>
                  <a:cubicBezTo>
                    <a:pt x="50" y="15"/>
                    <a:pt x="50" y="15"/>
                    <a:pt x="50" y="15"/>
                  </a:cubicBezTo>
                  <a:cubicBezTo>
                    <a:pt x="50" y="7"/>
                    <a:pt x="57" y="0"/>
                    <a:pt x="66" y="0"/>
                  </a:cubicBezTo>
                  <a:cubicBezTo>
                    <a:pt x="74" y="0"/>
                    <a:pt x="81" y="7"/>
                    <a:pt x="81" y="15"/>
                  </a:cubicBezTo>
                  <a:cubicBezTo>
                    <a:pt x="81" y="24"/>
                    <a:pt x="74" y="31"/>
                    <a:pt x="66" y="31"/>
                  </a:cubicBezTo>
                  <a:cubicBezTo>
                    <a:pt x="54" y="31"/>
                    <a:pt x="54" y="31"/>
                    <a:pt x="54" y="31"/>
                  </a:cubicBezTo>
                  <a:lnTo>
                    <a:pt x="54" y="101"/>
                  </a:lnTo>
                  <a:close/>
                  <a:moveTo>
                    <a:pt x="54" y="27"/>
                  </a:moveTo>
                  <a:cubicBezTo>
                    <a:pt x="66" y="27"/>
                    <a:pt x="66" y="27"/>
                    <a:pt x="66" y="27"/>
                  </a:cubicBezTo>
                  <a:cubicBezTo>
                    <a:pt x="72" y="27"/>
                    <a:pt x="77" y="22"/>
                    <a:pt x="77" y="15"/>
                  </a:cubicBezTo>
                  <a:cubicBezTo>
                    <a:pt x="77" y="9"/>
                    <a:pt x="72" y="4"/>
                    <a:pt x="66" y="4"/>
                  </a:cubicBezTo>
                  <a:cubicBezTo>
                    <a:pt x="59" y="4"/>
                    <a:pt x="54" y="9"/>
                    <a:pt x="54" y="15"/>
                  </a:cubicBezTo>
                  <a:lnTo>
                    <a:pt x="54" y="27"/>
                  </a:lnTo>
                  <a:close/>
                  <a:moveTo>
                    <a:pt x="16" y="4"/>
                  </a:moveTo>
                  <a:cubicBezTo>
                    <a:pt x="9" y="4"/>
                    <a:pt x="4" y="9"/>
                    <a:pt x="4" y="15"/>
                  </a:cubicBezTo>
                  <a:cubicBezTo>
                    <a:pt x="4" y="22"/>
                    <a:pt x="9" y="27"/>
                    <a:pt x="16" y="27"/>
                  </a:cubicBezTo>
                  <a:cubicBezTo>
                    <a:pt x="28" y="27"/>
                    <a:pt x="28" y="27"/>
                    <a:pt x="28" y="27"/>
                  </a:cubicBezTo>
                  <a:cubicBezTo>
                    <a:pt x="28" y="15"/>
                    <a:pt x="28" y="15"/>
                    <a:pt x="28" y="15"/>
                  </a:cubicBezTo>
                  <a:cubicBezTo>
                    <a:pt x="28" y="9"/>
                    <a:pt x="22" y="4"/>
                    <a:pt x="16" y="4"/>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09" name="Freeform 57"/>
            <p:cNvSpPr>
              <a:spLocks noEditPoints="1"/>
            </p:cNvSpPr>
            <p:nvPr/>
          </p:nvSpPr>
          <p:spPr bwMode="auto">
            <a:xfrm>
              <a:off x="3484563" y="2525713"/>
              <a:ext cx="222250" cy="274638"/>
            </a:xfrm>
            <a:custGeom>
              <a:avLst/>
              <a:gdLst>
                <a:gd name="T0" fmla="*/ 184309935 w 134"/>
                <a:gd name="T1" fmla="*/ 0 h 166"/>
                <a:gd name="T2" fmla="*/ 0 w 134"/>
                <a:gd name="T3" fmla="*/ 183392006 h 166"/>
                <a:gd name="T4" fmla="*/ 30259172 w 134"/>
                <a:gd name="T5" fmla="*/ 287405358 h 166"/>
                <a:gd name="T6" fmla="*/ 46765381 w 134"/>
                <a:gd name="T7" fmla="*/ 306565495 h 166"/>
                <a:gd name="T8" fmla="*/ 104533795 w 134"/>
                <a:gd name="T9" fmla="*/ 437949998 h 166"/>
                <a:gd name="T10" fmla="*/ 107285382 w 134"/>
                <a:gd name="T11" fmla="*/ 448899120 h 166"/>
                <a:gd name="T12" fmla="*/ 118288416 w 134"/>
                <a:gd name="T13" fmla="*/ 454373681 h 166"/>
                <a:gd name="T14" fmla="*/ 184309935 w 134"/>
                <a:gd name="T15" fmla="*/ 454373681 h 166"/>
                <a:gd name="T16" fmla="*/ 247579866 w 134"/>
                <a:gd name="T17" fmla="*/ 454373681 h 166"/>
                <a:gd name="T18" fmla="*/ 258584558 w 134"/>
                <a:gd name="T19" fmla="*/ 448899120 h 166"/>
                <a:gd name="T20" fmla="*/ 264086075 w 134"/>
                <a:gd name="T21" fmla="*/ 437949998 h 166"/>
                <a:gd name="T22" fmla="*/ 319104560 w 134"/>
                <a:gd name="T23" fmla="*/ 306565495 h 166"/>
                <a:gd name="T24" fmla="*/ 335609110 w 134"/>
                <a:gd name="T25" fmla="*/ 287405358 h 166"/>
                <a:gd name="T26" fmla="*/ 368619869 w 134"/>
                <a:gd name="T27" fmla="*/ 183392006 h 166"/>
                <a:gd name="T28" fmla="*/ 184309935 w 134"/>
                <a:gd name="T29" fmla="*/ 0 h 166"/>
                <a:gd name="T30" fmla="*/ 324606076 w 134"/>
                <a:gd name="T31" fmla="*/ 279192689 h 166"/>
                <a:gd name="T32" fmla="*/ 324606076 w 134"/>
                <a:gd name="T33" fmla="*/ 279192689 h 166"/>
                <a:gd name="T34" fmla="*/ 308099868 w 134"/>
                <a:gd name="T35" fmla="*/ 298354480 h 166"/>
                <a:gd name="T36" fmla="*/ 247579866 w 134"/>
                <a:gd name="T37" fmla="*/ 437949998 h 166"/>
                <a:gd name="T38" fmla="*/ 184309935 w 134"/>
                <a:gd name="T39" fmla="*/ 437949998 h 166"/>
                <a:gd name="T40" fmla="*/ 118288416 w 134"/>
                <a:gd name="T41" fmla="*/ 437949998 h 166"/>
                <a:gd name="T42" fmla="*/ 57768414 w 134"/>
                <a:gd name="T43" fmla="*/ 298354480 h 166"/>
                <a:gd name="T44" fmla="*/ 44013793 w 134"/>
                <a:gd name="T45" fmla="*/ 279192689 h 166"/>
                <a:gd name="T46" fmla="*/ 44013793 w 134"/>
                <a:gd name="T47" fmla="*/ 279192689 h 166"/>
                <a:gd name="T48" fmla="*/ 13754621 w 134"/>
                <a:gd name="T49" fmla="*/ 183392006 h 166"/>
                <a:gd name="T50" fmla="*/ 184309935 w 134"/>
                <a:gd name="T51" fmla="*/ 16423683 h 166"/>
                <a:gd name="T52" fmla="*/ 352115319 w 134"/>
                <a:gd name="T53" fmla="*/ 183392006 h 166"/>
                <a:gd name="T54" fmla="*/ 324606076 w 134"/>
                <a:gd name="T55" fmla="*/ 279192689 h 1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4" h="166">
                  <a:moveTo>
                    <a:pt x="67" y="0"/>
                  </a:moveTo>
                  <a:cubicBezTo>
                    <a:pt x="30" y="0"/>
                    <a:pt x="0" y="30"/>
                    <a:pt x="0" y="67"/>
                  </a:cubicBezTo>
                  <a:cubicBezTo>
                    <a:pt x="0" y="81"/>
                    <a:pt x="4" y="94"/>
                    <a:pt x="11" y="105"/>
                  </a:cubicBezTo>
                  <a:cubicBezTo>
                    <a:pt x="13" y="107"/>
                    <a:pt x="15" y="110"/>
                    <a:pt x="17" y="112"/>
                  </a:cubicBezTo>
                  <a:cubicBezTo>
                    <a:pt x="24" y="121"/>
                    <a:pt x="38" y="142"/>
                    <a:pt x="38" y="160"/>
                  </a:cubicBezTo>
                  <a:cubicBezTo>
                    <a:pt x="38" y="162"/>
                    <a:pt x="38" y="163"/>
                    <a:pt x="39" y="164"/>
                  </a:cubicBezTo>
                  <a:cubicBezTo>
                    <a:pt x="40" y="165"/>
                    <a:pt x="42" y="166"/>
                    <a:pt x="43" y="166"/>
                  </a:cubicBezTo>
                  <a:cubicBezTo>
                    <a:pt x="67" y="166"/>
                    <a:pt x="67" y="166"/>
                    <a:pt x="67" y="166"/>
                  </a:cubicBezTo>
                  <a:cubicBezTo>
                    <a:pt x="90" y="166"/>
                    <a:pt x="90" y="166"/>
                    <a:pt x="90" y="166"/>
                  </a:cubicBezTo>
                  <a:cubicBezTo>
                    <a:pt x="91" y="166"/>
                    <a:pt x="93" y="165"/>
                    <a:pt x="94" y="164"/>
                  </a:cubicBezTo>
                  <a:cubicBezTo>
                    <a:pt x="95" y="163"/>
                    <a:pt x="96" y="162"/>
                    <a:pt x="96" y="160"/>
                  </a:cubicBezTo>
                  <a:cubicBezTo>
                    <a:pt x="95" y="142"/>
                    <a:pt x="110" y="121"/>
                    <a:pt x="116" y="112"/>
                  </a:cubicBezTo>
                  <a:cubicBezTo>
                    <a:pt x="118" y="110"/>
                    <a:pt x="120" y="107"/>
                    <a:pt x="122" y="105"/>
                  </a:cubicBezTo>
                  <a:cubicBezTo>
                    <a:pt x="130" y="94"/>
                    <a:pt x="134" y="81"/>
                    <a:pt x="134" y="67"/>
                  </a:cubicBezTo>
                  <a:cubicBezTo>
                    <a:pt x="134" y="30"/>
                    <a:pt x="104" y="0"/>
                    <a:pt x="67" y="0"/>
                  </a:cubicBezTo>
                  <a:close/>
                  <a:moveTo>
                    <a:pt x="118" y="102"/>
                  </a:moveTo>
                  <a:cubicBezTo>
                    <a:pt x="118" y="102"/>
                    <a:pt x="118" y="102"/>
                    <a:pt x="118" y="102"/>
                  </a:cubicBezTo>
                  <a:cubicBezTo>
                    <a:pt x="116" y="104"/>
                    <a:pt x="114" y="107"/>
                    <a:pt x="112" y="109"/>
                  </a:cubicBezTo>
                  <a:cubicBezTo>
                    <a:pt x="104" y="120"/>
                    <a:pt x="90" y="141"/>
                    <a:pt x="90" y="160"/>
                  </a:cubicBezTo>
                  <a:cubicBezTo>
                    <a:pt x="67" y="160"/>
                    <a:pt x="67" y="160"/>
                    <a:pt x="67" y="160"/>
                  </a:cubicBezTo>
                  <a:cubicBezTo>
                    <a:pt x="43" y="160"/>
                    <a:pt x="43" y="160"/>
                    <a:pt x="43" y="160"/>
                  </a:cubicBezTo>
                  <a:cubicBezTo>
                    <a:pt x="44" y="141"/>
                    <a:pt x="30" y="120"/>
                    <a:pt x="21" y="109"/>
                  </a:cubicBezTo>
                  <a:cubicBezTo>
                    <a:pt x="19" y="107"/>
                    <a:pt x="17" y="104"/>
                    <a:pt x="16" y="102"/>
                  </a:cubicBezTo>
                  <a:cubicBezTo>
                    <a:pt x="16" y="102"/>
                    <a:pt x="16" y="102"/>
                    <a:pt x="16" y="102"/>
                  </a:cubicBezTo>
                  <a:cubicBezTo>
                    <a:pt x="9" y="92"/>
                    <a:pt x="5" y="80"/>
                    <a:pt x="5" y="67"/>
                  </a:cubicBezTo>
                  <a:cubicBezTo>
                    <a:pt x="5" y="33"/>
                    <a:pt x="33" y="6"/>
                    <a:pt x="67" y="6"/>
                  </a:cubicBezTo>
                  <a:cubicBezTo>
                    <a:pt x="101" y="6"/>
                    <a:pt x="128" y="33"/>
                    <a:pt x="128" y="67"/>
                  </a:cubicBezTo>
                  <a:cubicBezTo>
                    <a:pt x="128" y="80"/>
                    <a:pt x="124" y="92"/>
                    <a:pt x="118" y="102"/>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10" name="Oval 58"/>
            <p:cNvSpPr>
              <a:spLocks noChangeArrowheads="1"/>
            </p:cNvSpPr>
            <p:nvPr/>
          </p:nvSpPr>
          <p:spPr bwMode="auto">
            <a:xfrm>
              <a:off x="3806825" y="3124200"/>
              <a:ext cx="569912" cy="568325"/>
            </a:xfrm>
            <a:prstGeom prst="ellipse">
              <a:avLst/>
            </a:pr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111" name="Freeform 59"/>
            <p:cNvSpPr/>
            <p:nvPr/>
          </p:nvSpPr>
          <p:spPr bwMode="auto">
            <a:xfrm>
              <a:off x="3968750" y="3438525"/>
              <a:ext cx="134937" cy="217488"/>
            </a:xfrm>
            <a:custGeom>
              <a:avLst/>
              <a:gdLst>
                <a:gd name="T0" fmla="*/ 222014678 w 81"/>
                <a:gd name="T1" fmla="*/ 111302779 h 132"/>
                <a:gd name="T2" fmla="*/ 183162817 w 81"/>
                <a:gd name="T3" fmla="*/ 266040548 h 132"/>
                <a:gd name="T4" fmla="*/ 105457430 w 81"/>
                <a:gd name="T5" fmla="*/ 0 h 132"/>
                <a:gd name="T6" fmla="*/ 222014678 w 81"/>
                <a:gd name="T7" fmla="*/ 111302779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132">
                  <a:moveTo>
                    <a:pt x="80" y="41"/>
                  </a:moveTo>
                  <a:cubicBezTo>
                    <a:pt x="72" y="48"/>
                    <a:pt x="52" y="67"/>
                    <a:pt x="66" y="98"/>
                  </a:cubicBezTo>
                  <a:cubicBezTo>
                    <a:pt x="81" y="132"/>
                    <a:pt x="0" y="59"/>
                    <a:pt x="38" y="0"/>
                  </a:cubicBezTo>
                  <a:cubicBezTo>
                    <a:pt x="51" y="19"/>
                    <a:pt x="66" y="33"/>
                    <a:pt x="80" y="41"/>
                  </a:cubicBezTo>
                  <a:close/>
                </a:path>
              </a:pathLst>
            </a:custGeom>
            <a:solidFill>
              <a:srgbClr val="AD42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12" name="Freeform 60"/>
            <p:cNvSpPr/>
            <p:nvPr/>
          </p:nvSpPr>
          <p:spPr bwMode="auto">
            <a:xfrm>
              <a:off x="4148138" y="3376613"/>
              <a:ext cx="139700" cy="180975"/>
            </a:xfrm>
            <a:custGeom>
              <a:avLst/>
              <a:gdLst>
                <a:gd name="T0" fmla="*/ 0 w 84"/>
                <a:gd name="T1" fmla="*/ 0 h 109"/>
                <a:gd name="T2" fmla="*/ 27658937 w 84"/>
                <a:gd name="T3" fmla="*/ 159887262 h 109"/>
                <a:gd name="T4" fmla="*/ 177016531 w 84"/>
                <a:gd name="T5" fmla="*/ 215019884 h 109"/>
                <a:gd name="T6" fmla="*/ 0 w 84"/>
                <a:gd name="T7" fmla="*/ 0 h 1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109">
                  <a:moveTo>
                    <a:pt x="0" y="0"/>
                  </a:moveTo>
                  <a:cubicBezTo>
                    <a:pt x="8" y="21"/>
                    <a:pt x="12" y="42"/>
                    <a:pt x="10" y="58"/>
                  </a:cubicBezTo>
                  <a:cubicBezTo>
                    <a:pt x="21" y="55"/>
                    <a:pt x="47" y="50"/>
                    <a:pt x="64" y="78"/>
                  </a:cubicBezTo>
                  <a:cubicBezTo>
                    <a:pt x="84" y="109"/>
                    <a:pt x="70" y="3"/>
                    <a:pt x="0" y="0"/>
                  </a:cubicBezTo>
                  <a:close/>
                </a:path>
              </a:pathLst>
            </a:custGeom>
            <a:solidFill>
              <a:srgbClr val="AD42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13" name="Freeform 61"/>
            <p:cNvSpPr/>
            <p:nvPr/>
          </p:nvSpPr>
          <p:spPr bwMode="auto">
            <a:xfrm>
              <a:off x="3970338" y="3252788"/>
              <a:ext cx="222250" cy="295275"/>
            </a:xfrm>
            <a:custGeom>
              <a:avLst/>
              <a:gdLst>
                <a:gd name="T0" fmla="*/ 0 w 134"/>
                <a:gd name="T1" fmla="*/ 90808674 h 178"/>
                <a:gd name="T2" fmla="*/ 60520002 w 134"/>
                <a:gd name="T3" fmla="*/ 266921965 h 178"/>
                <a:gd name="T4" fmla="*/ 316352972 w 134"/>
                <a:gd name="T5" fmla="*/ 478809978 h 178"/>
                <a:gd name="T6" fmla="*/ 283342213 w 134"/>
                <a:gd name="T7" fmla="*/ 148596314 h 178"/>
                <a:gd name="T8" fmla="*/ 170555313 w 134"/>
                <a:gd name="T9" fmla="*/ 0 h 178"/>
                <a:gd name="T10" fmla="*/ 90779174 w 134"/>
                <a:gd name="T11" fmla="*/ 57787640 h 178"/>
                <a:gd name="T12" fmla="*/ 0 w 134"/>
                <a:gd name="T13" fmla="*/ 90808674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178">
                  <a:moveTo>
                    <a:pt x="0" y="33"/>
                  </a:moveTo>
                  <a:cubicBezTo>
                    <a:pt x="3" y="53"/>
                    <a:pt x="10" y="75"/>
                    <a:pt x="22" y="97"/>
                  </a:cubicBezTo>
                  <a:cubicBezTo>
                    <a:pt x="48" y="147"/>
                    <a:pt x="87" y="178"/>
                    <a:pt x="115" y="174"/>
                  </a:cubicBezTo>
                  <a:cubicBezTo>
                    <a:pt x="134" y="153"/>
                    <a:pt x="129" y="103"/>
                    <a:pt x="103" y="54"/>
                  </a:cubicBezTo>
                  <a:cubicBezTo>
                    <a:pt x="91" y="32"/>
                    <a:pt x="77" y="14"/>
                    <a:pt x="62" y="0"/>
                  </a:cubicBezTo>
                  <a:cubicBezTo>
                    <a:pt x="55" y="8"/>
                    <a:pt x="45" y="15"/>
                    <a:pt x="33" y="21"/>
                  </a:cubicBezTo>
                  <a:cubicBezTo>
                    <a:pt x="22" y="27"/>
                    <a:pt x="10" y="31"/>
                    <a:pt x="0" y="33"/>
                  </a:cubicBezTo>
                  <a:close/>
                </a:path>
              </a:pathLst>
            </a:cu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14" name="Freeform 62"/>
            <p:cNvSpPr/>
            <p:nvPr/>
          </p:nvSpPr>
          <p:spPr bwMode="auto">
            <a:xfrm>
              <a:off x="4017963" y="3309938"/>
              <a:ext cx="84137" cy="84138"/>
            </a:xfrm>
            <a:custGeom>
              <a:avLst/>
              <a:gdLst>
                <a:gd name="T0" fmla="*/ 124591752 w 50"/>
                <a:gd name="T1" fmla="*/ 42474545 h 50"/>
                <a:gd name="T2" fmla="*/ 99106655 w 50"/>
                <a:gd name="T3" fmla="*/ 124593233 h 50"/>
                <a:gd name="T4" fmla="*/ 16988943 w 50"/>
                <a:gd name="T5" fmla="*/ 99109516 h 50"/>
                <a:gd name="T6" fmla="*/ 42474040 w 50"/>
                <a:gd name="T7" fmla="*/ 16990828 h 50"/>
                <a:gd name="T8" fmla="*/ 124591752 w 50"/>
                <a:gd name="T9" fmla="*/ 42474545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0">
                  <a:moveTo>
                    <a:pt x="44" y="15"/>
                  </a:moveTo>
                  <a:cubicBezTo>
                    <a:pt x="50" y="26"/>
                    <a:pt x="46" y="39"/>
                    <a:pt x="35" y="44"/>
                  </a:cubicBezTo>
                  <a:cubicBezTo>
                    <a:pt x="25" y="50"/>
                    <a:pt x="12" y="46"/>
                    <a:pt x="6" y="35"/>
                  </a:cubicBezTo>
                  <a:cubicBezTo>
                    <a:pt x="0" y="25"/>
                    <a:pt x="4" y="12"/>
                    <a:pt x="15" y="6"/>
                  </a:cubicBezTo>
                  <a:cubicBezTo>
                    <a:pt x="26" y="0"/>
                    <a:pt x="39" y="4"/>
                    <a:pt x="44" y="15"/>
                  </a:cubicBezTo>
                  <a:close/>
                </a:path>
              </a:pathLst>
            </a:cu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15" name="Freeform 63"/>
            <p:cNvSpPr/>
            <p:nvPr/>
          </p:nvSpPr>
          <p:spPr bwMode="auto">
            <a:xfrm>
              <a:off x="4027488" y="3319463"/>
              <a:ext cx="66675" cy="65088"/>
            </a:xfrm>
            <a:custGeom>
              <a:avLst/>
              <a:gdLst>
                <a:gd name="T0" fmla="*/ 95205395 w 41"/>
                <a:gd name="T1" fmla="*/ 31772707 h 40"/>
                <a:gd name="T2" fmla="*/ 76692512 w 41"/>
                <a:gd name="T3" fmla="*/ 95319749 h 40"/>
                <a:gd name="T4" fmla="*/ 13222791 w 41"/>
                <a:gd name="T5" fmla="*/ 76785941 h 40"/>
                <a:gd name="T6" fmla="*/ 31735674 w 41"/>
                <a:gd name="T7" fmla="*/ 13238899 h 40"/>
                <a:gd name="T8" fmla="*/ 95205395 w 41"/>
                <a:gd name="T9" fmla="*/ 3177270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0">
                  <a:moveTo>
                    <a:pt x="36" y="12"/>
                  </a:moveTo>
                  <a:cubicBezTo>
                    <a:pt x="41" y="21"/>
                    <a:pt x="37" y="31"/>
                    <a:pt x="29" y="36"/>
                  </a:cubicBezTo>
                  <a:cubicBezTo>
                    <a:pt x="20" y="40"/>
                    <a:pt x="9" y="37"/>
                    <a:pt x="5" y="29"/>
                  </a:cubicBezTo>
                  <a:cubicBezTo>
                    <a:pt x="0" y="20"/>
                    <a:pt x="3" y="9"/>
                    <a:pt x="12" y="5"/>
                  </a:cubicBezTo>
                  <a:cubicBezTo>
                    <a:pt x="21" y="0"/>
                    <a:pt x="31" y="3"/>
                    <a:pt x="3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16" name="Freeform 64"/>
            <p:cNvSpPr/>
            <p:nvPr/>
          </p:nvSpPr>
          <p:spPr bwMode="auto">
            <a:xfrm>
              <a:off x="3968750" y="3236913"/>
              <a:ext cx="104775" cy="69850"/>
            </a:xfrm>
            <a:custGeom>
              <a:avLst/>
              <a:gdLst>
                <a:gd name="T0" fmla="*/ 74679629 w 63"/>
                <a:gd name="T1" fmla="*/ 47498000 h 43"/>
                <a:gd name="T2" fmla="*/ 0 w 63"/>
                <a:gd name="T3" fmla="*/ 73885056 h 43"/>
                <a:gd name="T4" fmla="*/ 2765727 w 63"/>
                <a:gd name="T5" fmla="*/ 113465640 h 43"/>
                <a:gd name="T6" fmla="*/ 94039720 w 63"/>
                <a:gd name="T7" fmla="*/ 81800848 h 43"/>
                <a:gd name="T8" fmla="*/ 174250804 w 63"/>
                <a:gd name="T9" fmla="*/ 26387056 h 43"/>
                <a:gd name="T10" fmla="*/ 141060412 w 63"/>
                <a:gd name="T11" fmla="*/ 0 h 43"/>
                <a:gd name="T12" fmla="*/ 74679629 w 63"/>
                <a:gd name="T13" fmla="*/ 4749800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43">
                  <a:moveTo>
                    <a:pt x="27" y="18"/>
                  </a:moveTo>
                  <a:cubicBezTo>
                    <a:pt x="18" y="23"/>
                    <a:pt x="9" y="26"/>
                    <a:pt x="0" y="28"/>
                  </a:cubicBezTo>
                  <a:cubicBezTo>
                    <a:pt x="0" y="33"/>
                    <a:pt x="0" y="38"/>
                    <a:pt x="1" y="43"/>
                  </a:cubicBezTo>
                  <a:cubicBezTo>
                    <a:pt x="11" y="41"/>
                    <a:pt x="23" y="37"/>
                    <a:pt x="34" y="31"/>
                  </a:cubicBezTo>
                  <a:cubicBezTo>
                    <a:pt x="46" y="25"/>
                    <a:pt x="56" y="18"/>
                    <a:pt x="63" y="10"/>
                  </a:cubicBezTo>
                  <a:cubicBezTo>
                    <a:pt x="59" y="7"/>
                    <a:pt x="55" y="3"/>
                    <a:pt x="51" y="0"/>
                  </a:cubicBezTo>
                  <a:cubicBezTo>
                    <a:pt x="44" y="7"/>
                    <a:pt x="37" y="13"/>
                    <a:pt x="27"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17" name="Freeform 65"/>
            <p:cNvSpPr/>
            <p:nvPr/>
          </p:nvSpPr>
          <p:spPr bwMode="auto">
            <a:xfrm>
              <a:off x="3967163" y="3213100"/>
              <a:ext cx="85725" cy="69850"/>
            </a:xfrm>
            <a:custGeom>
              <a:avLst/>
              <a:gdLst>
                <a:gd name="T0" fmla="*/ 32613417 w 52"/>
                <a:gd name="T1" fmla="*/ 2765727 h 42"/>
                <a:gd name="T2" fmla="*/ 2718472 w 52"/>
                <a:gd name="T3" fmla="*/ 116167202 h 42"/>
                <a:gd name="T4" fmla="*/ 76097423 w 52"/>
                <a:gd name="T5" fmla="*/ 88508265 h 42"/>
                <a:gd name="T6" fmla="*/ 141322608 w 52"/>
                <a:gd name="T7" fmla="*/ 38721846 h 42"/>
                <a:gd name="T8" fmla="*/ 32613417 w 52"/>
                <a:gd name="T9" fmla="*/ 2765727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42">
                  <a:moveTo>
                    <a:pt x="12" y="1"/>
                  </a:moveTo>
                  <a:cubicBezTo>
                    <a:pt x="4" y="10"/>
                    <a:pt x="0" y="24"/>
                    <a:pt x="1" y="42"/>
                  </a:cubicBezTo>
                  <a:cubicBezTo>
                    <a:pt x="10" y="40"/>
                    <a:pt x="19" y="37"/>
                    <a:pt x="28" y="32"/>
                  </a:cubicBezTo>
                  <a:cubicBezTo>
                    <a:pt x="38" y="27"/>
                    <a:pt x="45" y="21"/>
                    <a:pt x="52" y="14"/>
                  </a:cubicBezTo>
                  <a:cubicBezTo>
                    <a:pt x="38" y="5"/>
                    <a:pt x="24" y="0"/>
                    <a:pt x="12" y="1"/>
                  </a:cubicBezTo>
                  <a:close/>
                </a:path>
              </a:pathLst>
            </a:cu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18" name="Freeform 66"/>
            <p:cNvSpPr/>
            <p:nvPr/>
          </p:nvSpPr>
          <p:spPr bwMode="auto">
            <a:xfrm>
              <a:off x="4087813" y="3409950"/>
              <a:ext cx="92075" cy="158750"/>
            </a:xfrm>
            <a:custGeom>
              <a:avLst/>
              <a:gdLst>
                <a:gd name="T0" fmla="*/ 16816243 w 55"/>
                <a:gd name="T1" fmla="*/ 2735130 h 96"/>
                <a:gd name="T2" fmla="*/ 5604856 w 55"/>
                <a:gd name="T3" fmla="*/ 2735130 h 96"/>
                <a:gd name="T4" fmla="*/ 5604856 w 55"/>
                <a:gd name="T5" fmla="*/ 2735130 h 96"/>
                <a:gd name="T6" fmla="*/ 2802428 w 55"/>
                <a:gd name="T7" fmla="*/ 10938867 h 96"/>
                <a:gd name="T8" fmla="*/ 137325677 w 55"/>
                <a:gd name="T9" fmla="*/ 259781146 h 96"/>
                <a:gd name="T10" fmla="*/ 148537064 w 55"/>
                <a:gd name="T11" fmla="*/ 262516276 h 96"/>
                <a:gd name="T12" fmla="*/ 148537064 w 55"/>
                <a:gd name="T13" fmla="*/ 262516276 h 96"/>
                <a:gd name="T14" fmla="*/ 154141920 w 55"/>
                <a:gd name="T15" fmla="*/ 251577409 h 96"/>
                <a:gd name="T16" fmla="*/ 16816243 w 55"/>
                <a:gd name="T17" fmla="*/ 273513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96">
                  <a:moveTo>
                    <a:pt x="6" y="1"/>
                  </a:moveTo>
                  <a:cubicBezTo>
                    <a:pt x="6" y="0"/>
                    <a:pt x="4" y="0"/>
                    <a:pt x="2" y="1"/>
                  </a:cubicBezTo>
                  <a:cubicBezTo>
                    <a:pt x="2" y="1"/>
                    <a:pt x="2" y="1"/>
                    <a:pt x="2" y="1"/>
                  </a:cubicBezTo>
                  <a:cubicBezTo>
                    <a:pt x="1" y="1"/>
                    <a:pt x="0" y="3"/>
                    <a:pt x="1" y="4"/>
                  </a:cubicBezTo>
                  <a:cubicBezTo>
                    <a:pt x="49" y="95"/>
                    <a:pt x="49" y="95"/>
                    <a:pt x="49" y="95"/>
                  </a:cubicBezTo>
                  <a:cubicBezTo>
                    <a:pt x="50" y="96"/>
                    <a:pt x="51" y="96"/>
                    <a:pt x="53" y="96"/>
                  </a:cubicBezTo>
                  <a:cubicBezTo>
                    <a:pt x="53" y="96"/>
                    <a:pt x="53" y="96"/>
                    <a:pt x="53" y="96"/>
                  </a:cubicBezTo>
                  <a:cubicBezTo>
                    <a:pt x="54" y="95"/>
                    <a:pt x="55" y="93"/>
                    <a:pt x="55" y="92"/>
                  </a:cubicBezTo>
                  <a:lnTo>
                    <a:pt x="6" y="1"/>
                  </a:lnTo>
                  <a:close/>
                </a:path>
              </a:pathLst>
            </a:custGeom>
            <a:solidFill>
              <a:srgbClr val="AD42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19" name="Freeform 67"/>
            <p:cNvSpPr>
              <a:spLocks noEditPoints="1"/>
            </p:cNvSpPr>
            <p:nvPr/>
          </p:nvSpPr>
          <p:spPr bwMode="auto">
            <a:xfrm>
              <a:off x="2035175" y="3794125"/>
              <a:ext cx="1050925" cy="1077913"/>
            </a:xfrm>
            <a:custGeom>
              <a:avLst/>
              <a:gdLst>
                <a:gd name="T0" fmla="*/ 1742024220 w 634"/>
                <a:gd name="T1" fmla="*/ 652503292 h 651"/>
                <a:gd name="T2" fmla="*/ 1739275902 w 634"/>
                <a:gd name="T3" fmla="*/ 647019348 h 651"/>
                <a:gd name="T4" fmla="*/ 1739275902 w 634"/>
                <a:gd name="T5" fmla="*/ 0 h 651"/>
                <a:gd name="T6" fmla="*/ 0 w 634"/>
                <a:gd name="T7" fmla="*/ 0 h 651"/>
                <a:gd name="T8" fmla="*/ 0 w 634"/>
                <a:gd name="T9" fmla="*/ 1066486460 h 651"/>
                <a:gd name="T10" fmla="*/ 189589191 w 634"/>
                <a:gd name="T11" fmla="*/ 1066486460 h 651"/>
                <a:gd name="T12" fmla="*/ 186842530 w 634"/>
                <a:gd name="T13" fmla="*/ 1066486460 h 651"/>
                <a:gd name="T14" fmla="*/ 0 w 634"/>
                <a:gd name="T15" fmla="*/ 1066486460 h 651"/>
                <a:gd name="T16" fmla="*/ 0 w 634"/>
                <a:gd name="T17" fmla="*/ 1124059598 h 651"/>
                <a:gd name="T18" fmla="*/ 686918727 w 634"/>
                <a:gd name="T19" fmla="*/ 1784787151 h 651"/>
                <a:gd name="T20" fmla="*/ 1060602130 w 634"/>
                <a:gd name="T21" fmla="*/ 1784787151 h 651"/>
                <a:gd name="T22" fmla="*/ 1742024220 w 634"/>
                <a:gd name="T23" fmla="*/ 1346129545 h 651"/>
                <a:gd name="T24" fmla="*/ 1742024220 w 634"/>
                <a:gd name="T25" fmla="*/ 1066486460 h 651"/>
                <a:gd name="T26" fmla="*/ 1742024220 w 634"/>
                <a:gd name="T27" fmla="*/ 652503292 h 651"/>
                <a:gd name="T28" fmla="*/ 406654931 w 634"/>
                <a:gd name="T29" fmla="*/ 1066486460 h 651"/>
                <a:gd name="T30" fmla="*/ 403908271 w 634"/>
                <a:gd name="T31" fmla="*/ 1066486460 h 651"/>
                <a:gd name="T32" fmla="*/ 829796456 w 634"/>
                <a:gd name="T33" fmla="*/ 1066486460 h 651"/>
                <a:gd name="T34" fmla="*/ 829796456 w 634"/>
                <a:gd name="T35" fmla="*/ 1066486460 h 651"/>
                <a:gd name="T36" fmla="*/ 406654931 w 634"/>
                <a:gd name="T37" fmla="*/ 1066486460 h 6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4" h="651">
                  <a:moveTo>
                    <a:pt x="634" y="238"/>
                  </a:moveTo>
                  <a:cubicBezTo>
                    <a:pt x="633" y="236"/>
                    <a:pt x="633" y="236"/>
                    <a:pt x="633" y="236"/>
                  </a:cubicBezTo>
                  <a:cubicBezTo>
                    <a:pt x="633" y="0"/>
                    <a:pt x="633" y="0"/>
                    <a:pt x="633" y="0"/>
                  </a:cubicBezTo>
                  <a:cubicBezTo>
                    <a:pt x="0" y="0"/>
                    <a:pt x="0" y="0"/>
                    <a:pt x="0" y="0"/>
                  </a:cubicBezTo>
                  <a:cubicBezTo>
                    <a:pt x="0" y="389"/>
                    <a:pt x="0" y="389"/>
                    <a:pt x="0" y="389"/>
                  </a:cubicBezTo>
                  <a:cubicBezTo>
                    <a:pt x="69" y="389"/>
                    <a:pt x="69" y="389"/>
                    <a:pt x="69" y="389"/>
                  </a:cubicBezTo>
                  <a:cubicBezTo>
                    <a:pt x="69" y="389"/>
                    <a:pt x="68" y="389"/>
                    <a:pt x="68" y="389"/>
                  </a:cubicBezTo>
                  <a:cubicBezTo>
                    <a:pt x="0" y="389"/>
                    <a:pt x="0" y="389"/>
                    <a:pt x="0" y="389"/>
                  </a:cubicBezTo>
                  <a:cubicBezTo>
                    <a:pt x="0" y="402"/>
                    <a:pt x="0" y="410"/>
                    <a:pt x="0" y="410"/>
                  </a:cubicBezTo>
                  <a:cubicBezTo>
                    <a:pt x="0" y="555"/>
                    <a:pt x="105" y="651"/>
                    <a:pt x="250" y="651"/>
                  </a:cubicBezTo>
                  <a:cubicBezTo>
                    <a:pt x="386" y="651"/>
                    <a:pt x="386" y="651"/>
                    <a:pt x="386" y="651"/>
                  </a:cubicBezTo>
                  <a:cubicBezTo>
                    <a:pt x="551" y="651"/>
                    <a:pt x="634" y="517"/>
                    <a:pt x="634" y="491"/>
                  </a:cubicBezTo>
                  <a:cubicBezTo>
                    <a:pt x="634" y="389"/>
                    <a:pt x="634" y="389"/>
                    <a:pt x="634" y="389"/>
                  </a:cubicBezTo>
                  <a:lnTo>
                    <a:pt x="634" y="238"/>
                  </a:lnTo>
                  <a:close/>
                  <a:moveTo>
                    <a:pt x="148" y="389"/>
                  </a:moveTo>
                  <a:cubicBezTo>
                    <a:pt x="148" y="389"/>
                    <a:pt x="148" y="389"/>
                    <a:pt x="147" y="389"/>
                  </a:cubicBezTo>
                  <a:cubicBezTo>
                    <a:pt x="302" y="389"/>
                    <a:pt x="302" y="389"/>
                    <a:pt x="302" y="389"/>
                  </a:cubicBezTo>
                  <a:cubicBezTo>
                    <a:pt x="302" y="389"/>
                    <a:pt x="302" y="389"/>
                    <a:pt x="302" y="389"/>
                  </a:cubicBezTo>
                  <a:lnTo>
                    <a:pt x="148" y="3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20" name="Freeform 68"/>
            <p:cNvSpPr/>
            <p:nvPr/>
          </p:nvSpPr>
          <p:spPr bwMode="auto">
            <a:xfrm>
              <a:off x="1835150" y="3794125"/>
              <a:ext cx="1385887" cy="449263"/>
            </a:xfrm>
            <a:custGeom>
              <a:avLst/>
              <a:gdLst>
                <a:gd name="T0" fmla="*/ 79507195 w 837"/>
                <a:gd name="T1" fmla="*/ 744786875 h 271"/>
                <a:gd name="T2" fmla="*/ 2147483647 w 837"/>
                <a:gd name="T3" fmla="*/ 744786875 h 271"/>
                <a:gd name="T4" fmla="*/ 2147483647 w 837"/>
                <a:gd name="T5" fmla="*/ 629359440 h 271"/>
                <a:gd name="T6" fmla="*/ 2147483647 w 837"/>
                <a:gd name="T7" fmla="*/ 566147639 h 271"/>
                <a:gd name="T8" fmla="*/ 2147483647 w 837"/>
                <a:gd name="T9" fmla="*/ 401249882 h 271"/>
                <a:gd name="T10" fmla="*/ 2147483647 w 837"/>
                <a:gd name="T11" fmla="*/ 338039738 h 271"/>
                <a:gd name="T12" fmla="*/ 2147483647 w 837"/>
                <a:gd name="T13" fmla="*/ 173141981 h 271"/>
                <a:gd name="T14" fmla="*/ 2147483647 w 837"/>
                <a:gd name="T15" fmla="*/ 109931838 h 271"/>
                <a:gd name="T16" fmla="*/ 2147483647 w 837"/>
                <a:gd name="T17" fmla="*/ 0 h 271"/>
                <a:gd name="T18" fmla="*/ 79507195 w 837"/>
                <a:gd name="T19" fmla="*/ 0 h 271"/>
                <a:gd name="T20" fmla="*/ 21932448 w 837"/>
                <a:gd name="T21" fmla="*/ 109931838 h 271"/>
                <a:gd name="T22" fmla="*/ 10966224 w 837"/>
                <a:gd name="T23" fmla="*/ 173141981 h 271"/>
                <a:gd name="T24" fmla="*/ 0 w 837"/>
                <a:gd name="T25" fmla="*/ 338039738 h 271"/>
                <a:gd name="T26" fmla="*/ 0 w 837"/>
                <a:gd name="T27" fmla="*/ 373766922 h 271"/>
                <a:gd name="T28" fmla="*/ 0 w 837"/>
                <a:gd name="T29" fmla="*/ 401249882 h 271"/>
                <a:gd name="T30" fmla="*/ 10966224 w 837"/>
                <a:gd name="T31" fmla="*/ 566147639 h 271"/>
                <a:gd name="T32" fmla="*/ 21932448 w 837"/>
                <a:gd name="T33" fmla="*/ 629359440 h 271"/>
                <a:gd name="T34" fmla="*/ 79507195 w 837"/>
                <a:gd name="T35" fmla="*/ 744786875 h 2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7" h="271">
                  <a:moveTo>
                    <a:pt x="29" y="271"/>
                  </a:moveTo>
                  <a:cubicBezTo>
                    <a:pt x="837" y="271"/>
                    <a:pt x="837" y="271"/>
                    <a:pt x="837" y="271"/>
                  </a:cubicBezTo>
                  <a:cubicBezTo>
                    <a:pt x="837" y="229"/>
                    <a:pt x="837" y="229"/>
                    <a:pt x="837" y="229"/>
                  </a:cubicBezTo>
                  <a:cubicBezTo>
                    <a:pt x="837" y="206"/>
                    <a:pt x="837" y="206"/>
                    <a:pt x="837" y="206"/>
                  </a:cubicBezTo>
                  <a:cubicBezTo>
                    <a:pt x="837" y="146"/>
                    <a:pt x="837" y="146"/>
                    <a:pt x="837" y="146"/>
                  </a:cubicBezTo>
                  <a:cubicBezTo>
                    <a:pt x="837" y="123"/>
                    <a:pt x="837" y="123"/>
                    <a:pt x="837" y="123"/>
                  </a:cubicBezTo>
                  <a:cubicBezTo>
                    <a:pt x="837" y="63"/>
                    <a:pt x="837" y="63"/>
                    <a:pt x="837" y="63"/>
                  </a:cubicBezTo>
                  <a:cubicBezTo>
                    <a:pt x="837" y="40"/>
                    <a:pt x="837" y="40"/>
                    <a:pt x="837" y="40"/>
                  </a:cubicBezTo>
                  <a:cubicBezTo>
                    <a:pt x="837" y="0"/>
                    <a:pt x="837" y="0"/>
                    <a:pt x="837" y="0"/>
                  </a:cubicBezTo>
                  <a:cubicBezTo>
                    <a:pt x="29" y="0"/>
                    <a:pt x="29" y="0"/>
                    <a:pt x="29" y="0"/>
                  </a:cubicBezTo>
                  <a:cubicBezTo>
                    <a:pt x="21" y="0"/>
                    <a:pt x="13" y="15"/>
                    <a:pt x="8" y="40"/>
                  </a:cubicBezTo>
                  <a:cubicBezTo>
                    <a:pt x="7" y="47"/>
                    <a:pt x="5" y="55"/>
                    <a:pt x="4" y="63"/>
                  </a:cubicBezTo>
                  <a:cubicBezTo>
                    <a:pt x="2" y="81"/>
                    <a:pt x="0" y="101"/>
                    <a:pt x="0" y="123"/>
                  </a:cubicBezTo>
                  <a:cubicBezTo>
                    <a:pt x="0" y="127"/>
                    <a:pt x="0" y="131"/>
                    <a:pt x="0" y="136"/>
                  </a:cubicBezTo>
                  <a:cubicBezTo>
                    <a:pt x="0" y="139"/>
                    <a:pt x="0" y="143"/>
                    <a:pt x="0" y="146"/>
                  </a:cubicBezTo>
                  <a:cubicBezTo>
                    <a:pt x="0" y="168"/>
                    <a:pt x="2" y="189"/>
                    <a:pt x="4" y="206"/>
                  </a:cubicBezTo>
                  <a:cubicBezTo>
                    <a:pt x="5" y="215"/>
                    <a:pt x="6" y="222"/>
                    <a:pt x="8" y="229"/>
                  </a:cubicBezTo>
                  <a:cubicBezTo>
                    <a:pt x="13" y="255"/>
                    <a:pt x="21" y="271"/>
                    <a:pt x="29" y="271"/>
                  </a:cubicBezTo>
                  <a:close/>
                </a:path>
              </a:pathLst>
            </a:cu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21" name="Freeform 69"/>
            <p:cNvSpPr/>
            <p:nvPr/>
          </p:nvSpPr>
          <p:spPr bwMode="auto">
            <a:xfrm>
              <a:off x="3429000" y="3889375"/>
              <a:ext cx="280987" cy="257175"/>
            </a:xfrm>
            <a:custGeom>
              <a:avLst/>
              <a:gdLst>
                <a:gd name="T0" fmla="*/ 60483642 w 177"/>
                <a:gd name="T1" fmla="*/ 380544388 h 162"/>
                <a:gd name="T2" fmla="*/ 446066069 w 177"/>
                <a:gd name="T3" fmla="*/ 204133450 h 162"/>
                <a:gd name="T4" fmla="*/ 60483642 w 177"/>
                <a:gd name="T5" fmla="*/ 25201563 h 162"/>
                <a:gd name="T6" fmla="*/ 0 w 177"/>
                <a:gd name="T7" fmla="*/ 0 h 162"/>
                <a:gd name="T8" fmla="*/ 0 w 177"/>
                <a:gd name="T9" fmla="*/ 408265313 h 162"/>
                <a:gd name="T10" fmla="*/ 60483642 w 177"/>
                <a:gd name="T11" fmla="*/ 380544388 h 1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 h="162">
                  <a:moveTo>
                    <a:pt x="24" y="151"/>
                  </a:moveTo>
                  <a:lnTo>
                    <a:pt x="177" y="81"/>
                  </a:lnTo>
                  <a:lnTo>
                    <a:pt x="24" y="10"/>
                  </a:lnTo>
                  <a:lnTo>
                    <a:pt x="0" y="0"/>
                  </a:lnTo>
                  <a:lnTo>
                    <a:pt x="0" y="162"/>
                  </a:lnTo>
                  <a:lnTo>
                    <a:pt x="24" y="151"/>
                  </a:lnTo>
                  <a:close/>
                </a:path>
              </a:pathLst>
            </a:cu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22" name="Freeform 70"/>
            <p:cNvSpPr/>
            <p:nvPr/>
          </p:nvSpPr>
          <p:spPr bwMode="auto">
            <a:xfrm>
              <a:off x="3221038" y="3794125"/>
              <a:ext cx="207962" cy="449263"/>
            </a:xfrm>
            <a:custGeom>
              <a:avLst/>
              <a:gdLst>
                <a:gd name="T0" fmla="*/ 330138881 w 131"/>
                <a:gd name="T1" fmla="*/ 559475310 h 283"/>
                <a:gd name="T2" fmla="*/ 330138881 w 131"/>
                <a:gd name="T3" fmla="*/ 151209543 h 283"/>
                <a:gd name="T4" fmla="*/ 0 w 131"/>
                <a:gd name="T5" fmla="*/ 0 h 283"/>
                <a:gd name="T6" fmla="*/ 0 w 131"/>
                <a:gd name="T7" fmla="*/ 105846680 h 283"/>
                <a:gd name="T8" fmla="*/ 0 w 131"/>
                <a:gd name="T9" fmla="*/ 166330498 h 283"/>
                <a:gd name="T10" fmla="*/ 0 w 131"/>
                <a:gd name="T11" fmla="*/ 322580359 h 283"/>
                <a:gd name="T12" fmla="*/ 0 w 131"/>
                <a:gd name="T13" fmla="*/ 355343220 h 283"/>
                <a:gd name="T14" fmla="*/ 0 w 131"/>
                <a:gd name="T15" fmla="*/ 383064176 h 283"/>
                <a:gd name="T16" fmla="*/ 0 w 131"/>
                <a:gd name="T17" fmla="*/ 541834991 h 283"/>
                <a:gd name="T18" fmla="*/ 0 w 131"/>
                <a:gd name="T19" fmla="*/ 602318808 h 283"/>
                <a:gd name="T20" fmla="*/ 0 w 131"/>
                <a:gd name="T21" fmla="*/ 713205806 h 283"/>
                <a:gd name="T22" fmla="*/ 330138881 w 131"/>
                <a:gd name="T23" fmla="*/ 559475310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1" h="283">
                  <a:moveTo>
                    <a:pt x="131" y="222"/>
                  </a:moveTo>
                  <a:lnTo>
                    <a:pt x="131" y="60"/>
                  </a:lnTo>
                  <a:lnTo>
                    <a:pt x="0" y="0"/>
                  </a:lnTo>
                  <a:lnTo>
                    <a:pt x="0" y="42"/>
                  </a:lnTo>
                  <a:lnTo>
                    <a:pt x="0" y="66"/>
                  </a:lnTo>
                  <a:lnTo>
                    <a:pt x="0" y="128"/>
                  </a:lnTo>
                  <a:lnTo>
                    <a:pt x="0" y="141"/>
                  </a:lnTo>
                  <a:lnTo>
                    <a:pt x="0" y="152"/>
                  </a:lnTo>
                  <a:lnTo>
                    <a:pt x="0" y="215"/>
                  </a:lnTo>
                  <a:lnTo>
                    <a:pt x="0" y="239"/>
                  </a:lnTo>
                  <a:lnTo>
                    <a:pt x="0" y="283"/>
                  </a:lnTo>
                  <a:lnTo>
                    <a:pt x="131" y="2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23" name="Freeform 71"/>
            <p:cNvSpPr/>
            <p:nvPr/>
          </p:nvSpPr>
          <p:spPr bwMode="auto">
            <a:xfrm>
              <a:off x="1846263" y="3841750"/>
              <a:ext cx="1374775" cy="28575"/>
            </a:xfrm>
            <a:custGeom>
              <a:avLst/>
              <a:gdLst>
                <a:gd name="T0" fmla="*/ 2147483647 w 830"/>
                <a:gd name="T1" fmla="*/ 0 h 17"/>
                <a:gd name="T2" fmla="*/ 10973355 w 830"/>
                <a:gd name="T3" fmla="*/ 0 h 17"/>
                <a:gd name="T4" fmla="*/ 2742925 w 830"/>
                <a:gd name="T5" fmla="*/ 31079515 h 17"/>
                <a:gd name="T6" fmla="*/ 0 w 830"/>
                <a:gd name="T7" fmla="*/ 48031213 h 17"/>
                <a:gd name="T8" fmla="*/ 2147483647 w 830"/>
                <a:gd name="T9" fmla="*/ 48031213 h 17"/>
                <a:gd name="T10" fmla="*/ 2147483647 w 830"/>
                <a:gd name="T11" fmla="*/ 31079515 h 17"/>
                <a:gd name="T12" fmla="*/ 2147483647 w 83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0" h="17">
                  <a:moveTo>
                    <a:pt x="830" y="0"/>
                  </a:moveTo>
                  <a:cubicBezTo>
                    <a:pt x="4" y="0"/>
                    <a:pt x="4" y="0"/>
                    <a:pt x="4" y="0"/>
                  </a:cubicBezTo>
                  <a:cubicBezTo>
                    <a:pt x="3" y="3"/>
                    <a:pt x="2" y="7"/>
                    <a:pt x="1" y="11"/>
                  </a:cubicBezTo>
                  <a:cubicBezTo>
                    <a:pt x="1" y="13"/>
                    <a:pt x="0" y="15"/>
                    <a:pt x="0" y="17"/>
                  </a:cubicBezTo>
                  <a:cubicBezTo>
                    <a:pt x="830" y="17"/>
                    <a:pt x="830" y="17"/>
                    <a:pt x="830" y="17"/>
                  </a:cubicBezTo>
                  <a:cubicBezTo>
                    <a:pt x="830" y="11"/>
                    <a:pt x="830" y="11"/>
                    <a:pt x="830" y="11"/>
                  </a:cubicBezTo>
                  <a:lnTo>
                    <a:pt x="830" y="0"/>
                  </a:ln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24" name="Freeform 72"/>
            <p:cNvSpPr/>
            <p:nvPr/>
          </p:nvSpPr>
          <p:spPr bwMode="auto">
            <a:xfrm>
              <a:off x="1846263" y="4165600"/>
              <a:ext cx="1374775" cy="26988"/>
            </a:xfrm>
            <a:custGeom>
              <a:avLst/>
              <a:gdLst>
                <a:gd name="T0" fmla="*/ 2742925 w 830"/>
                <a:gd name="T1" fmla="*/ 12601808 h 17"/>
                <a:gd name="T2" fmla="*/ 8230430 w 830"/>
                <a:gd name="T3" fmla="*/ 42844244 h 17"/>
                <a:gd name="T4" fmla="*/ 2147483647 w 830"/>
                <a:gd name="T5" fmla="*/ 42844244 h 17"/>
                <a:gd name="T6" fmla="*/ 2147483647 w 830"/>
                <a:gd name="T7" fmla="*/ 12601808 h 17"/>
                <a:gd name="T8" fmla="*/ 2147483647 w 830"/>
                <a:gd name="T9" fmla="*/ 0 h 17"/>
                <a:gd name="T10" fmla="*/ 0 w 830"/>
                <a:gd name="T11" fmla="*/ 0 h 17"/>
                <a:gd name="T12" fmla="*/ 2742925 w 830"/>
                <a:gd name="T13" fmla="*/ 1260180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0" h="17">
                  <a:moveTo>
                    <a:pt x="1" y="5"/>
                  </a:moveTo>
                  <a:cubicBezTo>
                    <a:pt x="2" y="9"/>
                    <a:pt x="2" y="13"/>
                    <a:pt x="3" y="17"/>
                  </a:cubicBezTo>
                  <a:cubicBezTo>
                    <a:pt x="830" y="17"/>
                    <a:pt x="830" y="17"/>
                    <a:pt x="830" y="17"/>
                  </a:cubicBezTo>
                  <a:cubicBezTo>
                    <a:pt x="830" y="5"/>
                    <a:pt x="830" y="5"/>
                    <a:pt x="830" y="5"/>
                  </a:cubicBezTo>
                  <a:cubicBezTo>
                    <a:pt x="830" y="0"/>
                    <a:pt x="830" y="0"/>
                    <a:pt x="830" y="0"/>
                  </a:cubicBezTo>
                  <a:cubicBezTo>
                    <a:pt x="0" y="0"/>
                    <a:pt x="0" y="0"/>
                    <a:pt x="0" y="0"/>
                  </a:cubicBezTo>
                  <a:cubicBezTo>
                    <a:pt x="0" y="2"/>
                    <a:pt x="0" y="4"/>
                    <a:pt x="1" y="5"/>
                  </a:cubicBez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25" name="Freeform 73"/>
            <p:cNvSpPr/>
            <p:nvPr/>
          </p:nvSpPr>
          <p:spPr bwMode="auto">
            <a:xfrm>
              <a:off x="1835150" y="3949700"/>
              <a:ext cx="1385887" cy="28575"/>
            </a:xfrm>
            <a:custGeom>
              <a:avLst/>
              <a:gdLst>
                <a:gd name="T0" fmla="*/ 0 w 837"/>
                <a:gd name="T1" fmla="*/ 48031213 h 17"/>
                <a:gd name="T2" fmla="*/ 2147483647 w 837"/>
                <a:gd name="T3" fmla="*/ 48031213 h 17"/>
                <a:gd name="T4" fmla="*/ 2147483647 w 837"/>
                <a:gd name="T5" fmla="*/ 0 h 17"/>
                <a:gd name="T6" fmla="*/ 2741970 w 837"/>
                <a:gd name="T7" fmla="*/ 0 h 17"/>
                <a:gd name="T8" fmla="*/ 0 w 837"/>
                <a:gd name="T9" fmla="*/ 4803121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7" h="17">
                  <a:moveTo>
                    <a:pt x="0" y="17"/>
                  </a:moveTo>
                  <a:cubicBezTo>
                    <a:pt x="837" y="17"/>
                    <a:pt x="837" y="17"/>
                    <a:pt x="837" y="17"/>
                  </a:cubicBezTo>
                  <a:cubicBezTo>
                    <a:pt x="837" y="0"/>
                    <a:pt x="837" y="0"/>
                    <a:pt x="837" y="0"/>
                  </a:cubicBezTo>
                  <a:cubicBezTo>
                    <a:pt x="1" y="0"/>
                    <a:pt x="1" y="0"/>
                    <a:pt x="1" y="0"/>
                  </a:cubicBezTo>
                  <a:cubicBezTo>
                    <a:pt x="1" y="5"/>
                    <a:pt x="0" y="11"/>
                    <a:pt x="0" y="17"/>
                  </a:cubicBez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26" name="Freeform 74"/>
            <p:cNvSpPr/>
            <p:nvPr/>
          </p:nvSpPr>
          <p:spPr bwMode="auto">
            <a:xfrm>
              <a:off x="1835150" y="4057650"/>
              <a:ext cx="1385887" cy="28575"/>
            </a:xfrm>
            <a:custGeom>
              <a:avLst/>
              <a:gdLst>
                <a:gd name="T0" fmla="*/ 2741970 w 837"/>
                <a:gd name="T1" fmla="*/ 48031213 h 17"/>
                <a:gd name="T2" fmla="*/ 2147483647 w 837"/>
                <a:gd name="T3" fmla="*/ 48031213 h 17"/>
                <a:gd name="T4" fmla="*/ 2147483647 w 837"/>
                <a:gd name="T5" fmla="*/ 0 h 17"/>
                <a:gd name="T6" fmla="*/ 0 w 837"/>
                <a:gd name="T7" fmla="*/ 0 h 17"/>
                <a:gd name="T8" fmla="*/ 2741970 w 837"/>
                <a:gd name="T9" fmla="*/ 4803121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7" h="17">
                  <a:moveTo>
                    <a:pt x="1" y="17"/>
                  </a:moveTo>
                  <a:cubicBezTo>
                    <a:pt x="837" y="17"/>
                    <a:pt x="837" y="17"/>
                    <a:pt x="837" y="17"/>
                  </a:cubicBezTo>
                  <a:cubicBezTo>
                    <a:pt x="837" y="0"/>
                    <a:pt x="837" y="0"/>
                    <a:pt x="837" y="0"/>
                  </a:cubicBezTo>
                  <a:cubicBezTo>
                    <a:pt x="0" y="0"/>
                    <a:pt x="0" y="0"/>
                    <a:pt x="0" y="0"/>
                  </a:cubicBezTo>
                  <a:cubicBezTo>
                    <a:pt x="0" y="6"/>
                    <a:pt x="1" y="11"/>
                    <a:pt x="1" y="17"/>
                  </a:cubicBez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27" name="Freeform 75"/>
            <p:cNvSpPr/>
            <p:nvPr/>
          </p:nvSpPr>
          <p:spPr bwMode="auto">
            <a:xfrm>
              <a:off x="2579688" y="3579813"/>
              <a:ext cx="231775" cy="523875"/>
            </a:xfrm>
            <a:custGeom>
              <a:avLst/>
              <a:gdLst>
                <a:gd name="T0" fmla="*/ 383692674 w 139"/>
                <a:gd name="T1" fmla="*/ 189639434 h 316"/>
                <a:gd name="T2" fmla="*/ 383692674 w 139"/>
                <a:gd name="T3" fmla="*/ 189639434 h 316"/>
                <a:gd name="T4" fmla="*/ 191846337 w 139"/>
                <a:gd name="T5" fmla="*/ 0 h 316"/>
                <a:gd name="T6" fmla="*/ 0 w 139"/>
                <a:gd name="T7" fmla="*/ 189639434 h 316"/>
                <a:gd name="T8" fmla="*/ 2779633 w 139"/>
                <a:gd name="T9" fmla="*/ 678857451 h 316"/>
                <a:gd name="T10" fmla="*/ 194625970 w 139"/>
                <a:gd name="T11" fmla="*/ 868496885 h 316"/>
                <a:gd name="T12" fmla="*/ 386472307 w 139"/>
                <a:gd name="T13" fmla="*/ 678857451 h 316"/>
                <a:gd name="T14" fmla="*/ 383692674 w 139"/>
                <a:gd name="T15" fmla="*/ 189639434 h 3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 h="316">
                  <a:moveTo>
                    <a:pt x="138" y="69"/>
                  </a:moveTo>
                  <a:cubicBezTo>
                    <a:pt x="138" y="69"/>
                    <a:pt x="138" y="69"/>
                    <a:pt x="138" y="69"/>
                  </a:cubicBezTo>
                  <a:cubicBezTo>
                    <a:pt x="138" y="31"/>
                    <a:pt x="107" y="0"/>
                    <a:pt x="69" y="0"/>
                  </a:cubicBezTo>
                  <a:cubicBezTo>
                    <a:pt x="31" y="0"/>
                    <a:pt x="0" y="31"/>
                    <a:pt x="0" y="69"/>
                  </a:cubicBezTo>
                  <a:cubicBezTo>
                    <a:pt x="1" y="247"/>
                    <a:pt x="1" y="247"/>
                    <a:pt x="1" y="247"/>
                  </a:cubicBezTo>
                  <a:cubicBezTo>
                    <a:pt x="1" y="285"/>
                    <a:pt x="32" y="316"/>
                    <a:pt x="70" y="316"/>
                  </a:cubicBezTo>
                  <a:cubicBezTo>
                    <a:pt x="108" y="316"/>
                    <a:pt x="139" y="285"/>
                    <a:pt x="139" y="247"/>
                  </a:cubicBezTo>
                  <a:lnTo>
                    <a:pt x="138"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28" name="Freeform 76"/>
            <p:cNvSpPr/>
            <p:nvPr/>
          </p:nvSpPr>
          <p:spPr bwMode="auto">
            <a:xfrm>
              <a:off x="2306638" y="3579813"/>
              <a:ext cx="230187" cy="523875"/>
            </a:xfrm>
            <a:custGeom>
              <a:avLst/>
              <a:gdLst>
                <a:gd name="T0" fmla="*/ 378452268 w 139"/>
                <a:gd name="T1" fmla="*/ 189639434 h 316"/>
                <a:gd name="T2" fmla="*/ 189225306 w 139"/>
                <a:gd name="T3" fmla="*/ 0 h 316"/>
                <a:gd name="T4" fmla="*/ 0 w 139"/>
                <a:gd name="T5" fmla="*/ 189639434 h 316"/>
                <a:gd name="T6" fmla="*/ 2742372 w 139"/>
                <a:gd name="T7" fmla="*/ 678857451 h 316"/>
                <a:gd name="T8" fmla="*/ 2742372 w 139"/>
                <a:gd name="T9" fmla="*/ 678857451 h 316"/>
                <a:gd name="T10" fmla="*/ 191969334 w 139"/>
                <a:gd name="T11" fmla="*/ 868496885 h 316"/>
                <a:gd name="T12" fmla="*/ 381194640 w 139"/>
                <a:gd name="T13" fmla="*/ 678857451 h 316"/>
                <a:gd name="T14" fmla="*/ 378452268 w 139"/>
                <a:gd name="T15" fmla="*/ 189639434 h 3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 h="316">
                  <a:moveTo>
                    <a:pt x="138" y="69"/>
                  </a:moveTo>
                  <a:cubicBezTo>
                    <a:pt x="138" y="31"/>
                    <a:pt x="107" y="0"/>
                    <a:pt x="69" y="0"/>
                  </a:cubicBezTo>
                  <a:cubicBezTo>
                    <a:pt x="31" y="0"/>
                    <a:pt x="0" y="31"/>
                    <a:pt x="0" y="69"/>
                  </a:cubicBezTo>
                  <a:cubicBezTo>
                    <a:pt x="1" y="247"/>
                    <a:pt x="1" y="247"/>
                    <a:pt x="1" y="247"/>
                  </a:cubicBezTo>
                  <a:cubicBezTo>
                    <a:pt x="1" y="247"/>
                    <a:pt x="1" y="247"/>
                    <a:pt x="1" y="247"/>
                  </a:cubicBezTo>
                  <a:cubicBezTo>
                    <a:pt x="1" y="285"/>
                    <a:pt x="32" y="316"/>
                    <a:pt x="70" y="316"/>
                  </a:cubicBezTo>
                  <a:cubicBezTo>
                    <a:pt x="108" y="316"/>
                    <a:pt x="139" y="285"/>
                    <a:pt x="139" y="247"/>
                  </a:cubicBezTo>
                  <a:lnTo>
                    <a:pt x="138"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29" name="Freeform 77"/>
            <p:cNvSpPr/>
            <p:nvPr/>
          </p:nvSpPr>
          <p:spPr bwMode="auto">
            <a:xfrm>
              <a:off x="2855913" y="3579813"/>
              <a:ext cx="228600" cy="523875"/>
            </a:xfrm>
            <a:custGeom>
              <a:avLst/>
              <a:gdLst>
                <a:gd name="T0" fmla="*/ 378680870 w 138"/>
                <a:gd name="T1" fmla="*/ 340802239 h 316"/>
                <a:gd name="T2" fmla="*/ 378680870 w 138"/>
                <a:gd name="T3" fmla="*/ 189639434 h 316"/>
                <a:gd name="T4" fmla="*/ 189340435 w 138"/>
                <a:gd name="T5" fmla="*/ 0 h 316"/>
                <a:gd name="T6" fmla="*/ 0 w 138"/>
                <a:gd name="T7" fmla="*/ 189639434 h 316"/>
                <a:gd name="T8" fmla="*/ 0 w 138"/>
                <a:gd name="T9" fmla="*/ 527694646 h 316"/>
                <a:gd name="T10" fmla="*/ 0 w 138"/>
                <a:gd name="T11" fmla="*/ 527694646 h 316"/>
                <a:gd name="T12" fmla="*/ 0 w 138"/>
                <a:gd name="T13" fmla="*/ 678857451 h 316"/>
                <a:gd name="T14" fmla="*/ 189340435 w 138"/>
                <a:gd name="T15" fmla="*/ 868496885 h 316"/>
                <a:gd name="T16" fmla="*/ 378680870 w 138"/>
                <a:gd name="T17" fmla="*/ 678857451 h 316"/>
                <a:gd name="T18" fmla="*/ 378680870 w 138"/>
                <a:gd name="T19" fmla="*/ 340802239 h 3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316">
                  <a:moveTo>
                    <a:pt x="138" y="124"/>
                  </a:moveTo>
                  <a:cubicBezTo>
                    <a:pt x="138" y="69"/>
                    <a:pt x="138" y="69"/>
                    <a:pt x="138" y="69"/>
                  </a:cubicBezTo>
                  <a:cubicBezTo>
                    <a:pt x="138" y="31"/>
                    <a:pt x="107" y="0"/>
                    <a:pt x="69" y="0"/>
                  </a:cubicBezTo>
                  <a:cubicBezTo>
                    <a:pt x="31" y="0"/>
                    <a:pt x="0" y="31"/>
                    <a:pt x="0" y="69"/>
                  </a:cubicBezTo>
                  <a:cubicBezTo>
                    <a:pt x="0" y="192"/>
                    <a:pt x="0" y="192"/>
                    <a:pt x="0" y="192"/>
                  </a:cubicBezTo>
                  <a:cubicBezTo>
                    <a:pt x="0" y="192"/>
                    <a:pt x="0" y="192"/>
                    <a:pt x="0" y="192"/>
                  </a:cubicBezTo>
                  <a:cubicBezTo>
                    <a:pt x="0" y="247"/>
                    <a:pt x="0" y="247"/>
                    <a:pt x="0" y="247"/>
                  </a:cubicBezTo>
                  <a:cubicBezTo>
                    <a:pt x="0" y="285"/>
                    <a:pt x="31" y="316"/>
                    <a:pt x="69" y="316"/>
                  </a:cubicBezTo>
                  <a:cubicBezTo>
                    <a:pt x="107" y="316"/>
                    <a:pt x="138" y="285"/>
                    <a:pt x="138" y="247"/>
                  </a:cubicBezTo>
                  <a:cubicBezTo>
                    <a:pt x="138" y="124"/>
                    <a:pt x="138" y="124"/>
                    <a:pt x="138"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30" name="Freeform 78"/>
            <p:cNvSpPr/>
            <p:nvPr/>
          </p:nvSpPr>
          <p:spPr bwMode="auto">
            <a:xfrm>
              <a:off x="2033588" y="3579813"/>
              <a:ext cx="228600" cy="523875"/>
            </a:xfrm>
            <a:custGeom>
              <a:avLst/>
              <a:gdLst>
                <a:gd name="T0" fmla="*/ 378680870 w 138"/>
                <a:gd name="T1" fmla="*/ 189639434 h 316"/>
                <a:gd name="T2" fmla="*/ 189340435 w 138"/>
                <a:gd name="T3" fmla="*/ 0 h 316"/>
                <a:gd name="T4" fmla="*/ 0 w 138"/>
                <a:gd name="T5" fmla="*/ 189639434 h 316"/>
                <a:gd name="T6" fmla="*/ 0 w 138"/>
                <a:gd name="T7" fmla="*/ 678857451 h 316"/>
                <a:gd name="T8" fmla="*/ 189340435 w 138"/>
                <a:gd name="T9" fmla="*/ 868496885 h 316"/>
                <a:gd name="T10" fmla="*/ 378680870 w 138"/>
                <a:gd name="T11" fmla="*/ 678857451 h 316"/>
                <a:gd name="T12" fmla="*/ 378680870 w 138"/>
                <a:gd name="T13" fmla="*/ 189639434 h 3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316">
                  <a:moveTo>
                    <a:pt x="138" y="69"/>
                  </a:moveTo>
                  <a:cubicBezTo>
                    <a:pt x="138" y="31"/>
                    <a:pt x="107" y="0"/>
                    <a:pt x="69" y="0"/>
                  </a:cubicBezTo>
                  <a:cubicBezTo>
                    <a:pt x="31" y="0"/>
                    <a:pt x="0" y="31"/>
                    <a:pt x="0" y="69"/>
                  </a:cubicBezTo>
                  <a:cubicBezTo>
                    <a:pt x="0" y="247"/>
                    <a:pt x="0" y="247"/>
                    <a:pt x="0" y="247"/>
                  </a:cubicBezTo>
                  <a:cubicBezTo>
                    <a:pt x="0" y="285"/>
                    <a:pt x="31" y="316"/>
                    <a:pt x="69" y="316"/>
                  </a:cubicBezTo>
                  <a:cubicBezTo>
                    <a:pt x="107" y="316"/>
                    <a:pt x="138" y="285"/>
                    <a:pt x="138" y="247"/>
                  </a:cubicBezTo>
                  <a:lnTo>
                    <a:pt x="138"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 name="Freeform 79"/>
            <p:cNvSpPr/>
            <p:nvPr/>
          </p:nvSpPr>
          <p:spPr bwMode="auto">
            <a:xfrm>
              <a:off x="2324100" y="3814763"/>
              <a:ext cx="801688" cy="1057275"/>
            </a:xfrm>
            <a:custGeom>
              <a:avLst/>
              <a:gdLst>
                <a:gd name="T0" fmla="*/ 484 w 484"/>
                <a:gd name="T1" fmla="*/ 354 h 639"/>
                <a:gd name="T2" fmla="*/ 455 w 484"/>
                <a:gd name="T3" fmla="*/ 214 h 639"/>
                <a:gd name="T4" fmla="*/ 404 w 484"/>
                <a:gd name="T5" fmla="*/ 68 h 639"/>
                <a:gd name="T6" fmla="*/ 333 w 484"/>
                <a:gd name="T7" fmla="*/ 2 h 639"/>
                <a:gd name="T8" fmla="*/ 273 w 484"/>
                <a:gd name="T9" fmla="*/ 31 h 639"/>
                <a:gd name="T10" fmla="*/ 255 w 484"/>
                <a:gd name="T11" fmla="*/ 80 h 639"/>
                <a:gd name="T12" fmla="*/ 304 w 484"/>
                <a:gd name="T13" fmla="*/ 284 h 639"/>
                <a:gd name="T14" fmla="*/ 128 w 484"/>
                <a:gd name="T15" fmla="*/ 377 h 639"/>
                <a:gd name="T16" fmla="*/ 111 w 484"/>
                <a:gd name="T17" fmla="*/ 639 h 639"/>
                <a:gd name="T18" fmla="*/ 212 w 484"/>
                <a:gd name="T19" fmla="*/ 639 h 639"/>
                <a:gd name="T20" fmla="*/ 459 w 484"/>
                <a:gd name="T21" fmla="*/ 485 h 639"/>
                <a:gd name="T22" fmla="*/ 484 w 484"/>
                <a:gd name="T23" fmla="*/ 35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4" h="639">
                  <a:moveTo>
                    <a:pt x="484" y="354"/>
                  </a:moveTo>
                  <a:cubicBezTo>
                    <a:pt x="484" y="300"/>
                    <a:pt x="472" y="246"/>
                    <a:pt x="455" y="214"/>
                  </a:cubicBezTo>
                  <a:cubicBezTo>
                    <a:pt x="404" y="68"/>
                    <a:pt x="404" y="68"/>
                    <a:pt x="404" y="68"/>
                  </a:cubicBezTo>
                  <a:cubicBezTo>
                    <a:pt x="392" y="31"/>
                    <a:pt x="371" y="0"/>
                    <a:pt x="333" y="2"/>
                  </a:cubicBezTo>
                  <a:cubicBezTo>
                    <a:pt x="315" y="2"/>
                    <a:pt x="286" y="17"/>
                    <a:pt x="273" y="31"/>
                  </a:cubicBezTo>
                  <a:cubicBezTo>
                    <a:pt x="261" y="44"/>
                    <a:pt x="254" y="62"/>
                    <a:pt x="255" y="80"/>
                  </a:cubicBezTo>
                  <a:cubicBezTo>
                    <a:pt x="304" y="284"/>
                    <a:pt x="304" y="284"/>
                    <a:pt x="304" y="284"/>
                  </a:cubicBezTo>
                  <a:cubicBezTo>
                    <a:pt x="128" y="377"/>
                    <a:pt x="128" y="377"/>
                    <a:pt x="128" y="377"/>
                  </a:cubicBezTo>
                  <a:cubicBezTo>
                    <a:pt x="0" y="445"/>
                    <a:pt x="54" y="639"/>
                    <a:pt x="111" y="639"/>
                  </a:cubicBezTo>
                  <a:cubicBezTo>
                    <a:pt x="212" y="639"/>
                    <a:pt x="212" y="639"/>
                    <a:pt x="212" y="639"/>
                  </a:cubicBezTo>
                  <a:cubicBezTo>
                    <a:pt x="368" y="639"/>
                    <a:pt x="451" y="520"/>
                    <a:pt x="459" y="485"/>
                  </a:cubicBezTo>
                  <a:cubicBezTo>
                    <a:pt x="474" y="454"/>
                    <a:pt x="484" y="405"/>
                    <a:pt x="484" y="354"/>
                  </a:cubicBezTo>
                  <a:close/>
                </a:path>
              </a:pathLst>
            </a:custGeom>
            <a:solidFill>
              <a:schemeClr val="bg1">
                <a:lumMod val="7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132" name="Freeform 80"/>
            <p:cNvSpPr/>
            <p:nvPr/>
          </p:nvSpPr>
          <p:spPr bwMode="auto">
            <a:xfrm>
              <a:off x="2060575" y="4773613"/>
              <a:ext cx="246062" cy="177800"/>
            </a:xfrm>
            <a:custGeom>
              <a:avLst/>
              <a:gdLst>
                <a:gd name="T0" fmla="*/ 406352402 w 149"/>
                <a:gd name="T1" fmla="*/ 0 h 108"/>
                <a:gd name="T2" fmla="*/ 87271090 w 149"/>
                <a:gd name="T3" fmla="*/ 0 h 108"/>
                <a:gd name="T4" fmla="*/ 0 w 149"/>
                <a:gd name="T5" fmla="*/ 92149789 h 108"/>
                <a:gd name="T6" fmla="*/ 0 w 149"/>
                <a:gd name="T7" fmla="*/ 292711481 h 108"/>
                <a:gd name="T8" fmla="*/ 406352402 w 149"/>
                <a:gd name="T9" fmla="*/ 292711481 h 108"/>
                <a:gd name="T10" fmla="*/ 406352402 w 149"/>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 h="108">
                  <a:moveTo>
                    <a:pt x="149" y="0"/>
                  </a:moveTo>
                  <a:cubicBezTo>
                    <a:pt x="32" y="0"/>
                    <a:pt x="32" y="0"/>
                    <a:pt x="32" y="0"/>
                  </a:cubicBezTo>
                  <a:cubicBezTo>
                    <a:pt x="14" y="0"/>
                    <a:pt x="0" y="15"/>
                    <a:pt x="0" y="34"/>
                  </a:cubicBezTo>
                  <a:cubicBezTo>
                    <a:pt x="0" y="108"/>
                    <a:pt x="0" y="108"/>
                    <a:pt x="0" y="108"/>
                  </a:cubicBezTo>
                  <a:cubicBezTo>
                    <a:pt x="149" y="108"/>
                    <a:pt x="149" y="108"/>
                    <a:pt x="149" y="108"/>
                  </a:cubicBezTo>
                  <a:lnTo>
                    <a:pt x="149" y="0"/>
                  </a:lnTo>
                  <a:close/>
                </a:path>
              </a:pathLst>
            </a:custGeom>
            <a:solidFill>
              <a:srgbClr val="011D2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33" name="Freeform 81"/>
            <p:cNvSpPr/>
            <p:nvPr/>
          </p:nvSpPr>
          <p:spPr bwMode="auto">
            <a:xfrm>
              <a:off x="2306638" y="4773613"/>
              <a:ext cx="754062" cy="177800"/>
            </a:xfrm>
            <a:custGeom>
              <a:avLst/>
              <a:gdLst>
                <a:gd name="T0" fmla="*/ 1161800725 w 455"/>
                <a:gd name="T1" fmla="*/ 0 h 108"/>
                <a:gd name="T2" fmla="*/ 0 w 455"/>
                <a:gd name="T3" fmla="*/ 0 h 108"/>
                <a:gd name="T4" fmla="*/ 0 w 455"/>
                <a:gd name="T5" fmla="*/ 292711481 h 108"/>
                <a:gd name="T6" fmla="*/ 1249691208 w 455"/>
                <a:gd name="T7" fmla="*/ 292711481 h 108"/>
                <a:gd name="T8" fmla="*/ 1249691208 w 455"/>
                <a:gd name="T9" fmla="*/ 92149789 h 108"/>
                <a:gd name="T10" fmla="*/ 1161800725 w 455"/>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5" h="108">
                  <a:moveTo>
                    <a:pt x="423" y="0"/>
                  </a:moveTo>
                  <a:cubicBezTo>
                    <a:pt x="0" y="0"/>
                    <a:pt x="0" y="0"/>
                    <a:pt x="0" y="0"/>
                  </a:cubicBezTo>
                  <a:cubicBezTo>
                    <a:pt x="0" y="108"/>
                    <a:pt x="0" y="108"/>
                    <a:pt x="0" y="108"/>
                  </a:cubicBezTo>
                  <a:cubicBezTo>
                    <a:pt x="455" y="108"/>
                    <a:pt x="455" y="108"/>
                    <a:pt x="455" y="108"/>
                  </a:cubicBezTo>
                  <a:cubicBezTo>
                    <a:pt x="455" y="34"/>
                    <a:pt x="455" y="34"/>
                    <a:pt x="455" y="34"/>
                  </a:cubicBezTo>
                  <a:cubicBezTo>
                    <a:pt x="455" y="15"/>
                    <a:pt x="440" y="0"/>
                    <a:pt x="423" y="0"/>
                  </a:cubicBezTo>
                  <a:close/>
                </a:path>
              </a:pathLst>
            </a:custGeom>
            <a:solidFill>
              <a:srgbClr val="0133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34" name="Rectangle 82"/>
            <p:cNvSpPr>
              <a:spLocks noChangeArrowheads="1"/>
            </p:cNvSpPr>
            <p:nvPr/>
          </p:nvSpPr>
          <p:spPr bwMode="auto">
            <a:xfrm>
              <a:off x="2060575" y="4951413"/>
              <a:ext cx="246062" cy="1947863"/>
            </a:xfrm>
            <a:prstGeom prst="rect">
              <a:avLst/>
            </a:prstGeom>
            <a:solidFill>
              <a:srgbClr val="023A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135" name="Rectangle 83"/>
            <p:cNvSpPr>
              <a:spLocks noChangeArrowheads="1"/>
            </p:cNvSpPr>
            <p:nvPr/>
          </p:nvSpPr>
          <p:spPr bwMode="auto">
            <a:xfrm>
              <a:off x="2306638" y="4951413"/>
              <a:ext cx="754062" cy="1947863"/>
            </a:xfrm>
            <a:prstGeom prst="rect">
              <a:avLst/>
            </a:prstGeom>
            <a:solidFill>
              <a:srgbClr val="024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136" name="Freeform 84"/>
            <p:cNvSpPr/>
            <p:nvPr/>
          </p:nvSpPr>
          <p:spPr bwMode="auto">
            <a:xfrm>
              <a:off x="3246438" y="5033963"/>
              <a:ext cx="646112" cy="1193800"/>
            </a:xfrm>
            <a:custGeom>
              <a:avLst/>
              <a:gdLst>
                <a:gd name="T0" fmla="*/ 422674874 w 390"/>
                <a:gd name="T1" fmla="*/ 1976641387 h 721"/>
                <a:gd name="T2" fmla="*/ 389739728 w 390"/>
                <a:gd name="T3" fmla="*/ 1976641387 h 721"/>
                <a:gd name="T4" fmla="*/ 389739728 w 390"/>
                <a:gd name="T5" fmla="*/ 1551704883 h 721"/>
                <a:gd name="T6" fmla="*/ 307400209 w 390"/>
                <a:gd name="T7" fmla="*/ 1469458520 h 721"/>
                <a:gd name="T8" fmla="*/ 299166423 w 390"/>
                <a:gd name="T9" fmla="*/ 1469458520 h 721"/>
                <a:gd name="T10" fmla="*/ 205847970 w 390"/>
                <a:gd name="T11" fmla="*/ 1433818374 h 721"/>
                <a:gd name="T12" fmla="*/ 183891759 w 390"/>
                <a:gd name="T13" fmla="*/ 1384471882 h 721"/>
                <a:gd name="T14" fmla="*/ 301911571 w 390"/>
                <a:gd name="T15" fmla="*/ 1299483587 h 721"/>
                <a:gd name="T16" fmla="*/ 790458391 w 390"/>
                <a:gd name="T17" fmla="*/ 1299483587 h 721"/>
                <a:gd name="T18" fmla="*/ 872797910 w 390"/>
                <a:gd name="T19" fmla="*/ 1244653231 h 721"/>
                <a:gd name="T20" fmla="*/ 790458391 w 390"/>
                <a:gd name="T21" fmla="*/ 1189822874 h 721"/>
                <a:gd name="T22" fmla="*/ 115274664 w 390"/>
                <a:gd name="T23" fmla="*/ 1189822874 h 721"/>
                <a:gd name="T24" fmla="*/ 0 w 390"/>
                <a:gd name="T25" fmla="*/ 1104836236 h 721"/>
                <a:gd name="T26" fmla="*/ 115274664 w 390"/>
                <a:gd name="T27" fmla="*/ 1019847941 h 721"/>
                <a:gd name="T28" fmla="*/ 955137429 w 390"/>
                <a:gd name="T29" fmla="*/ 1019847941 h 721"/>
                <a:gd name="T30" fmla="*/ 1037476949 w 390"/>
                <a:gd name="T31" fmla="*/ 970501449 h 721"/>
                <a:gd name="T32" fmla="*/ 955137429 w 390"/>
                <a:gd name="T33" fmla="*/ 921153300 h 721"/>
                <a:gd name="T34" fmla="*/ 351314288 w 390"/>
                <a:gd name="T35" fmla="*/ 921153300 h 721"/>
                <a:gd name="T36" fmla="*/ 236039624 w 390"/>
                <a:gd name="T37" fmla="*/ 838906937 h 721"/>
                <a:gd name="T38" fmla="*/ 351314288 w 390"/>
                <a:gd name="T39" fmla="*/ 759402507 h 721"/>
                <a:gd name="T40" fmla="*/ 510504688 w 390"/>
                <a:gd name="T41" fmla="*/ 759402507 h 721"/>
                <a:gd name="T42" fmla="*/ 592844207 w 390"/>
                <a:gd name="T43" fmla="*/ 677157800 h 721"/>
                <a:gd name="T44" fmla="*/ 592844207 w 390"/>
                <a:gd name="T45" fmla="*/ 0 h 721"/>
                <a:gd name="T46" fmla="*/ 625779352 w 390"/>
                <a:gd name="T47" fmla="*/ 0 h 721"/>
                <a:gd name="T48" fmla="*/ 625779352 w 390"/>
                <a:gd name="T49" fmla="*/ 677157800 h 721"/>
                <a:gd name="T50" fmla="*/ 510504688 w 390"/>
                <a:gd name="T51" fmla="*/ 792300720 h 721"/>
                <a:gd name="T52" fmla="*/ 351314288 w 390"/>
                <a:gd name="T53" fmla="*/ 792300720 h 721"/>
                <a:gd name="T54" fmla="*/ 268974769 w 390"/>
                <a:gd name="T55" fmla="*/ 838906937 h 721"/>
                <a:gd name="T56" fmla="*/ 351314288 w 390"/>
                <a:gd name="T57" fmla="*/ 888255086 h 721"/>
                <a:gd name="T58" fmla="*/ 955137429 w 390"/>
                <a:gd name="T59" fmla="*/ 888255086 h 721"/>
                <a:gd name="T60" fmla="*/ 1070412094 w 390"/>
                <a:gd name="T61" fmla="*/ 970501449 h 721"/>
                <a:gd name="T62" fmla="*/ 955137429 w 390"/>
                <a:gd name="T63" fmla="*/ 1052746155 h 721"/>
                <a:gd name="T64" fmla="*/ 115274664 w 390"/>
                <a:gd name="T65" fmla="*/ 1052746155 h 721"/>
                <a:gd name="T66" fmla="*/ 32935145 w 390"/>
                <a:gd name="T67" fmla="*/ 1104836236 h 721"/>
                <a:gd name="T68" fmla="*/ 115274664 w 390"/>
                <a:gd name="T69" fmla="*/ 1156924660 h 721"/>
                <a:gd name="T70" fmla="*/ 790458391 w 390"/>
                <a:gd name="T71" fmla="*/ 1156924660 h 721"/>
                <a:gd name="T72" fmla="*/ 905733055 w 390"/>
                <a:gd name="T73" fmla="*/ 1244653231 h 721"/>
                <a:gd name="T74" fmla="*/ 790458391 w 390"/>
                <a:gd name="T75" fmla="*/ 1332381801 h 721"/>
                <a:gd name="T76" fmla="*/ 301911571 w 390"/>
                <a:gd name="T77" fmla="*/ 1332381801 h 721"/>
                <a:gd name="T78" fmla="*/ 216826904 w 390"/>
                <a:gd name="T79" fmla="*/ 1384471882 h 721"/>
                <a:gd name="T80" fmla="*/ 230550985 w 390"/>
                <a:gd name="T81" fmla="*/ 1411886232 h 721"/>
                <a:gd name="T82" fmla="*/ 299166423 w 390"/>
                <a:gd name="T83" fmla="*/ 1436560306 h 721"/>
                <a:gd name="T84" fmla="*/ 307400209 w 390"/>
                <a:gd name="T85" fmla="*/ 1436560306 h 721"/>
                <a:gd name="T86" fmla="*/ 422674874 w 390"/>
                <a:gd name="T87" fmla="*/ 1551704883 h 721"/>
                <a:gd name="T88" fmla="*/ 422674874 w 390"/>
                <a:gd name="T89" fmla="*/ 1976641387 h 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90" h="721">
                  <a:moveTo>
                    <a:pt x="154" y="721"/>
                  </a:moveTo>
                  <a:cubicBezTo>
                    <a:pt x="142" y="721"/>
                    <a:pt x="142" y="721"/>
                    <a:pt x="142" y="721"/>
                  </a:cubicBezTo>
                  <a:cubicBezTo>
                    <a:pt x="142" y="566"/>
                    <a:pt x="142" y="566"/>
                    <a:pt x="142" y="566"/>
                  </a:cubicBezTo>
                  <a:cubicBezTo>
                    <a:pt x="142" y="549"/>
                    <a:pt x="128" y="536"/>
                    <a:pt x="112" y="536"/>
                  </a:cubicBezTo>
                  <a:cubicBezTo>
                    <a:pt x="109" y="536"/>
                    <a:pt x="109" y="536"/>
                    <a:pt x="109" y="536"/>
                  </a:cubicBezTo>
                  <a:cubicBezTo>
                    <a:pt x="96" y="536"/>
                    <a:pt x="83" y="531"/>
                    <a:pt x="75" y="523"/>
                  </a:cubicBezTo>
                  <a:cubicBezTo>
                    <a:pt x="70" y="518"/>
                    <a:pt x="67" y="512"/>
                    <a:pt x="67" y="505"/>
                  </a:cubicBezTo>
                  <a:cubicBezTo>
                    <a:pt x="68" y="488"/>
                    <a:pt x="87" y="474"/>
                    <a:pt x="110" y="474"/>
                  </a:cubicBezTo>
                  <a:cubicBezTo>
                    <a:pt x="288" y="474"/>
                    <a:pt x="288" y="474"/>
                    <a:pt x="288" y="474"/>
                  </a:cubicBezTo>
                  <a:cubicBezTo>
                    <a:pt x="305" y="474"/>
                    <a:pt x="318" y="465"/>
                    <a:pt x="318" y="454"/>
                  </a:cubicBezTo>
                  <a:cubicBezTo>
                    <a:pt x="318" y="443"/>
                    <a:pt x="305" y="434"/>
                    <a:pt x="288" y="434"/>
                  </a:cubicBezTo>
                  <a:cubicBezTo>
                    <a:pt x="42" y="434"/>
                    <a:pt x="42" y="434"/>
                    <a:pt x="42" y="434"/>
                  </a:cubicBezTo>
                  <a:cubicBezTo>
                    <a:pt x="19" y="434"/>
                    <a:pt x="0" y="420"/>
                    <a:pt x="0" y="403"/>
                  </a:cubicBezTo>
                  <a:cubicBezTo>
                    <a:pt x="0" y="386"/>
                    <a:pt x="19" y="372"/>
                    <a:pt x="42" y="372"/>
                  </a:cubicBezTo>
                  <a:cubicBezTo>
                    <a:pt x="348" y="372"/>
                    <a:pt x="348" y="372"/>
                    <a:pt x="348" y="372"/>
                  </a:cubicBezTo>
                  <a:cubicBezTo>
                    <a:pt x="364" y="372"/>
                    <a:pt x="378" y="364"/>
                    <a:pt x="378" y="354"/>
                  </a:cubicBezTo>
                  <a:cubicBezTo>
                    <a:pt x="378" y="344"/>
                    <a:pt x="364" y="336"/>
                    <a:pt x="348" y="336"/>
                  </a:cubicBezTo>
                  <a:cubicBezTo>
                    <a:pt x="128" y="336"/>
                    <a:pt x="128" y="336"/>
                    <a:pt x="128" y="336"/>
                  </a:cubicBezTo>
                  <a:cubicBezTo>
                    <a:pt x="104" y="336"/>
                    <a:pt x="86" y="323"/>
                    <a:pt x="86" y="306"/>
                  </a:cubicBezTo>
                  <a:cubicBezTo>
                    <a:pt x="86" y="290"/>
                    <a:pt x="104" y="277"/>
                    <a:pt x="128" y="277"/>
                  </a:cubicBezTo>
                  <a:cubicBezTo>
                    <a:pt x="186" y="277"/>
                    <a:pt x="186" y="277"/>
                    <a:pt x="186" y="277"/>
                  </a:cubicBezTo>
                  <a:cubicBezTo>
                    <a:pt x="203" y="277"/>
                    <a:pt x="216" y="264"/>
                    <a:pt x="216" y="247"/>
                  </a:cubicBezTo>
                  <a:cubicBezTo>
                    <a:pt x="216" y="0"/>
                    <a:pt x="216" y="0"/>
                    <a:pt x="216" y="0"/>
                  </a:cubicBezTo>
                  <a:cubicBezTo>
                    <a:pt x="228" y="0"/>
                    <a:pt x="228" y="0"/>
                    <a:pt x="228" y="0"/>
                  </a:cubicBezTo>
                  <a:cubicBezTo>
                    <a:pt x="228" y="247"/>
                    <a:pt x="228" y="247"/>
                    <a:pt x="228" y="247"/>
                  </a:cubicBezTo>
                  <a:cubicBezTo>
                    <a:pt x="228" y="270"/>
                    <a:pt x="209" y="289"/>
                    <a:pt x="186" y="289"/>
                  </a:cubicBezTo>
                  <a:cubicBezTo>
                    <a:pt x="128" y="289"/>
                    <a:pt x="128" y="289"/>
                    <a:pt x="128" y="289"/>
                  </a:cubicBezTo>
                  <a:cubicBezTo>
                    <a:pt x="112" y="289"/>
                    <a:pt x="98" y="297"/>
                    <a:pt x="98" y="306"/>
                  </a:cubicBezTo>
                  <a:cubicBezTo>
                    <a:pt x="98" y="315"/>
                    <a:pt x="112" y="324"/>
                    <a:pt x="128" y="324"/>
                  </a:cubicBezTo>
                  <a:cubicBezTo>
                    <a:pt x="348" y="324"/>
                    <a:pt x="348" y="324"/>
                    <a:pt x="348" y="324"/>
                  </a:cubicBezTo>
                  <a:cubicBezTo>
                    <a:pt x="371" y="324"/>
                    <a:pt x="390" y="337"/>
                    <a:pt x="390" y="354"/>
                  </a:cubicBezTo>
                  <a:cubicBezTo>
                    <a:pt x="390" y="371"/>
                    <a:pt x="371" y="384"/>
                    <a:pt x="348" y="384"/>
                  </a:cubicBezTo>
                  <a:cubicBezTo>
                    <a:pt x="42" y="384"/>
                    <a:pt x="42" y="384"/>
                    <a:pt x="42" y="384"/>
                  </a:cubicBezTo>
                  <a:cubicBezTo>
                    <a:pt x="25" y="384"/>
                    <a:pt x="12" y="393"/>
                    <a:pt x="12" y="403"/>
                  </a:cubicBezTo>
                  <a:cubicBezTo>
                    <a:pt x="12" y="414"/>
                    <a:pt x="25" y="422"/>
                    <a:pt x="42" y="422"/>
                  </a:cubicBezTo>
                  <a:cubicBezTo>
                    <a:pt x="288" y="422"/>
                    <a:pt x="288" y="422"/>
                    <a:pt x="288" y="422"/>
                  </a:cubicBezTo>
                  <a:cubicBezTo>
                    <a:pt x="311" y="422"/>
                    <a:pt x="330" y="437"/>
                    <a:pt x="330" y="454"/>
                  </a:cubicBezTo>
                  <a:cubicBezTo>
                    <a:pt x="330" y="472"/>
                    <a:pt x="311" y="486"/>
                    <a:pt x="288" y="486"/>
                  </a:cubicBezTo>
                  <a:cubicBezTo>
                    <a:pt x="110" y="486"/>
                    <a:pt x="110" y="486"/>
                    <a:pt x="110" y="486"/>
                  </a:cubicBezTo>
                  <a:cubicBezTo>
                    <a:pt x="93" y="486"/>
                    <a:pt x="79" y="495"/>
                    <a:pt x="79" y="505"/>
                  </a:cubicBezTo>
                  <a:cubicBezTo>
                    <a:pt x="79" y="509"/>
                    <a:pt x="82" y="513"/>
                    <a:pt x="84" y="515"/>
                  </a:cubicBezTo>
                  <a:cubicBezTo>
                    <a:pt x="89" y="520"/>
                    <a:pt x="99" y="524"/>
                    <a:pt x="109" y="524"/>
                  </a:cubicBezTo>
                  <a:cubicBezTo>
                    <a:pt x="112" y="524"/>
                    <a:pt x="112" y="524"/>
                    <a:pt x="112" y="524"/>
                  </a:cubicBezTo>
                  <a:cubicBezTo>
                    <a:pt x="135" y="524"/>
                    <a:pt x="154" y="543"/>
                    <a:pt x="154" y="566"/>
                  </a:cubicBezTo>
                  <a:lnTo>
                    <a:pt x="154" y="721"/>
                  </a:lnTo>
                  <a:close/>
                </a:path>
              </a:pathLst>
            </a:custGeom>
            <a:solidFill>
              <a:srgbClr val="3195A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37" name="Rectangle 85"/>
            <p:cNvSpPr>
              <a:spLocks noChangeArrowheads="1"/>
            </p:cNvSpPr>
            <p:nvPr/>
          </p:nvSpPr>
          <p:spPr bwMode="auto">
            <a:xfrm>
              <a:off x="3459163" y="6081713"/>
              <a:ext cx="46037" cy="595313"/>
            </a:xfrm>
            <a:prstGeom prst="rect">
              <a:avLst/>
            </a:prstGeom>
            <a:solidFill>
              <a:srgbClr val="023A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138" name="Freeform 86"/>
            <p:cNvSpPr/>
            <p:nvPr/>
          </p:nvSpPr>
          <p:spPr bwMode="auto">
            <a:xfrm>
              <a:off x="3287713" y="6081713"/>
              <a:ext cx="339725" cy="595313"/>
            </a:xfrm>
            <a:custGeom>
              <a:avLst/>
              <a:gdLst>
                <a:gd name="T0" fmla="*/ 562990613 w 205"/>
                <a:gd name="T1" fmla="*/ 669965250 h 360"/>
                <a:gd name="T2" fmla="*/ 562990613 w 205"/>
                <a:gd name="T3" fmla="*/ 382837522 h 360"/>
                <a:gd name="T4" fmla="*/ 562990613 w 205"/>
                <a:gd name="T5" fmla="*/ 317207571 h 360"/>
                <a:gd name="T6" fmla="*/ 282868293 w 205"/>
                <a:gd name="T7" fmla="*/ 0 h 360"/>
                <a:gd name="T8" fmla="*/ 0 w 205"/>
                <a:gd name="T9" fmla="*/ 317207571 h 360"/>
                <a:gd name="T10" fmla="*/ 0 w 205"/>
                <a:gd name="T11" fmla="*/ 382837522 h 360"/>
                <a:gd name="T12" fmla="*/ 0 w 205"/>
                <a:gd name="T13" fmla="*/ 669965250 h 360"/>
                <a:gd name="T14" fmla="*/ 282868293 w 205"/>
                <a:gd name="T15" fmla="*/ 984437689 h 360"/>
                <a:gd name="T16" fmla="*/ 562990613 w 205"/>
                <a:gd name="T17" fmla="*/ 66996525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5" h="360">
                  <a:moveTo>
                    <a:pt x="205" y="245"/>
                  </a:moveTo>
                  <a:cubicBezTo>
                    <a:pt x="205" y="140"/>
                    <a:pt x="205" y="140"/>
                    <a:pt x="205" y="140"/>
                  </a:cubicBezTo>
                  <a:cubicBezTo>
                    <a:pt x="205" y="116"/>
                    <a:pt x="205" y="116"/>
                    <a:pt x="205" y="116"/>
                  </a:cubicBezTo>
                  <a:cubicBezTo>
                    <a:pt x="205" y="52"/>
                    <a:pt x="159" y="0"/>
                    <a:pt x="103" y="0"/>
                  </a:cubicBezTo>
                  <a:cubicBezTo>
                    <a:pt x="46" y="0"/>
                    <a:pt x="0" y="52"/>
                    <a:pt x="0" y="116"/>
                  </a:cubicBezTo>
                  <a:cubicBezTo>
                    <a:pt x="0" y="140"/>
                    <a:pt x="0" y="140"/>
                    <a:pt x="0" y="140"/>
                  </a:cubicBezTo>
                  <a:cubicBezTo>
                    <a:pt x="0" y="245"/>
                    <a:pt x="0" y="245"/>
                    <a:pt x="0" y="245"/>
                  </a:cubicBezTo>
                  <a:cubicBezTo>
                    <a:pt x="0" y="308"/>
                    <a:pt x="46" y="360"/>
                    <a:pt x="103" y="360"/>
                  </a:cubicBezTo>
                  <a:cubicBezTo>
                    <a:pt x="159" y="360"/>
                    <a:pt x="205" y="308"/>
                    <a:pt x="205" y="245"/>
                  </a:cubicBezTo>
                  <a:close/>
                </a:path>
              </a:pathLst>
            </a:custGeom>
            <a:solidFill>
              <a:srgbClr val="02657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39" name="Freeform 87"/>
            <p:cNvSpPr/>
            <p:nvPr/>
          </p:nvSpPr>
          <p:spPr bwMode="auto">
            <a:xfrm>
              <a:off x="3327400" y="6269038"/>
              <a:ext cx="338137" cy="407988"/>
            </a:xfrm>
            <a:custGeom>
              <a:avLst/>
              <a:gdLst>
                <a:gd name="T0" fmla="*/ 280237669 w 204"/>
                <a:gd name="T1" fmla="*/ 673903677 h 247"/>
                <a:gd name="T2" fmla="*/ 560473680 w 204"/>
                <a:gd name="T3" fmla="*/ 360142735 h 247"/>
                <a:gd name="T4" fmla="*/ 560473680 w 204"/>
                <a:gd name="T5" fmla="*/ 73665785 h 247"/>
                <a:gd name="T6" fmla="*/ 280237669 w 204"/>
                <a:gd name="T7" fmla="*/ 0 h 247"/>
                <a:gd name="T8" fmla="*/ 0 w 204"/>
                <a:gd name="T9" fmla="*/ 73665785 h 247"/>
                <a:gd name="T10" fmla="*/ 0 w 204"/>
                <a:gd name="T11" fmla="*/ 360142735 h 247"/>
                <a:gd name="T12" fmla="*/ 280237669 w 204"/>
                <a:gd name="T13" fmla="*/ 673903677 h 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247">
                  <a:moveTo>
                    <a:pt x="102" y="247"/>
                  </a:moveTo>
                  <a:cubicBezTo>
                    <a:pt x="159" y="247"/>
                    <a:pt x="204" y="195"/>
                    <a:pt x="204" y="132"/>
                  </a:cubicBezTo>
                  <a:cubicBezTo>
                    <a:pt x="204" y="27"/>
                    <a:pt x="204" y="27"/>
                    <a:pt x="204" y="27"/>
                  </a:cubicBezTo>
                  <a:cubicBezTo>
                    <a:pt x="174" y="10"/>
                    <a:pt x="139" y="0"/>
                    <a:pt x="102" y="0"/>
                  </a:cubicBezTo>
                  <a:cubicBezTo>
                    <a:pt x="65" y="0"/>
                    <a:pt x="30" y="10"/>
                    <a:pt x="0" y="27"/>
                  </a:cubicBezTo>
                  <a:cubicBezTo>
                    <a:pt x="0" y="132"/>
                    <a:pt x="0" y="132"/>
                    <a:pt x="0" y="132"/>
                  </a:cubicBezTo>
                  <a:cubicBezTo>
                    <a:pt x="0" y="195"/>
                    <a:pt x="46" y="247"/>
                    <a:pt x="102" y="247"/>
                  </a:cubicBezTo>
                  <a:close/>
                </a:path>
              </a:pathLst>
            </a:custGeom>
            <a:solidFill>
              <a:srgbClr val="56A8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40" name="Freeform 88"/>
            <p:cNvSpPr/>
            <p:nvPr/>
          </p:nvSpPr>
          <p:spPr bwMode="auto">
            <a:xfrm>
              <a:off x="3327400" y="6081713"/>
              <a:ext cx="169862" cy="231775"/>
            </a:xfrm>
            <a:custGeom>
              <a:avLst/>
              <a:gdLst>
                <a:gd name="T0" fmla="*/ 0 w 102"/>
                <a:gd name="T1" fmla="*/ 317932390 h 140"/>
                <a:gd name="T2" fmla="*/ 0 w 102"/>
                <a:gd name="T3" fmla="*/ 383711790 h 140"/>
                <a:gd name="T4" fmla="*/ 282873520 w 102"/>
                <a:gd name="T5" fmla="*/ 309710999 h 140"/>
                <a:gd name="T6" fmla="*/ 282873520 w 102"/>
                <a:gd name="T7" fmla="*/ 0 h 140"/>
                <a:gd name="T8" fmla="*/ 0 w 102"/>
                <a:gd name="T9" fmla="*/ 31793239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40">
                  <a:moveTo>
                    <a:pt x="0" y="116"/>
                  </a:moveTo>
                  <a:cubicBezTo>
                    <a:pt x="0" y="140"/>
                    <a:pt x="0" y="140"/>
                    <a:pt x="0" y="140"/>
                  </a:cubicBezTo>
                  <a:cubicBezTo>
                    <a:pt x="30" y="123"/>
                    <a:pt x="65" y="113"/>
                    <a:pt x="102" y="113"/>
                  </a:cubicBezTo>
                  <a:cubicBezTo>
                    <a:pt x="102" y="0"/>
                    <a:pt x="102" y="0"/>
                    <a:pt x="102" y="0"/>
                  </a:cubicBezTo>
                  <a:cubicBezTo>
                    <a:pt x="46" y="0"/>
                    <a:pt x="0" y="52"/>
                    <a:pt x="0" y="116"/>
                  </a:cubicBezTo>
                  <a:close/>
                </a:path>
              </a:pathLst>
            </a:custGeom>
            <a:solidFill>
              <a:srgbClr val="037E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41" name="Freeform 89"/>
            <p:cNvSpPr/>
            <p:nvPr/>
          </p:nvSpPr>
          <p:spPr bwMode="auto">
            <a:xfrm>
              <a:off x="3497263" y="6081713"/>
              <a:ext cx="168275" cy="231775"/>
            </a:xfrm>
            <a:custGeom>
              <a:avLst/>
              <a:gdLst>
                <a:gd name="T0" fmla="*/ 0 w 102"/>
                <a:gd name="T1" fmla="*/ 0 h 140"/>
                <a:gd name="T2" fmla="*/ 0 w 102"/>
                <a:gd name="T3" fmla="*/ 309710999 h 140"/>
                <a:gd name="T4" fmla="*/ 0 w 102"/>
                <a:gd name="T5" fmla="*/ 309710999 h 140"/>
                <a:gd name="T6" fmla="*/ 277612506 w 102"/>
                <a:gd name="T7" fmla="*/ 383711790 h 140"/>
                <a:gd name="T8" fmla="*/ 277612506 w 102"/>
                <a:gd name="T9" fmla="*/ 317932390 h 140"/>
                <a:gd name="T10" fmla="*/ 0 w 102"/>
                <a:gd name="T11" fmla="*/ 0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140">
                  <a:moveTo>
                    <a:pt x="0" y="0"/>
                  </a:moveTo>
                  <a:cubicBezTo>
                    <a:pt x="0" y="113"/>
                    <a:pt x="0" y="113"/>
                    <a:pt x="0" y="113"/>
                  </a:cubicBezTo>
                  <a:cubicBezTo>
                    <a:pt x="0" y="113"/>
                    <a:pt x="0" y="113"/>
                    <a:pt x="0" y="113"/>
                  </a:cubicBezTo>
                  <a:cubicBezTo>
                    <a:pt x="37" y="113"/>
                    <a:pt x="72" y="123"/>
                    <a:pt x="102" y="140"/>
                  </a:cubicBezTo>
                  <a:cubicBezTo>
                    <a:pt x="102" y="116"/>
                    <a:pt x="102" y="116"/>
                    <a:pt x="102" y="116"/>
                  </a:cubicBezTo>
                  <a:cubicBezTo>
                    <a:pt x="102" y="52"/>
                    <a:pt x="57" y="0"/>
                    <a:pt x="0" y="0"/>
                  </a:cubicBezTo>
                  <a:close/>
                </a:path>
              </a:pathLst>
            </a:custGeom>
            <a:solidFill>
              <a:srgbClr val="3195A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42" name="Freeform 90"/>
            <p:cNvSpPr/>
            <p:nvPr/>
          </p:nvSpPr>
          <p:spPr bwMode="auto">
            <a:xfrm>
              <a:off x="3479800" y="6135688"/>
              <a:ext cx="33337" cy="95250"/>
            </a:xfrm>
            <a:custGeom>
              <a:avLst/>
              <a:gdLst>
                <a:gd name="T0" fmla="*/ 55567778 w 20"/>
                <a:gd name="T1" fmla="*/ 125658145 h 57"/>
                <a:gd name="T2" fmla="*/ 27784723 w 20"/>
                <a:gd name="T3" fmla="*/ 159167763 h 57"/>
                <a:gd name="T4" fmla="*/ 27784723 w 20"/>
                <a:gd name="T5" fmla="*/ 159167763 h 57"/>
                <a:gd name="T6" fmla="*/ 0 w 20"/>
                <a:gd name="T7" fmla="*/ 125658145 h 57"/>
                <a:gd name="T8" fmla="*/ 0 w 20"/>
                <a:gd name="T9" fmla="*/ 30717289 h 57"/>
                <a:gd name="T10" fmla="*/ 27784723 w 20"/>
                <a:gd name="T11" fmla="*/ 0 h 57"/>
                <a:gd name="T12" fmla="*/ 27784723 w 20"/>
                <a:gd name="T13" fmla="*/ 0 h 57"/>
                <a:gd name="T14" fmla="*/ 55567778 w 20"/>
                <a:gd name="T15" fmla="*/ 30717289 h 57"/>
                <a:gd name="T16" fmla="*/ 55567778 w 20"/>
                <a:gd name="T17" fmla="*/ 125658145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57">
                  <a:moveTo>
                    <a:pt x="20" y="45"/>
                  </a:moveTo>
                  <a:cubicBezTo>
                    <a:pt x="20" y="52"/>
                    <a:pt x="16" y="57"/>
                    <a:pt x="10" y="57"/>
                  </a:cubicBezTo>
                  <a:cubicBezTo>
                    <a:pt x="10" y="57"/>
                    <a:pt x="10" y="57"/>
                    <a:pt x="10" y="57"/>
                  </a:cubicBezTo>
                  <a:cubicBezTo>
                    <a:pt x="5" y="57"/>
                    <a:pt x="0" y="52"/>
                    <a:pt x="0" y="45"/>
                  </a:cubicBezTo>
                  <a:cubicBezTo>
                    <a:pt x="0" y="11"/>
                    <a:pt x="0" y="11"/>
                    <a:pt x="0" y="11"/>
                  </a:cubicBezTo>
                  <a:cubicBezTo>
                    <a:pt x="0" y="5"/>
                    <a:pt x="5" y="0"/>
                    <a:pt x="10" y="0"/>
                  </a:cubicBezTo>
                  <a:cubicBezTo>
                    <a:pt x="10" y="0"/>
                    <a:pt x="10" y="0"/>
                    <a:pt x="10" y="0"/>
                  </a:cubicBezTo>
                  <a:cubicBezTo>
                    <a:pt x="16" y="0"/>
                    <a:pt x="20" y="5"/>
                    <a:pt x="20" y="11"/>
                  </a:cubicBezTo>
                  <a:lnTo>
                    <a:pt x="20" y="45"/>
                  </a:lnTo>
                  <a:close/>
                </a:path>
              </a:pathLst>
            </a:custGeom>
            <a:solidFill>
              <a:srgbClr val="02657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43" name="Oval 91"/>
            <p:cNvSpPr>
              <a:spLocks noChangeArrowheads="1"/>
            </p:cNvSpPr>
            <p:nvPr/>
          </p:nvSpPr>
          <p:spPr bwMode="auto">
            <a:xfrm>
              <a:off x="765175" y="2913063"/>
              <a:ext cx="257175" cy="257175"/>
            </a:xfrm>
            <a:prstGeom prst="ellipse">
              <a:avLst/>
            </a:prstGeom>
            <a:solidFill>
              <a:srgbClr val="3195A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144" name="Freeform 92"/>
            <p:cNvSpPr/>
            <p:nvPr/>
          </p:nvSpPr>
          <p:spPr bwMode="auto">
            <a:xfrm>
              <a:off x="820738" y="2968625"/>
              <a:ext cx="147637" cy="146050"/>
            </a:xfrm>
            <a:custGeom>
              <a:avLst/>
              <a:gdLst>
                <a:gd name="T0" fmla="*/ 11006421 w 89"/>
                <a:gd name="T1" fmla="*/ 107715978 h 89"/>
                <a:gd name="T2" fmla="*/ 110070848 w 89"/>
                <a:gd name="T3" fmla="*/ 107715978 h 89"/>
                <a:gd name="T4" fmla="*/ 110070848 w 89"/>
                <a:gd name="T5" fmla="*/ 10771598 h 89"/>
                <a:gd name="T6" fmla="*/ 123829290 w 89"/>
                <a:gd name="T7" fmla="*/ 0 h 89"/>
                <a:gd name="T8" fmla="*/ 134835711 w 89"/>
                <a:gd name="T9" fmla="*/ 10771598 h 89"/>
                <a:gd name="T10" fmla="*/ 134835711 w 89"/>
                <a:gd name="T11" fmla="*/ 107715978 h 89"/>
                <a:gd name="T12" fmla="*/ 233900138 w 89"/>
                <a:gd name="T13" fmla="*/ 107715978 h 89"/>
                <a:gd name="T14" fmla="*/ 244906559 w 89"/>
                <a:gd name="T15" fmla="*/ 121182116 h 89"/>
                <a:gd name="T16" fmla="*/ 233900138 w 89"/>
                <a:gd name="T17" fmla="*/ 131953713 h 89"/>
                <a:gd name="T18" fmla="*/ 134835711 w 89"/>
                <a:gd name="T19" fmla="*/ 131953713 h 89"/>
                <a:gd name="T20" fmla="*/ 134835711 w 89"/>
                <a:gd name="T21" fmla="*/ 228898093 h 89"/>
                <a:gd name="T22" fmla="*/ 123829290 w 89"/>
                <a:gd name="T23" fmla="*/ 239669691 h 89"/>
                <a:gd name="T24" fmla="*/ 110070848 w 89"/>
                <a:gd name="T25" fmla="*/ 228898093 h 89"/>
                <a:gd name="T26" fmla="*/ 110070848 w 89"/>
                <a:gd name="T27" fmla="*/ 131953713 h 89"/>
                <a:gd name="T28" fmla="*/ 11006421 w 89"/>
                <a:gd name="T29" fmla="*/ 131953713 h 89"/>
                <a:gd name="T30" fmla="*/ 0 w 89"/>
                <a:gd name="T31" fmla="*/ 121182116 h 89"/>
                <a:gd name="T32" fmla="*/ 11006421 w 89"/>
                <a:gd name="T33" fmla="*/ 107715978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89">
                  <a:moveTo>
                    <a:pt x="4" y="40"/>
                  </a:moveTo>
                  <a:cubicBezTo>
                    <a:pt x="40" y="40"/>
                    <a:pt x="40" y="40"/>
                    <a:pt x="40" y="40"/>
                  </a:cubicBezTo>
                  <a:cubicBezTo>
                    <a:pt x="40" y="4"/>
                    <a:pt x="40" y="4"/>
                    <a:pt x="40" y="4"/>
                  </a:cubicBezTo>
                  <a:cubicBezTo>
                    <a:pt x="40" y="2"/>
                    <a:pt x="42" y="0"/>
                    <a:pt x="45" y="0"/>
                  </a:cubicBezTo>
                  <a:cubicBezTo>
                    <a:pt x="47" y="0"/>
                    <a:pt x="49" y="2"/>
                    <a:pt x="49" y="4"/>
                  </a:cubicBezTo>
                  <a:cubicBezTo>
                    <a:pt x="49" y="40"/>
                    <a:pt x="49" y="40"/>
                    <a:pt x="49" y="40"/>
                  </a:cubicBezTo>
                  <a:cubicBezTo>
                    <a:pt x="85" y="40"/>
                    <a:pt x="85" y="40"/>
                    <a:pt x="85" y="40"/>
                  </a:cubicBezTo>
                  <a:cubicBezTo>
                    <a:pt x="87" y="40"/>
                    <a:pt x="89" y="42"/>
                    <a:pt x="89" y="45"/>
                  </a:cubicBezTo>
                  <a:cubicBezTo>
                    <a:pt x="89" y="47"/>
                    <a:pt x="87" y="49"/>
                    <a:pt x="85" y="49"/>
                  </a:cubicBezTo>
                  <a:cubicBezTo>
                    <a:pt x="49" y="49"/>
                    <a:pt x="49" y="49"/>
                    <a:pt x="49" y="49"/>
                  </a:cubicBezTo>
                  <a:cubicBezTo>
                    <a:pt x="49" y="85"/>
                    <a:pt x="49" y="85"/>
                    <a:pt x="49" y="85"/>
                  </a:cubicBezTo>
                  <a:cubicBezTo>
                    <a:pt x="49" y="87"/>
                    <a:pt x="47" y="89"/>
                    <a:pt x="45" y="89"/>
                  </a:cubicBezTo>
                  <a:cubicBezTo>
                    <a:pt x="42" y="89"/>
                    <a:pt x="40" y="87"/>
                    <a:pt x="40" y="85"/>
                  </a:cubicBezTo>
                  <a:cubicBezTo>
                    <a:pt x="40" y="49"/>
                    <a:pt x="40" y="49"/>
                    <a:pt x="40" y="49"/>
                  </a:cubicBezTo>
                  <a:cubicBezTo>
                    <a:pt x="4" y="49"/>
                    <a:pt x="4" y="49"/>
                    <a:pt x="4" y="49"/>
                  </a:cubicBezTo>
                  <a:cubicBezTo>
                    <a:pt x="2" y="49"/>
                    <a:pt x="0" y="47"/>
                    <a:pt x="0" y="45"/>
                  </a:cubicBezTo>
                  <a:cubicBezTo>
                    <a:pt x="0" y="42"/>
                    <a:pt x="2" y="40"/>
                    <a:pt x="4" y="40"/>
                  </a:cubicBezTo>
                  <a:close/>
                </a:path>
              </a:pathLst>
            </a:custGeom>
            <a:solidFill>
              <a:srgbClr val="037E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45" name="Freeform 93"/>
            <p:cNvSpPr/>
            <p:nvPr/>
          </p:nvSpPr>
          <p:spPr bwMode="auto">
            <a:xfrm>
              <a:off x="479426" y="3108325"/>
              <a:ext cx="112712" cy="111125"/>
            </a:xfrm>
            <a:custGeom>
              <a:avLst/>
              <a:gdLst>
                <a:gd name="T0" fmla="*/ 10989420 w 68"/>
                <a:gd name="T1" fmla="*/ 82526069 h 67"/>
                <a:gd name="T2" fmla="*/ 85168834 w 68"/>
                <a:gd name="T3" fmla="*/ 82526069 h 67"/>
                <a:gd name="T4" fmla="*/ 85168834 w 68"/>
                <a:gd name="T5" fmla="*/ 8253104 h 67"/>
                <a:gd name="T6" fmla="*/ 93411728 w 68"/>
                <a:gd name="T7" fmla="*/ 0 h 67"/>
                <a:gd name="T8" fmla="*/ 101654621 w 68"/>
                <a:gd name="T9" fmla="*/ 8253104 h 67"/>
                <a:gd name="T10" fmla="*/ 101654621 w 68"/>
                <a:gd name="T11" fmla="*/ 82526069 h 67"/>
                <a:gd name="T12" fmla="*/ 175834035 w 68"/>
                <a:gd name="T13" fmla="*/ 82526069 h 67"/>
                <a:gd name="T14" fmla="*/ 186823455 w 68"/>
                <a:gd name="T15" fmla="*/ 90779174 h 67"/>
                <a:gd name="T16" fmla="*/ 175834035 w 68"/>
                <a:gd name="T17" fmla="*/ 101783866 h 67"/>
                <a:gd name="T18" fmla="*/ 101654621 w 68"/>
                <a:gd name="T19" fmla="*/ 101783866 h 67"/>
                <a:gd name="T20" fmla="*/ 101654621 w 68"/>
                <a:gd name="T21" fmla="*/ 176056830 h 67"/>
                <a:gd name="T22" fmla="*/ 93411728 w 68"/>
                <a:gd name="T23" fmla="*/ 184309935 h 67"/>
                <a:gd name="T24" fmla="*/ 85168834 w 68"/>
                <a:gd name="T25" fmla="*/ 176056830 h 67"/>
                <a:gd name="T26" fmla="*/ 85168834 w 68"/>
                <a:gd name="T27" fmla="*/ 101783866 h 67"/>
                <a:gd name="T28" fmla="*/ 10989420 w 68"/>
                <a:gd name="T29" fmla="*/ 101783866 h 67"/>
                <a:gd name="T30" fmla="*/ 0 w 68"/>
                <a:gd name="T31" fmla="*/ 90779174 h 67"/>
                <a:gd name="T32" fmla="*/ 10989420 w 68"/>
                <a:gd name="T33" fmla="*/ 82526069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67">
                  <a:moveTo>
                    <a:pt x="4" y="30"/>
                  </a:moveTo>
                  <a:cubicBezTo>
                    <a:pt x="31" y="30"/>
                    <a:pt x="31" y="30"/>
                    <a:pt x="31" y="30"/>
                  </a:cubicBezTo>
                  <a:cubicBezTo>
                    <a:pt x="31" y="3"/>
                    <a:pt x="31" y="3"/>
                    <a:pt x="31" y="3"/>
                  </a:cubicBezTo>
                  <a:cubicBezTo>
                    <a:pt x="31" y="1"/>
                    <a:pt x="32" y="0"/>
                    <a:pt x="34" y="0"/>
                  </a:cubicBezTo>
                  <a:cubicBezTo>
                    <a:pt x="36" y="0"/>
                    <a:pt x="37" y="1"/>
                    <a:pt x="37" y="3"/>
                  </a:cubicBezTo>
                  <a:cubicBezTo>
                    <a:pt x="37" y="30"/>
                    <a:pt x="37" y="30"/>
                    <a:pt x="37" y="30"/>
                  </a:cubicBezTo>
                  <a:cubicBezTo>
                    <a:pt x="64" y="30"/>
                    <a:pt x="64" y="30"/>
                    <a:pt x="64" y="30"/>
                  </a:cubicBezTo>
                  <a:cubicBezTo>
                    <a:pt x="66" y="30"/>
                    <a:pt x="68" y="32"/>
                    <a:pt x="68" y="33"/>
                  </a:cubicBezTo>
                  <a:cubicBezTo>
                    <a:pt x="68" y="35"/>
                    <a:pt x="66" y="37"/>
                    <a:pt x="64" y="37"/>
                  </a:cubicBezTo>
                  <a:cubicBezTo>
                    <a:pt x="37" y="37"/>
                    <a:pt x="37" y="37"/>
                    <a:pt x="37" y="37"/>
                  </a:cubicBezTo>
                  <a:cubicBezTo>
                    <a:pt x="37" y="64"/>
                    <a:pt x="37" y="64"/>
                    <a:pt x="37" y="64"/>
                  </a:cubicBezTo>
                  <a:cubicBezTo>
                    <a:pt x="37" y="66"/>
                    <a:pt x="36" y="67"/>
                    <a:pt x="34" y="67"/>
                  </a:cubicBezTo>
                  <a:cubicBezTo>
                    <a:pt x="32" y="67"/>
                    <a:pt x="31" y="66"/>
                    <a:pt x="31" y="64"/>
                  </a:cubicBezTo>
                  <a:cubicBezTo>
                    <a:pt x="31" y="37"/>
                    <a:pt x="31" y="37"/>
                    <a:pt x="31" y="37"/>
                  </a:cubicBezTo>
                  <a:cubicBezTo>
                    <a:pt x="4" y="37"/>
                    <a:pt x="4" y="37"/>
                    <a:pt x="4" y="37"/>
                  </a:cubicBezTo>
                  <a:cubicBezTo>
                    <a:pt x="2" y="37"/>
                    <a:pt x="0" y="35"/>
                    <a:pt x="0" y="33"/>
                  </a:cubicBezTo>
                  <a:cubicBezTo>
                    <a:pt x="0" y="32"/>
                    <a:pt x="2" y="30"/>
                    <a:pt x="4" y="30"/>
                  </a:cubicBezTo>
                  <a:close/>
                </a:path>
              </a:pathLst>
            </a:custGeom>
            <a:solidFill>
              <a:srgbClr val="B2D9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46" name="Freeform 94"/>
            <p:cNvSpPr/>
            <p:nvPr/>
          </p:nvSpPr>
          <p:spPr bwMode="auto">
            <a:xfrm>
              <a:off x="588963" y="3030538"/>
              <a:ext cx="155575" cy="155575"/>
            </a:xfrm>
            <a:custGeom>
              <a:avLst/>
              <a:gdLst>
                <a:gd name="T0" fmla="*/ 13695565 w 94"/>
                <a:gd name="T1" fmla="*/ 115046057 h 94"/>
                <a:gd name="T2" fmla="*/ 115046057 w 94"/>
                <a:gd name="T3" fmla="*/ 115046057 h 94"/>
                <a:gd name="T4" fmla="*/ 115046057 w 94"/>
                <a:gd name="T5" fmla="*/ 13695565 h 94"/>
                <a:gd name="T6" fmla="*/ 128743278 w 94"/>
                <a:gd name="T7" fmla="*/ 0 h 94"/>
                <a:gd name="T8" fmla="*/ 142438843 w 94"/>
                <a:gd name="T9" fmla="*/ 13695565 h 94"/>
                <a:gd name="T10" fmla="*/ 142438843 w 94"/>
                <a:gd name="T11" fmla="*/ 115046057 h 94"/>
                <a:gd name="T12" fmla="*/ 243789335 w 94"/>
                <a:gd name="T13" fmla="*/ 115046057 h 94"/>
                <a:gd name="T14" fmla="*/ 257484900 w 94"/>
                <a:gd name="T15" fmla="*/ 128743278 h 94"/>
                <a:gd name="T16" fmla="*/ 243789335 w 94"/>
                <a:gd name="T17" fmla="*/ 139699730 h 94"/>
                <a:gd name="T18" fmla="*/ 142438843 w 94"/>
                <a:gd name="T19" fmla="*/ 139699730 h 94"/>
                <a:gd name="T20" fmla="*/ 142438843 w 94"/>
                <a:gd name="T21" fmla="*/ 243789335 h 94"/>
                <a:gd name="T22" fmla="*/ 128743278 w 94"/>
                <a:gd name="T23" fmla="*/ 257484900 h 94"/>
                <a:gd name="T24" fmla="*/ 115046057 w 94"/>
                <a:gd name="T25" fmla="*/ 243789335 h 94"/>
                <a:gd name="T26" fmla="*/ 115046057 w 94"/>
                <a:gd name="T27" fmla="*/ 139699730 h 94"/>
                <a:gd name="T28" fmla="*/ 13695565 w 94"/>
                <a:gd name="T29" fmla="*/ 139699730 h 94"/>
                <a:gd name="T30" fmla="*/ 0 w 94"/>
                <a:gd name="T31" fmla="*/ 128743278 h 94"/>
                <a:gd name="T32" fmla="*/ 13695565 w 94"/>
                <a:gd name="T33" fmla="*/ 115046057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94">
                  <a:moveTo>
                    <a:pt x="5" y="42"/>
                  </a:moveTo>
                  <a:cubicBezTo>
                    <a:pt x="42" y="42"/>
                    <a:pt x="42" y="42"/>
                    <a:pt x="42" y="42"/>
                  </a:cubicBezTo>
                  <a:cubicBezTo>
                    <a:pt x="42" y="5"/>
                    <a:pt x="42" y="5"/>
                    <a:pt x="42" y="5"/>
                  </a:cubicBezTo>
                  <a:cubicBezTo>
                    <a:pt x="42" y="2"/>
                    <a:pt x="44" y="0"/>
                    <a:pt x="47" y="0"/>
                  </a:cubicBezTo>
                  <a:cubicBezTo>
                    <a:pt x="50" y="0"/>
                    <a:pt x="52" y="2"/>
                    <a:pt x="52" y="5"/>
                  </a:cubicBezTo>
                  <a:cubicBezTo>
                    <a:pt x="52" y="42"/>
                    <a:pt x="52" y="42"/>
                    <a:pt x="52" y="42"/>
                  </a:cubicBezTo>
                  <a:cubicBezTo>
                    <a:pt x="89" y="42"/>
                    <a:pt x="89" y="42"/>
                    <a:pt x="89" y="42"/>
                  </a:cubicBezTo>
                  <a:cubicBezTo>
                    <a:pt x="92" y="42"/>
                    <a:pt x="94" y="44"/>
                    <a:pt x="94" y="47"/>
                  </a:cubicBezTo>
                  <a:cubicBezTo>
                    <a:pt x="94" y="49"/>
                    <a:pt x="92" y="51"/>
                    <a:pt x="89" y="51"/>
                  </a:cubicBezTo>
                  <a:cubicBezTo>
                    <a:pt x="52" y="51"/>
                    <a:pt x="52" y="51"/>
                    <a:pt x="52" y="51"/>
                  </a:cubicBezTo>
                  <a:cubicBezTo>
                    <a:pt x="52" y="89"/>
                    <a:pt x="52" y="89"/>
                    <a:pt x="52" y="89"/>
                  </a:cubicBezTo>
                  <a:cubicBezTo>
                    <a:pt x="52" y="92"/>
                    <a:pt x="50" y="94"/>
                    <a:pt x="47" y="94"/>
                  </a:cubicBezTo>
                  <a:cubicBezTo>
                    <a:pt x="44" y="94"/>
                    <a:pt x="42" y="92"/>
                    <a:pt x="42" y="89"/>
                  </a:cubicBezTo>
                  <a:cubicBezTo>
                    <a:pt x="42" y="51"/>
                    <a:pt x="42" y="51"/>
                    <a:pt x="42" y="51"/>
                  </a:cubicBezTo>
                  <a:cubicBezTo>
                    <a:pt x="5" y="51"/>
                    <a:pt x="5" y="51"/>
                    <a:pt x="5" y="51"/>
                  </a:cubicBezTo>
                  <a:cubicBezTo>
                    <a:pt x="2" y="51"/>
                    <a:pt x="0" y="49"/>
                    <a:pt x="0" y="47"/>
                  </a:cubicBezTo>
                  <a:cubicBezTo>
                    <a:pt x="0" y="44"/>
                    <a:pt x="2" y="42"/>
                    <a:pt x="5" y="42"/>
                  </a:cubicBezTo>
                  <a:close/>
                </a:path>
              </a:pathLst>
            </a:custGeom>
            <a:solidFill>
              <a:srgbClr val="3195A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47" name="Oval 95"/>
            <p:cNvSpPr>
              <a:spLocks noChangeArrowheads="1"/>
            </p:cNvSpPr>
            <p:nvPr/>
          </p:nvSpPr>
          <p:spPr bwMode="auto">
            <a:xfrm>
              <a:off x="1223963" y="2482850"/>
              <a:ext cx="582612" cy="584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148" name="Freeform 96"/>
            <p:cNvSpPr>
              <a:spLocks noEditPoints="1"/>
            </p:cNvSpPr>
            <p:nvPr/>
          </p:nvSpPr>
          <p:spPr bwMode="auto">
            <a:xfrm>
              <a:off x="1331913" y="2601913"/>
              <a:ext cx="365125" cy="344488"/>
            </a:xfrm>
            <a:custGeom>
              <a:avLst/>
              <a:gdLst>
                <a:gd name="T0" fmla="*/ 24790328 w 220"/>
                <a:gd name="T1" fmla="*/ 0 h 208"/>
                <a:gd name="T2" fmla="*/ 0 w 220"/>
                <a:gd name="T3" fmla="*/ 57602368 h 208"/>
                <a:gd name="T4" fmla="*/ 24790328 w 220"/>
                <a:gd name="T5" fmla="*/ 570538376 h 208"/>
                <a:gd name="T6" fmla="*/ 605983026 w 220"/>
                <a:gd name="T7" fmla="*/ 548593828 h 208"/>
                <a:gd name="T8" fmla="*/ 605983026 w 220"/>
                <a:gd name="T9" fmla="*/ 24687203 h 208"/>
                <a:gd name="T10" fmla="*/ 267183538 w 220"/>
                <a:gd name="T11" fmla="*/ 24687203 h 208"/>
                <a:gd name="T12" fmla="*/ 583947732 w 220"/>
                <a:gd name="T13" fmla="*/ 38402131 h 208"/>
                <a:gd name="T14" fmla="*/ 267183538 w 220"/>
                <a:gd name="T15" fmla="*/ 52117060 h 208"/>
                <a:gd name="T16" fmla="*/ 267183538 w 220"/>
                <a:gd name="T17" fmla="*/ 24687203 h 208"/>
                <a:gd name="T18" fmla="*/ 140478524 w 220"/>
                <a:gd name="T19" fmla="*/ 38402131 h 208"/>
                <a:gd name="T20" fmla="*/ 110178128 w 220"/>
                <a:gd name="T21" fmla="*/ 38402131 h 208"/>
                <a:gd name="T22" fmla="*/ 85387801 w 220"/>
                <a:gd name="T23" fmla="*/ 21944548 h 208"/>
                <a:gd name="T24" fmla="*/ 85387801 w 220"/>
                <a:gd name="T25" fmla="*/ 52117060 h 208"/>
                <a:gd name="T26" fmla="*/ 85387801 w 220"/>
                <a:gd name="T27" fmla="*/ 21944548 h 208"/>
                <a:gd name="T28" fmla="*/ 63352507 w 220"/>
                <a:gd name="T29" fmla="*/ 38402131 h 208"/>
                <a:gd name="T30" fmla="*/ 33053770 w 220"/>
                <a:gd name="T31" fmla="*/ 38402131 h 208"/>
                <a:gd name="T32" fmla="*/ 360834781 w 220"/>
                <a:gd name="T33" fmla="*/ 556823447 h 208"/>
                <a:gd name="T34" fmla="*/ 429697356 w 220"/>
                <a:gd name="T35" fmla="*/ 452590984 h 208"/>
                <a:gd name="T36" fmla="*/ 308500751 w 220"/>
                <a:gd name="T37" fmla="*/ 227666819 h 208"/>
                <a:gd name="T38" fmla="*/ 308500751 w 220"/>
                <a:gd name="T39" fmla="*/ 227666819 h 208"/>
                <a:gd name="T40" fmla="*/ 308500751 w 220"/>
                <a:gd name="T41" fmla="*/ 416931508 h 208"/>
                <a:gd name="T42" fmla="*/ 302992343 w 220"/>
                <a:gd name="T43" fmla="*/ 463563258 h 208"/>
                <a:gd name="T44" fmla="*/ 300237309 w 220"/>
                <a:gd name="T45" fmla="*/ 416931508 h 208"/>
                <a:gd name="T46" fmla="*/ 297482274 w 220"/>
                <a:gd name="T47" fmla="*/ 227666819 h 208"/>
                <a:gd name="T48" fmla="*/ 297482274 w 220"/>
                <a:gd name="T49" fmla="*/ 227666819 h 208"/>
                <a:gd name="T50" fmla="*/ 176285669 w 220"/>
                <a:gd name="T51" fmla="*/ 452590984 h 208"/>
                <a:gd name="T52" fmla="*/ 247901619 w 220"/>
                <a:gd name="T53" fmla="*/ 556823447 h 208"/>
                <a:gd name="T54" fmla="*/ 104669720 w 220"/>
                <a:gd name="T55" fmla="*/ 416931508 h 208"/>
                <a:gd name="T56" fmla="*/ 501313306 w 220"/>
                <a:gd name="T57" fmla="*/ 416931508 h 208"/>
                <a:gd name="T58" fmla="*/ 360834781 w 220"/>
                <a:gd name="T59" fmla="*/ 556823447 h 208"/>
                <a:gd name="T60" fmla="*/ 581192698 w 220"/>
                <a:gd name="T61" fmla="*/ 556823447 h 208"/>
                <a:gd name="T62" fmla="*/ 512331782 w 220"/>
                <a:gd name="T63" fmla="*/ 416931508 h 208"/>
                <a:gd name="T64" fmla="*/ 501313306 w 220"/>
                <a:gd name="T65" fmla="*/ 219437200 h 208"/>
                <a:gd name="T66" fmla="*/ 531612042 w 220"/>
                <a:gd name="T67" fmla="*/ 241381748 h 208"/>
                <a:gd name="T68" fmla="*/ 550893961 w 220"/>
                <a:gd name="T69" fmla="*/ 211209236 h 208"/>
                <a:gd name="T70" fmla="*/ 520595225 w 220"/>
                <a:gd name="T71" fmla="*/ 192007343 h 208"/>
                <a:gd name="T72" fmla="*/ 104669720 w 220"/>
                <a:gd name="T73" fmla="*/ 211209236 h 208"/>
                <a:gd name="T74" fmla="*/ 74370984 w 220"/>
                <a:gd name="T75" fmla="*/ 192007343 h 208"/>
                <a:gd name="T76" fmla="*/ 55089064 w 220"/>
                <a:gd name="T77" fmla="*/ 219437200 h 208"/>
                <a:gd name="T78" fmla="*/ 85387801 w 220"/>
                <a:gd name="T79" fmla="*/ 241381748 h 208"/>
                <a:gd name="T80" fmla="*/ 239638176 w 220"/>
                <a:gd name="T81" fmla="*/ 219437200 h 208"/>
                <a:gd name="T82" fmla="*/ 145986933 w 220"/>
                <a:gd name="T83" fmla="*/ 556823447 h 208"/>
                <a:gd name="T84" fmla="*/ 16526885 w 220"/>
                <a:gd name="T85" fmla="*/ 548593828 h 208"/>
                <a:gd name="T86" fmla="*/ 589456140 w 220"/>
                <a:gd name="T87" fmla="*/ 74059951 h 208"/>
                <a:gd name="T88" fmla="*/ 512331782 w 220"/>
                <a:gd name="T89" fmla="*/ 219437200 h 208"/>
                <a:gd name="T90" fmla="*/ 520595225 w 220"/>
                <a:gd name="T91" fmla="*/ 200236962 h 208"/>
                <a:gd name="T92" fmla="*/ 542630519 w 220"/>
                <a:gd name="T93" fmla="*/ 211209236 h 208"/>
                <a:gd name="T94" fmla="*/ 531612042 w 220"/>
                <a:gd name="T95" fmla="*/ 230409474 h 208"/>
                <a:gd name="T96" fmla="*/ 512331782 w 220"/>
                <a:gd name="T97" fmla="*/ 219437200 h 208"/>
                <a:gd name="T98" fmla="*/ 93651243 w 220"/>
                <a:gd name="T99" fmla="*/ 219437200 h 208"/>
                <a:gd name="T100" fmla="*/ 74370984 w 220"/>
                <a:gd name="T101" fmla="*/ 230409474 h 208"/>
                <a:gd name="T102" fmla="*/ 63352507 w 220"/>
                <a:gd name="T103" fmla="*/ 211209236 h 208"/>
                <a:gd name="T104" fmla="*/ 85387801 w 220"/>
                <a:gd name="T105" fmla="*/ 200236962 h 2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0" h="208">
                  <a:moveTo>
                    <a:pt x="211" y="0"/>
                  </a:moveTo>
                  <a:cubicBezTo>
                    <a:pt x="9" y="0"/>
                    <a:pt x="9" y="0"/>
                    <a:pt x="9" y="0"/>
                  </a:cubicBezTo>
                  <a:cubicBezTo>
                    <a:pt x="4" y="0"/>
                    <a:pt x="0" y="4"/>
                    <a:pt x="0" y="9"/>
                  </a:cubicBezTo>
                  <a:cubicBezTo>
                    <a:pt x="0" y="21"/>
                    <a:pt x="0" y="21"/>
                    <a:pt x="0" y="21"/>
                  </a:cubicBezTo>
                  <a:cubicBezTo>
                    <a:pt x="0" y="200"/>
                    <a:pt x="0" y="200"/>
                    <a:pt x="0" y="200"/>
                  </a:cubicBezTo>
                  <a:cubicBezTo>
                    <a:pt x="0" y="205"/>
                    <a:pt x="4" y="208"/>
                    <a:pt x="9" y="208"/>
                  </a:cubicBezTo>
                  <a:cubicBezTo>
                    <a:pt x="211" y="208"/>
                    <a:pt x="211" y="208"/>
                    <a:pt x="211" y="208"/>
                  </a:cubicBezTo>
                  <a:cubicBezTo>
                    <a:pt x="216" y="208"/>
                    <a:pt x="220" y="205"/>
                    <a:pt x="220" y="200"/>
                  </a:cubicBezTo>
                  <a:cubicBezTo>
                    <a:pt x="220" y="21"/>
                    <a:pt x="220" y="21"/>
                    <a:pt x="220" y="21"/>
                  </a:cubicBezTo>
                  <a:cubicBezTo>
                    <a:pt x="220" y="9"/>
                    <a:pt x="220" y="9"/>
                    <a:pt x="220" y="9"/>
                  </a:cubicBezTo>
                  <a:cubicBezTo>
                    <a:pt x="220" y="4"/>
                    <a:pt x="216" y="0"/>
                    <a:pt x="211" y="0"/>
                  </a:cubicBezTo>
                  <a:close/>
                  <a:moveTo>
                    <a:pt x="97" y="9"/>
                  </a:moveTo>
                  <a:cubicBezTo>
                    <a:pt x="207" y="9"/>
                    <a:pt x="207" y="9"/>
                    <a:pt x="207" y="9"/>
                  </a:cubicBezTo>
                  <a:cubicBezTo>
                    <a:pt x="210" y="9"/>
                    <a:pt x="212" y="11"/>
                    <a:pt x="212" y="14"/>
                  </a:cubicBezTo>
                  <a:cubicBezTo>
                    <a:pt x="212" y="17"/>
                    <a:pt x="210" y="19"/>
                    <a:pt x="207" y="19"/>
                  </a:cubicBezTo>
                  <a:cubicBezTo>
                    <a:pt x="97" y="19"/>
                    <a:pt x="97" y="19"/>
                    <a:pt x="97" y="19"/>
                  </a:cubicBezTo>
                  <a:cubicBezTo>
                    <a:pt x="95" y="19"/>
                    <a:pt x="92" y="17"/>
                    <a:pt x="92" y="14"/>
                  </a:cubicBezTo>
                  <a:cubicBezTo>
                    <a:pt x="92" y="11"/>
                    <a:pt x="95" y="9"/>
                    <a:pt x="97" y="9"/>
                  </a:cubicBezTo>
                  <a:close/>
                  <a:moveTo>
                    <a:pt x="45" y="8"/>
                  </a:moveTo>
                  <a:cubicBezTo>
                    <a:pt x="48" y="8"/>
                    <a:pt x="51" y="11"/>
                    <a:pt x="51" y="14"/>
                  </a:cubicBezTo>
                  <a:cubicBezTo>
                    <a:pt x="51" y="17"/>
                    <a:pt x="48" y="19"/>
                    <a:pt x="45" y="19"/>
                  </a:cubicBezTo>
                  <a:cubicBezTo>
                    <a:pt x="43" y="19"/>
                    <a:pt x="40" y="17"/>
                    <a:pt x="40" y="14"/>
                  </a:cubicBezTo>
                  <a:cubicBezTo>
                    <a:pt x="40" y="11"/>
                    <a:pt x="43" y="8"/>
                    <a:pt x="45" y="8"/>
                  </a:cubicBezTo>
                  <a:close/>
                  <a:moveTo>
                    <a:pt x="31" y="8"/>
                  </a:moveTo>
                  <a:cubicBezTo>
                    <a:pt x="34" y="8"/>
                    <a:pt x="37" y="11"/>
                    <a:pt x="37" y="14"/>
                  </a:cubicBezTo>
                  <a:cubicBezTo>
                    <a:pt x="37" y="17"/>
                    <a:pt x="34" y="19"/>
                    <a:pt x="31" y="19"/>
                  </a:cubicBezTo>
                  <a:cubicBezTo>
                    <a:pt x="28" y="19"/>
                    <a:pt x="26" y="17"/>
                    <a:pt x="26" y="14"/>
                  </a:cubicBezTo>
                  <a:cubicBezTo>
                    <a:pt x="26" y="11"/>
                    <a:pt x="28" y="8"/>
                    <a:pt x="31" y="8"/>
                  </a:cubicBezTo>
                  <a:close/>
                  <a:moveTo>
                    <a:pt x="17" y="8"/>
                  </a:moveTo>
                  <a:cubicBezTo>
                    <a:pt x="20" y="8"/>
                    <a:pt x="23" y="11"/>
                    <a:pt x="23" y="14"/>
                  </a:cubicBezTo>
                  <a:cubicBezTo>
                    <a:pt x="23" y="17"/>
                    <a:pt x="20" y="19"/>
                    <a:pt x="17" y="19"/>
                  </a:cubicBezTo>
                  <a:cubicBezTo>
                    <a:pt x="14" y="19"/>
                    <a:pt x="12" y="17"/>
                    <a:pt x="12" y="14"/>
                  </a:cubicBezTo>
                  <a:cubicBezTo>
                    <a:pt x="12" y="11"/>
                    <a:pt x="14" y="8"/>
                    <a:pt x="17" y="8"/>
                  </a:cubicBezTo>
                  <a:close/>
                  <a:moveTo>
                    <a:pt x="131" y="203"/>
                  </a:moveTo>
                  <a:cubicBezTo>
                    <a:pt x="131" y="201"/>
                    <a:pt x="131" y="199"/>
                    <a:pt x="131" y="197"/>
                  </a:cubicBezTo>
                  <a:cubicBezTo>
                    <a:pt x="135" y="171"/>
                    <a:pt x="156" y="165"/>
                    <a:pt x="156" y="165"/>
                  </a:cubicBezTo>
                  <a:cubicBezTo>
                    <a:pt x="113" y="83"/>
                    <a:pt x="113" y="83"/>
                    <a:pt x="113" y="83"/>
                  </a:cubicBezTo>
                  <a:cubicBezTo>
                    <a:pt x="112" y="83"/>
                    <a:pt x="112" y="83"/>
                    <a:pt x="112" y="83"/>
                  </a:cubicBezTo>
                  <a:cubicBezTo>
                    <a:pt x="112" y="83"/>
                    <a:pt x="112" y="83"/>
                    <a:pt x="112" y="83"/>
                  </a:cubicBezTo>
                  <a:cubicBezTo>
                    <a:pt x="112" y="83"/>
                    <a:pt x="112" y="83"/>
                    <a:pt x="112" y="83"/>
                  </a:cubicBezTo>
                  <a:cubicBezTo>
                    <a:pt x="112" y="133"/>
                    <a:pt x="112" y="133"/>
                    <a:pt x="112" y="133"/>
                  </a:cubicBezTo>
                  <a:cubicBezTo>
                    <a:pt x="112" y="152"/>
                    <a:pt x="112" y="152"/>
                    <a:pt x="112" y="152"/>
                  </a:cubicBezTo>
                  <a:cubicBezTo>
                    <a:pt x="116" y="152"/>
                    <a:pt x="119" y="156"/>
                    <a:pt x="119" y="160"/>
                  </a:cubicBezTo>
                  <a:cubicBezTo>
                    <a:pt x="119" y="165"/>
                    <a:pt x="115" y="169"/>
                    <a:pt x="110" y="169"/>
                  </a:cubicBezTo>
                  <a:cubicBezTo>
                    <a:pt x="105" y="169"/>
                    <a:pt x="101" y="165"/>
                    <a:pt x="101" y="160"/>
                  </a:cubicBezTo>
                  <a:cubicBezTo>
                    <a:pt x="101" y="156"/>
                    <a:pt x="104" y="152"/>
                    <a:pt x="109" y="152"/>
                  </a:cubicBezTo>
                  <a:cubicBezTo>
                    <a:pt x="108" y="133"/>
                    <a:pt x="108" y="133"/>
                    <a:pt x="108" y="133"/>
                  </a:cubicBezTo>
                  <a:cubicBezTo>
                    <a:pt x="108" y="83"/>
                    <a:pt x="108" y="83"/>
                    <a:pt x="108" y="83"/>
                  </a:cubicBezTo>
                  <a:cubicBezTo>
                    <a:pt x="108" y="83"/>
                    <a:pt x="108" y="83"/>
                    <a:pt x="108" y="83"/>
                  </a:cubicBezTo>
                  <a:cubicBezTo>
                    <a:pt x="108" y="83"/>
                    <a:pt x="108" y="83"/>
                    <a:pt x="108" y="83"/>
                  </a:cubicBezTo>
                  <a:cubicBezTo>
                    <a:pt x="107" y="83"/>
                    <a:pt x="107" y="83"/>
                    <a:pt x="107" y="83"/>
                  </a:cubicBezTo>
                  <a:cubicBezTo>
                    <a:pt x="64" y="165"/>
                    <a:pt x="64" y="165"/>
                    <a:pt x="64" y="165"/>
                  </a:cubicBezTo>
                  <a:cubicBezTo>
                    <a:pt x="64" y="165"/>
                    <a:pt x="86" y="171"/>
                    <a:pt x="89" y="197"/>
                  </a:cubicBezTo>
                  <a:cubicBezTo>
                    <a:pt x="89" y="199"/>
                    <a:pt x="89" y="201"/>
                    <a:pt x="90" y="203"/>
                  </a:cubicBezTo>
                  <a:cubicBezTo>
                    <a:pt x="58" y="203"/>
                    <a:pt x="58" y="203"/>
                    <a:pt x="58" y="203"/>
                  </a:cubicBezTo>
                  <a:cubicBezTo>
                    <a:pt x="46" y="190"/>
                    <a:pt x="38" y="172"/>
                    <a:pt x="38" y="152"/>
                  </a:cubicBezTo>
                  <a:cubicBezTo>
                    <a:pt x="38" y="113"/>
                    <a:pt x="70" y="80"/>
                    <a:pt x="110" y="80"/>
                  </a:cubicBezTo>
                  <a:cubicBezTo>
                    <a:pt x="150" y="80"/>
                    <a:pt x="182" y="113"/>
                    <a:pt x="182" y="152"/>
                  </a:cubicBezTo>
                  <a:cubicBezTo>
                    <a:pt x="182" y="172"/>
                    <a:pt x="174" y="190"/>
                    <a:pt x="162" y="203"/>
                  </a:cubicBezTo>
                  <a:lnTo>
                    <a:pt x="131" y="203"/>
                  </a:lnTo>
                  <a:close/>
                  <a:moveTo>
                    <a:pt x="214" y="200"/>
                  </a:moveTo>
                  <a:cubicBezTo>
                    <a:pt x="214" y="201"/>
                    <a:pt x="213" y="203"/>
                    <a:pt x="211" y="203"/>
                  </a:cubicBezTo>
                  <a:cubicBezTo>
                    <a:pt x="167" y="203"/>
                    <a:pt x="167" y="203"/>
                    <a:pt x="167" y="203"/>
                  </a:cubicBezTo>
                  <a:cubicBezTo>
                    <a:pt x="179" y="189"/>
                    <a:pt x="186" y="172"/>
                    <a:pt x="186" y="152"/>
                  </a:cubicBezTo>
                  <a:cubicBezTo>
                    <a:pt x="186" y="119"/>
                    <a:pt x="164" y="90"/>
                    <a:pt x="133" y="80"/>
                  </a:cubicBezTo>
                  <a:cubicBezTo>
                    <a:pt x="182" y="80"/>
                    <a:pt x="182" y="80"/>
                    <a:pt x="182" y="80"/>
                  </a:cubicBezTo>
                  <a:cubicBezTo>
                    <a:pt x="182" y="84"/>
                    <a:pt x="185" y="88"/>
                    <a:pt x="189" y="88"/>
                  </a:cubicBezTo>
                  <a:cubicBezTo>
                    <a:pt x="193" y="88"/>
                    <a:pt x="193" y="88"/>
                    <a:pt x="193" y="88"/>
                  </a:cubicBezTo>
                  <a:cubicBezTo>
                    <a:pt x="197" y="88"/>
                    <a:pt x="200" y="84"/>
                    <a:pt x="200" y="80"/>
                  </a:cubicBezTo>
                  <a:cubicBezTo>
                    <a:pt x="200" y="77"/>
                    <a:pt x="200" y="77"/>
                    <a:pt x="200" y="77"/>
                  </a:cubicBezTo>
                  <a:cubicBezTo>
                    <a:pt x="200" y="73"/>
                    <a:pt x="197" y="70"/>
                    <a:pt x="193" y="70"/>
                  </a:cubicBezTo>
                  <a:cubicBezTo>
                    <a:pt x="189" y="70"/>
                    <a:pt x="189" y="70"/>
                    <a:pt x="189" y="70"/>
                  </a:cubicBezTo>
                  <a:cubicBezTo>
                    <a:pt x="185" y="70"/>
                    <a:pt x="182" y="73"/>
                    <a:pt x="182" y="77"/>
                  </a:cubicBezTo>
                  <a:cubicBezTo>
                    <a:pt x="38" y="77"/>
                    <a:pt x="38" y="77"/>
                    <a:pt x="38" y="77"/>
                  </a:cubicBezTo>
                  <a:cubicBezTo>
                    <a:pt x="38" y="73"/>
                    <a:pt x="35" y="70"/>
                    <a:pt x="31" y="70"/>
                  </a:cubicBezTo>
                  <a:cubicBezTo>
                    <a:pt x="27" y="70"/>
                    <a:pt x="27" y="70"/>
                    <a:pt x="27" y="70"/>
                  </a:cubicBezTo>
                  <a:cubicBezTo>
                    <a:pt x="23" y="70"/>
                    <a:pt x="20" y="73"/>
                    <a:pt x="20" y="77"/>
                  </a:cubicBezTo>
                  <a:cubicBezTo>
                    <a:pt x="20" y="80"/>
                    <a:pt x="20" y="80"/>
                    <a:pt x="20" y="80"/>
                  </a:cubicBezTo>
                  <a:cubicBezTo>
                    <a:pt x="20" y="84"/>
                    <a:pt x="23" y="88"/>
                    <a:pt x="27" y="88"/>
                  </a:cubicBezTo>
                  <a:cubicBezTo>
                    <a:pt x="31" y="88"/>
                    <a:pt x="31" y="88"/>
                    <a:pt x="31" y="88"/>
                  </a:cubicBezTo>
                  <a:cubicBezTo>
                    <a:pt x="35" y="88"/>
                    <a:pt x="38" y="84"/>
                    <a:pt x="38" y="80"/>
                  </a:cubicBezTo>
                  <a:cubicBezTo>
                    <a:pt x="87" y="80"/>
                    <a:pt x="87" y="80"/>
                    <a:pt x="87" y="80"/>
                  </a:cubicBezTo>
                  <a:cubicBezTo>
                    <a:pt x="56" y="90"/>
                    <a:pt x="34" y="119"/>
                    <a:pt x="34" y="152"/>
                  </a:cubicBezTo>
                  <a:cubicBezTo>
                    <a:pt x="34" y="172"/>
                    <a:pt x="42" y="189"/>
                    <a:pt x="53" y="203"/>
                  </a:cubicBezTo>
                  <a:cubicBezTo>
                    <a:pt x="9" y="203"/>
                    <a:pt x="9" y="203"/>
                    <a:pt x="9" y="203"/>
                  </a:cubicBezTo>
                  <a:cubicBezTo>
                    <a:pt x="7" y="203"/>
                    <a:pt x="6" y="201"/>
                    <a:pt x="6" y="200"/>
                  </a:cubicBezTo>
                  <a:cubicBezTo>
                    <a:pt x="6" y="27"/>
                    <a:pt x="6" y="27"/>
                    <a:pt x="6" y="27"/>
                  </a:cubicBezTo>
                  <a:cubicBezTo>
                    <a:pt x="214" y="27"/>
                    <a:pt x="214" y="27"/>
                    <a:pt x="214" y="27"/>
                  </a:cubicBezTo>
                  <a:lnTo>
                    <a:pt x="214" y="200"/>
                  </a:lnTo>
                  <a:close/>
                  <a:moveTo>
                    <a:pt x="186" y="80"/>
                  </a:moveTo>
                  <a:cubicBezTo>
                    <a:pt x="186" y="77"/>
                    <a:pt x="186" y="77"/>
                    <a:pt x="186" y="77"/>
                  </a:cubicBezTo>
                  <a:cubicBezTo>
                    <a:pt x="186" y="75"/>
                    <a:pt x="187" y="73"/>
                    <a:pt x="189" y="73"/>
                  </a:cubicBezTo>
                  <a:cubicBezTo>
                    <a:pt x="193" y="73"/>
                    <a:pt x="193" y="73"/>
                    <a:pt x="193" y="73"/>
                  </a:cubicBezTo>
                  <a:cubicBezTo>
                    <a:pt x="195" y="73"/>
                    <a:pt x="197" y="75"/>
                    <a:pt x="197" y="77"/>
                  </a:cubicBezTo>
                  <a:cubicBezTo>
                    <a:pt x="197" y="80"/>
                    <a:pt x="197" y="80"/>
                    <a:pt x="197" y="80"/>
                  </a:cubicBezTo>
                  <a:cubicBezTo>
                    <a:pt x="197" y="82"/>
                    <a:pt x="195" y="84"/>
                    <a:pt x="193" y="84"/>
                  </a:cubicBezTo>
                  <a:cubicBezTo>
                    <a:pt x="189" y="84"/>
                    <a:pt x="189" y="84"/>
                    <a:pt x="189" y="84"/>
                  </a:cubicBezTo>
                  <a:cubicBezTo>
                    <a:pt x="187" y="84"/>
                    <a:pt x="186" y="82"/>
                    <a:pt x="186" y="80"/>
                  </a:cubicBezTo>
                  <a:close/>
                  <a:moveTo>
                    <a:pt x="34" y="77"/>
                  </a:moveTo>
                  <a:cubicBezTo>
                    <a:pt x="34" y="80"/>
                    <a:pt x="34" y="80"/>
                    <a:pt x="34" y="80"/>
                  </a:cubicBezTo>
                  <a:cubicBezTo>
                    <a:pt x="34" y="82"/>
                    <a:pt x="33" y="84"/>
                    <a:pt x="31" y="84"/>
                  </a:cubicBezTo>
                  <a:cubicBezTo>
                    <a:pt x="27" y="84"/>
                    <a:pt x="27" y="84"/>
                    <a:pt x="27" y="84"/>
                  </a:cubicBezTo>
                  <a:cubicBezTo>
                    <a:pt x="25" y="84"/>
                    <a:pt x="23" y="82"/>
                    <a:pt x="23" y="80"/>
                  </a:cubicBezTo>
                  <a:cubicBezTo>
                    <a:pt x="23" y="77"/>
                    <a:pt x="23" y="77"/>
                    <a:pt x="23" y="77"/>
                  </a:cubicBezTo>
                  <a:cubicBezTo>
                    <a:pt x="23" y="75"/>
                    <a:pt x="25" y="73"/>
                    <a:pt x="27" y="73"/>
                  </a:cubicBezTo>
                  <a:cubicBezTo>
                    <a:pt x="31" y="73"/>
                    <a:pt x="31" y="73"/>
                    <a:pt x="31" y="73"/>
                  </a:cubicBezTo>
                  <a:cubicBezTo>
                    <a:pt x="33" y="73"/>
                    <a:pt x="34" y="75"/>
                    <a:pt x="34" y="77"/>
                  </a:cubicBezTo>
                  <a:close/>
                </a:path>
              </a:pathLst>
            </a:cu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3" name="文本框 102"/>
          <p:cNvSpPr txBox="1"/>
          <p:nvPr/>
        </p:nvSpPr>
        <p:spPr>
          <a:xfrm>
            <a:off x="6215063" y="5211763"/>
            <a:ext cx="2074862" cy="276999"/>
          </a:xfrm>
          <a:prstGeom prst="rect">
            <a:avLst/>
          </a:prstGeom>
          <a:noFill/>
        </p:spPr>
        <p:txBody>
          <a:bodyPr>
            <a:spAutoFit/>
          </a:bodyPr>
          <a:lstStyle/>
          <a:p>
            <a:pPr algn="dist" eaLnBrk="1" fontAlgn="auto" hangingPunct="1">
              <a:spcBef>
                <a:spcPts val="0"/>
              </a:spcBef>
              <a:spcAft>
                <a:spcPts val="0"/>
              </a:spcAft>
              <a:defRPr/>
            </a:pPr>
            <a:r>
              <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重庆维普资讯有限公司</a:t>
            </a:r>
            <a:endPar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4" name="矩形 103"/>
          <p:cNvSpPr/>
          <p:nvPr/>
        </p:nvSpPr>
        <p:spPr>
          <a:xfrm>
            <a:off x="8982075" y="2122488"/>
            <a:ext cx="161925" cy="1492250"/>
          </a:xfrm>
          <a:prstGeom prst="rect">
            <a:avLst/>
          </a:prstGeom>
          <a:solidFill>
            <a:srgbClr val="F26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01" name="TextBox 100"/>
          <p:cNvSpPr txBox="1"/>
          <p:nvPr/>
        </p:nvSpPr>
        <p:spPr>
          <a:xfrm>
            <a:off x="1381125" y="1009650"/>
            <a:ext cx="6657975" cy="707886"/>
          </a:xfrm>
          <a:prstGeom prst="rect">
            <a:avLst/>
          </a:prstGeom>
          <a:noFill/>
        </p:spPr>
        <p:txBody>
          <a:bodyPr wrap="square" rtlCol="0">
            <a:spAutoFit/>
          </a:bodyPr>
          <a:lstStyle/>
          <a:p>
            <a:r>
              <a:rPr lang="zh-CN" altLang="en-US" sz="4000" b="1" dirty="0" smtClean="0">
                <a:solidFill>
                  <a:schemeClr val="bg1">
                    <a:lumMod val="95000"/>
                  </a:schemeClr>
                </a:solidFill>
                <a:latin typeface="微软雅黑" panose="020B0503020204020204" pitchFamily="34" charset="-122"/>
                <a:ea typeface="微软雅黑" panose="020B0503020204020204" pitchFamily="34" charset="-122"/>
              </a:rPr>
              <a:t>毕业论文写作指导</a:t>
            </a:r>
            <a:endParaRPr lang="zh-CN" altLang="en-US" dirty="0">
              <a:solidFill>
                <a:schemeClr val="bg1">
                  <a:lumMod val="95000"/>
                </a:schemeClr>
              </a:solidFill>
            </a:endParaRPr>
          </a:p>
        </p:txBody>
      </p:sp>
      <p:sp>
        <p:nvSpPr>
          <p:cNvPr id="102" name="文本框 54"/>
          <p:cNvSpPr txBox="1"/>
          <p:nvPr/>
        </p:nvSpPr>
        <p:spPr>
          <a:xfrm>
            <a:off x="4847456" y="2248319"/>
            <a:ext cx="3852875" cy="406776"/>
          </a:xfrm>
          <a:prstGeom prst="rect">
            <a:avLst/>
          </a:prstGeom>
          <a:noFill/>
          <a:effectLst>
            <a:outerShdw blurRad="50800" dist="38100" dir="2700000" algn="tl" rotWithShape="0">
              <a:prstClr val="black">
                <a:alpha val="40000"/>
              </a:prstClr>
            </a:outerShdw>
          </a:effectLst>
        </p:spPr>
        <p:txBody>
          <a:bodyPr wrap="square" lIns="91438" tIns="45719" rIns="91438" bIns="45719" rtlCol="0">
            <a:spAutoFit/>
          </a:bodyPr>
          <a:lstStyle/>
          <a:p>
            <a:pPr>
              <a:lnSpc>
                <a:spcPct val="110000"/>
              </a:lnSpc>
            </a:pPr>
            <a:r>
              <a:rPr lang="en-US" altLang="zh-CN" sz="2000" dirty="0" smtClean="0">
                <a:solidFill>
                  <a:schemeClr val="tx1">
                    <a:lumMod val="50000"/>
                  </a:schemeClr>
                </a:solidFill>
                <a:latin typeface="微软雅黑" panose="020B0503020204020204" pitchFamily="34" charset="-122"/>
                <a:ea typeface="微软雅黑" panose="020B0503020204020204" pitchFamily="34" charset="-122"/>
                <a:sym typeface="+mn-ea"/>
              </a:rPr>
              <a:t>——</a:t>
            </a:r>
            <a:r>
              <a:rPr lang="zh-CN" altLang="en-US" sz="2000" dirty="0" smtClean="0">
                <a:solidFill>
                  <a:schemeClr val="tx1">
                    <a:lumMod val="50000"/>
                  </a:schemeClr>
                </a:solidFill>
                <a:latin typeface="微软雅黑" panose="020B0503020204020204" pitchFamily="34" charset="-122"/>
                <a:ea typeface="微软雅黑" panose="020B0503020204020204" pitchFamily="34" charset="-122"/>
                <a:sym typeface="+mn-ea"/>
              </a:rPr>
              <a:t>如何写一篇优秀的毕业论文</a:t>
            </a:r>
            <a:endParaRPr kumimoji="1" lang="zh-CN" altLang="en-US" sz="2000" b="1" dirty="0">
              <a:solidFill>
                <a:srgbClr val="FFFFFF"/>
              </a:solidFill>
              <a:latin typeface="Arial" panose="020B0604020202020204"/>
              <a:cs typeface="Arial" panose="020B0604020202020204"/>
            </a:endParaRPr>
          </a:p>
        </p:txBody>
      </p:sp>
      <p:sp>
        <p:nvSpPr>
          <p:cNvPr id="105" name="文本框 102"/>
          <p:cNvSpPr txBox="1"/>
          <p:nvPr/>
        </p:nvSpPr>
        <p:spPr>
          <a:xfrm>
            <a:off x="5957887" y="5592763"/>
            <a:ext cx="2566987" cy="276999"/>
          </a:xfrm>
          <a:prstGeom prst="rect">
            <a:avLst/>
          </a:prstGeom>
          <a:noFill/>
        </p:spPr>
        <p:txBody>
          <a:bodyPr wrap="square">
            <a:spAutoFit/>
          </a:bodyPr>
          <a:lstStyle/>
          <a:p>
            <a:pPr algn="dist" eaLnBrk="1" fontAlgn="auto" hangingPunct="1">
              <a:spcBef>
                <a:spcPts val="0"/>
              </a:spcBef>
              <a:spcAft>
                <a:spcPts val="0"/>
              </a:spcAft>
              <a:defRPr/>
            </a:pP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VPCS.CQVIP.COM    </a:t>
            </a:r>
            <a:endPar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custDataLst>
              <p:tags r:id="rId1"/>
            </p:custDataLst>
          </p:nvPr>
        </p:nvGrpSpPr>
        <p:grpSpPr>
          <a:xfrm>
            <a:off x="2072638" y="1416577"/>
            <a:ext cx="5216436" cy="1323439"/>
            <a:chOff x="2072638" y="1686546"/>
            <a:chExt cx="5216436" cy="1323439"/>
          </a:xfrm>
        </p:grpSpPr>
        <p:sp>
          <p:nvSpPr>
            <p:cNvPr id="2" name="文本框 1"/>
            <p:cNvSpPr txBox="1"/>
            <p:nvPr>
              <p:custDataLst>
                <p:tags r:id="rId2"/>
              </p:custDataLst>
            </p:nvPr>
          </p:nvSpPr>
          <p:spPr>
            <a:xfrm>
              <a:off x="2072638" y="1686546"/>
              <a:ext cx="755335" cy="1323439"/>
            </a:xfrm>
            <a:prstGeom prst="rect">
              <a:avLst/>
            </a:prstGeom>
            <a:noFill/>
          </p:spPr>
          <p:txBody>
            <a:bodyPr wrap="none" rtlCol="0">
              <a:normAutofit/>
            </a:bodyPr>
            <a:lstStyle/>
            <a:p>
              <a:r>
                <a:rPr lang="en-US" altLang="zh-CN" sz="8000" dirty="0" smtClean="0">
                  <a:solidFill>
                    <a:schemeClr val="accent1"/>
                  </a:solidFill>
                  <a:sym typeface="Arial" panose="020B0604020202020204" pitchFamily="34" charset="0"/>
                </a:rPr>
                <a:t>1</a:t>
              </a:r>
              <a:endParaRPr lang="zh-CN" altLang="en-US" sz="8000" dirty="0">
                <a:solidFill>
                  <a:schemeClr val="accent1"/>
                </a:solidFill>
                <a:sym typeface="Arial" panose="020B0604020202020204" pitchFamily="34" charset="0"/>
              </a:endParaRPr>
            </a:p>
          </p:txBody>
        </p:sp>
        <p:grpSp>
          <p:nvGrpSpPr>
            <p:cNvPr id="49" name="组合 48"/>
            <p:cNvGrpSpPr/>
            <p:nvPr/>
          </p:nvGrpSpPr>
          <p:grpSpPr>
            <a:xfrm>
              <a:off x="2646129" y="1829076"/>
              <a:ext cx="470181" cy="1109624"/>
              <a:chOff x="2646129" y="1829076"/>
              <a:chExt cx="470181" cy="1109624"/>
            </a:xfrm>
          </p:grpSpPr>
          <p:cxnSp>
            <p:nvCxnSpPr>
              <p:cNvPr id="4" name="直接连接符 3"/>
              <p:cNvCxnSpPr/>
              <p:nvPr>
                <p:custDataLst>
                  <p:tags r:id="rId3"/>
                </p:custDataLst>
              </p:nvPr>
            </p:nvCxnSpPr>
            <p:spPr>
              <a:xfrm flipV="1">
                <a:off x="2708367" y="1911634"/>
                <a:ext cx="342803" cy="918652"/>
              </a:xfrm>
              <a:prstGeom prst="line">
                <a:avLst/>
              </a:prstGeom>
              <a:solidFill>
                <a:schemeClr val="accent1"/>
              </a:solid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椭圆 4"/>
              <p:cNvSpPr/>
              <p:nvPr>
                <p:custDataLst>
                  <p:tags r:id="rId4"/>
                </p:custDataLst>
              </p:nvPr>
            </p:nvSpPr>
            <p:spPr>
              <a:xfrm>
                <a:off x="3019587" y="1829076"/>
                <a:ext cx="96723" cy="96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6" name="椭圆 5"/>
              <p:cNvSpPr/>
              <p:nvPr>
                <p:custDataLst>
                  <p:tags r:id="rId5"/>
                </p:custDataLst>
              </p:nvPr>
            </p:nvSpPr>
            <p:spPr>
              <a:xfrm>
                <a:off x="2646129" y="2841977"/>
                <a:ext cx="96723" cy="96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ym typeface="Arial" panose="020B0604020202020204" pitchFamily="34" charset="0"/>
                </a:endParaRPr>
              </a:p>
            </p:txBody>
          </p:sp>
        </p:grpSp>
        <p:grpSp>
          <p:nvGrpSpPr>
            <p:cNvPr id="50" name="组合 49"/>
            <p:cNvGrpSpPr/>
            <p:nvPr/>
          </p:nvGrpSpPr>
          <p:grpSpPr>
            <a:xfrm>
              <a:off x="3237050" y="1940794"/>
              <a:ext cx="4052024" cy="1058795"/>
              <a:chOff x="3237050" y="1824772"/>
              <a:chExt cx="4052024" cy="1058795"/>
            </a:xfrm>
          </p:grpSpPr>
          <p:sp>
            <p:nvSpPr>
              <p:cNvPr id="7" name="文本框 6"/>
              <p:cNvSpPr txBox="1"/>
              <p:nvPr>
                <p:custDataLst>
                  <p:tags r:id="rId6"/>
                </p:custDataLst>
              </p:nvPr>
            </p:nvSpPr>
            <p:spPr>
              <a:xfrm>
                <a:off x="3237050" y="1824772"/>
                <a:ext cx="4052024" cy="331526"/>
              </a:xfrm>
              <a:prstGeom prst="rect">
                <a:avLst/>
              </a:prstGeom>
              <a:noFill/>
            </p:spPr>
            <p:txBody>
              <a:bodyPr wrap="none" rtlCol="0">
                <a:normAutofit fontScale="72500"/>
              </a:bodyPr>
              <a:lstStyle/>
              <a:p>
                <a:r>
                  <a:rPr lang="zh-CN" altLang="en-US" sz="2000" b="1" dirty="0">
                    <a:solidFill>
                      <a:schemeClr val="accent1"/>
                    </a:solidFill>
                    <a:latin typeface="+mj-lt"/>
                    <a:ea typeface="+mj-ea"/>
                    <a:cs typeface="+mj-cs"/>
                    <a:sym typeface="Arial" panose="020B0604020202020204" pitchFamily="34" charset="0"/>
                  </a:rPr>
                  <a:t>揭示课题的性质</a:t>
                </a:r>
                <a:endParaRPr lang="zh-CN" altLang="en-US" sz="2000" b="1" dirty="0">
                  <a:solidFill>
                    <a:schemeClr val="accent1"/>
                  </a:solidFill>
                  <a:latin typeface="+mj-lt"/>
                  <a:ea typeface="+mj-ea"/>
                  <a:cs typeface="+mj-cs"/>
                  <a:sym typeface="Arial" panose="020B0604020202020204" pitchFamily="34" charset="0"/>
                </a:endParaRPr>
              </a:p>
            </p:txBody>
          </p:sp>
          <p:sp>
            <p:nvSpPr>
              <p:cNvPr id="8" name="文本框 7"/>
              <p:cNvSpPr txBox="1"/>
              <p:nvPr>
                <p:custDataLst>
                  <p:tags r:id="rId7"/>
                </p:custDataLst>
              </p:nvPr>
            </p:nvSpPr>
            <p:spPr>
              <a:xfrm>
                <a:off x="3245718" y="2107426"/>
                <a:ext cx="4043356" cy="776141"/>
              </a:xfrm>
              <a:prstGeom prst="rect">
                <a:avLst/>
              </a:prstGeom>
              <a:noFill/>
            </p:spPr>
            <p:txBody>
              <a:bodyPr wrap="square" rtlCol="0">
                <a:noAutofit/>
              </a:bodyPr>
              <a:lstStyle/>
              <a:p>
                <a:pPr>
                  <a:lnSpc>
                    <a:spcPct val="120000"/>
                  </a:lnSpc>
                </a:pPr>
                <a:r>
                  <a:rPr lang="zh-CN" altLang="en-US" sz="1400" dirty="0">
                    <a:latin typeface="黑体" panose="02010609060101010101" charset="-122"/>
                    <a:ea typeface="黑体" panose="02010609060101010101" charset="-122"/>
                    <a:sym typeface="Arial" panose="020B0604020202020204" pitchFamily="34" charset="0"/>
                  </a:rPr>
                  <a:t>如《科学技术是第一生产力》、《发展才是硬道理》、《中国发展离不开世界》等。</a:t>
                </a:r>
                <a:endParaRPr lang="zh-CN" altLang="en-US" sz="1400" dirty="0">
                  <a:latin typeface="黑体" panose="02010609060101010101" charset="-122"/>
                  <a:ea typeface="黑体" panose="02010609060101010101" charset="-122"/>
                  <a:sym typeface="Arial" panose="020B0604020202020204" pitchFamily="34" charset="0"/>
                </a:endParaRPr>
              </a:p>
            </p:txBody>
          </p:sp>
        </p:grpSp>
      </p:grpSp>
      <p:grpSp>
        <p:nvGrpSpPr>
          <p:cNvPr id="52" name="组合 51"/>
          <p:cNvGrpSpPr/>
          <p:nvPr>
            <p:custDataLst>
              <p:tags r:id="rId8"/>
            </p:custDataLst>
          </p:nvPr>
        </p:nvGrpSpPr>
        <p:grpSpPr>
          <a:xfrm>
            <a:off x="2072638" y="2796885"/>
            <a:ext cx="5349062" cy="1323439"/>
            <a:chOff x="2072638" y="1686546"/>
            <a:chExt cx="5349062" cy="1323439"/>
          </a:xfrm>
        </p:grpSpPr>
        <p:sp>
          <p:nvSpPr>
            <p:cNvPr id="53" name="文本框 52"/>
            <p:cNvSpPr txBox="1"/>
            <p:nvPr>
              <p:custDataLst>
                <p:tags r:id="rId9"/>
              </p:custDataLst>
            </p:nvPr>
          </p:nvSpPr>
          <p:spPr>
            <a:xfrm>
              <a:off x="2072638" y="1686546"/>
              <a:ext cx="755335" cy="1323439"/>
            </a:xfrm>
            <a:prstGeom prst="rect">
              <a:avLst/>
            </a:prstGeom>
            <a:noFill/>
          </p:spPr>
          <p:txBody>
            <a:bodyPr wrap="none" rtlCol="0">
              <a:normAutofit/>
            </a:bodyPr>
            <a:lstStyle/>
            <a:p>
              <a:r>
                <a:rPr lang="en-US" altLang="zh-CN" sz="8000" dirty="0" smtClean="0">
                  <a:solidFill>
                    <a:schemeClr val="accent2"/>
                  </a:solidFill>
                  <a:sym typeface="Arial" panose="020B0604020202020204" pitchFamily="34" charset="0"/>
                </a:rPr>
                <a:t>2</a:t>
              </a:r>
              <a:endParaRPr lang="zh-CN" altLang="en-US" sz="8000" dirty="0">
                <a:solidFill>
                  <a:schemeClr val="accent2"/>
                </a:solidFill>
                <a:sym typeface="Arial" panose="020B0604020202020204" pitchFamily="34" charset="0"/>
              </a:endParaRPr>
            </a:p>
          </p:txBody>
        </p:sp>
        <p:grpSp>
          <p:nvGrpSpPr>
            <p:cNvPr id="54" name="组合 53"/>
            <p:cNvGrpSpPr/>
            <p:nvPr/>
          </p:nvGrpSpPr>
          <p:grpSpPr>
            <a:xfrm>
              <a:off x="2646129" y="1829076"/>
              <a:ext cx="470181" cy="1109624"/>
              <a:chOff x="2646129" y="1829076"/>
              <a:chExt cx="470181" cy="1109624"/>
            </a:xfrm>
          </p:grpSpPr>
          <p:cxnSp>
            <p:nvCxnSpPr>
              <p:cNvPr id="58" name="直接连接符 57"/>
              <p:cNvCxnSpPr/>
              <p:nvPr>
                <p:custDataLst>
                  <p:tags r:id="rId10"/>
                </p:custDataLst>
              </p:nvPr>
            </p:nvCxnSpPr>
            <p:spPr>
              <a:xfrm flipV="1">
                <a:off x="2708367" y="1911634"/>
                <a:ext cx="342803" cy="918652"/>
              </a:xfrm>
              <a:prstGeom prst="line">
                <a:avLst/>
              </a:prstGeom>
              <a:solidFill>
                <a:schemeClr val="accent1"/>
              </a:solid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椭圆 58"/>
              <p:cNvSpPr/>
              <p:nvPr>
                <p:custDataLst>
                  <p:tags r:id="rId11"/>
                </p:custDataLst>
              </p:nvPr>
            </p:nvSpPr>
            <p:spPr>
              <a:xfrm>
                <a:off x="3019587" y="1829076"/>
                <a:ext cx="96723" cy="967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60" name="椭圆 59"/>
              <p:cNvSpPr/>
              <p:nvPr>
                <p:custDataLst>
                  <p:tags r:id="rId12"/>
                </p:custDataLst>
              </p:nvPr>
            </p:nvSpPr>
            <p:spPr>
              <a:xfrm>
                <a:off x="2646129" y="2841977"/>
                <a:ext cx="96723" cy="967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ym typeface="Arial" panose="020B0604020202020204" pitchFamily="34" charset="0"/>
                </a:endParaRPr>
              </a:p>
            </p:txBody>
          </p:sp>
        </p:grpSp>
        <p:grpSp>
          <p:nvGrpSpPr>
            <p:cNvPr id="55" name="组合 54"/>
            <p:cNvGrpSpPr/>
            <p:nvPr/>
          </p:nvGrpSpPr>
          <p:grpSpPr>
            <a:xfrm>
              <a:off x="3237050" y="1940794"/>
              <a:ext cx="4184650" cy="1058545"/>
              <a:chOff x="3237050" y="1824772"/>
              <a:chExt cx="4184650" cy="1058545"/>
            </a:xfrm>
          </p:grpSpPr>
          <p:sp>
            <p:nvSpPr>
              <p:cNvPr id="56" name="文本框 55"/>
              <p:cNvSpPr txBox="1"/>
              <p:nvPr>
                <p:custDataLst>
                  <p:tags r:id="rId13"/>
                </p:custDataLst>
              </p:nvPr>
            </p:nvSpPr>
            <p:spPr>
              <a:xfrm>
                <a:off x="3237050" y="1824772"/>
                <a:ext cx="4052024" cy="331526"/>
              </a:xfrm>
              <a:prstGeom prst="rect">
                <a:avLst/>
              </a:prstGeom>
              <a:noFill/>
            </p:spPr>
            <p:txBody>
              <a:bodyPr wrap="none" rtlCol="0">
                <a:normAutofit fontScale="72500"/>
              </a:bodyPr>
              <a:lstStyle/>
              <a:p>
                <a:pPr algn="l"/>
                <a:r>
                  <a:rPr lang="zh-CN" altLang="en-US" sz="2000" b="1" dirty="0">
                    <a:solidFill>
                      <a:schemeClr val="accent2"/>
                    </a:solidFill>
                    <a:latin typeface="+mj-lt"/>
                    <a:ea typeface="+mj-ea"/>
                    <a:cs typeface="+mj-cs"/>
                    <a:sym typeface="Arial" panose="020B0604020202020204" pitchFamily="34" charset="0"/>
                  </a:rPr>
                  <a:t>交代内容范围。</a:t>
                </a:r>
                <a:endParaRPr lang="zh-CN" altLang="en-US" sz="2000" b="1" dirty="0">
                  <a:solidFill>
                    <a:schemeClr val="accent2"/>
                  </a:solidFill>
                  <a:latin typeface="+mj-lt"/>
                  <a:ea typeface="+mj-ea"/>
                  <a:cs typeface="+mj-cs"/>
                  <a:sym typeface="Arial" panose="020B0604020202020204" pitchFamily="34" charset="0"/>
                </a:endParaRPr>
              </a:p>
            </p:txBody>
          </p:sp>
          <p:sp>
            <p:nvSpPr>
              <p:cNvPr id="57" name="文本框 56"/>
              <p:cNvSpPr txBox="1"/>
              <p:nvPr>
                <p:custDataLst>
                  <p:tags r:id="rId14"/>
                </p:custDataLst>
              </p:nvPr>
            </p:nvSpPr>
            <p:spPr>
              <a:xfrm>
                <a:off x="3245940" y="2107347"/>
                <a:ext cx="4175760" cy="775970"/>
              </a:xfrm>
              <a:prstGeom prst="rect">
                <a:avLst/>
              </a:prstGeom>
              <a:noFill/>
            </p:spPr>
            <p:txBody>
              <a:bodyPr wrap="square" rtlCol="0">
                <a:noAutofit/>
              </a:bodyPr>
              <a:lstStyle/>
              <a:p>
                <a:pPr>
                  <a:lnSpc>
                    <a:spcPct val="120000"/>
                  </a:lnSpc>
                </a:pPr>
                <a:r>
                  <a:rPr lang="zh-CN" altLang="en-US" sz="1400" dirty="0">
                    <a:latin typeface="黑体" panose="02010609060101010101" charset="-122"/>
                    <a:ea typeface="黑体" panose="02010609060101010101" charset="-122"/>
                    <a:sym typeface="Arial" panose="020B0604020202020204" pitchFamily="34" charset="0"/>
                  </a:rPr>
                  <a:t>如《我国农村经济体制改革若干问题探讨》、《论转型期中国中央与地方的关系》、《论西方发达国家贸易自由化政策的两面性》等。</a:t>
                </a:r>
                <a:endParaRPr lang="zh-CN" altLang="en-US" sz="1400" dirty="0">
                  <a:latin typeface="黑体" panose="02010609060101010101" charset="-122"/>
                  <a:ea typeface="黑体" panose="02010609060101010101" charset="-122"/>
                  <a:sym typeface="Arial" panose="020B0604020202020204" pitchFamily="34" charset="0"/>
                </a:endParaRPr>
              </a:p>
            </p:txBody>
          </p:sp>
        </p:grpSp>
      </p:grpSp>
      <p:grpSp>
        <p:nvGrpSpPr>
          <p:cNvPr id="61" name="组合 60"/>
          <p:cNvGrpSpPr/>
          <p:nvPr>
            <p:custDataLst>
              <p:tags r:id="rId15"/>
            </p:custDataLst>
          </p:nvPr>
        </p:nvGrpSpPr>
        <p:grpSpPr>
          <a:xfrm>
            <a:off x="2072638" y="4177194"/>
            <a:ext cx="5216436" cy="1323439"/>
            <a:chOff x="2072638" y="1686546"/>
            <a:chExt cx="5216436" cy="1323439"/>
          </a:xfrm>
        </p:grpSpPr>
        <p:sp>
          <p:nvSpPr>
            <p:cNvPr id="62" name="文本框 61"/>
            <p:cNvSpPr txBox="1"/>
            <p:nvPr>
              <p:custDataLst>
                <p:tags r:id="rId16"/>
              </p:custDataLst>
            </p:nvPr>
          </p:nvSpPr>
          <p:spPr>
            <a:xfrm>
              <a:off x="2072638" y="1686546"/>
              <a:ext cx="755335" cy="1323439"/>
            </a:xfrm>
            <a:prstGeom prst="rect">
              <a:avLst/>
            </a:prstGeom>
            <a:noFill/>
          </p:spPr>
          <p:txBody>
            <a:bodyPr wrap="none" rtlCol="0">
              <a:normAutofit/>
            </a:bodyPr>
            <a:lstStyle/>
            <a:p>
              <a:r>
                <a:rPr lang="en-US" altLang="zh-CN" sz="8000" dirty="0" smtClean="0">
                  <a:solidFill>
                    <a:schemeClr val="accent3"/>
                  </a:solidFill>
                  <a:sym typeface="Arial" panose="020B0604020202020204" pitchFamily="34" charset="0"/>
                </a:rPr>
                <a:t>3</a:t>
              </a:r>
              <a:endParaRPr lang="zh-CN" altLang="en-US" sz="8000" dirty="0">
                <a:solidFill>
                  <a:schemeClr val="accent3"/>
                </a:solidFill>
                <a:sym typeface="Arial" panose="020B0604020202020204" pitchFamily="34" charset="0"/>
              </a:endParaRPr>
            </a:p>
          </p:txBody>
        </p:sp>
        <p:grpSp>
          <p:nvGrpSpPr>
            <p:cNvPr id="63" name="组合 62"/>
            <p:cNvGrpSpPr/>
            <p:nvPr/>
          </p:nvGrpSpPr>
          <p:grpSpPr>
            <a:xfrm>
              <a:off x="2646129" y="1829076"/>
              <a:ext cx="470181" cy="1109624"/>
              <a:chOff x="2646129" y="1829076"/>
              <a:chExt cx="470181" cy="1109624"/>
            </a:xfrm>
          </p:grpSpPr>
          <p:cxnSp>
            <p:nvCxnSpPr>
              <p:cNvPr id="67" name="直接连接符 66"/>
              <p:cNvCxnSpPr/>
              <p:nvPr>
                <p:custDataLst>
                  <p:tags r:id="rId17"/>
                </p:custDataLst>
              </p:nvPr>
            </p:nvCxnSpPr>
            <p:spPr>
              <a:xfrm flipV="1">
                <a:off x="2708367" y="1911634"/>
                <a:ext cx="342803" cy="918652"/>
              </a:xfrm>
              <a:prstGeom prst="line">
                <a:avLst/>
              </a:prstGeom>
              <a:solidFill>
                <a:schemeClr val="accent1"/>
              </a:solid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8" name="椭圆 67"/>
              <p:cNvSpPr/>
              <p:nvPr>
                <p:custDataLst>
                  <p:tags r:id="rId18"/>
                </p:custDataLst>
              </p:nvPr>
            </p:nvSpPr>
            <p:spPr>
              <a:xfrm>
                <a:off x="3019587" y="1829076"/>
                <a:ext cx="96723" cy="967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69" name="椭圆 68"/>
              <p:cNvSpPr/>
              <p:nvPr>
                <p:custDataLst>
                  <p:tags r:id="rId19"/>
                </p:custDataLst>
              </p:nvPr>
            </p:nvSpPr>
            <p:spPr>
              <a:xfrm>
                <a:off x="2646129" y="2841977"/>
                <a:ext cx="96723" cy="967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ym typeface="Arial" panose="020B0604020202020204" pitchFamily="34" charset="0"/>
                </a:endParaRPr>
              </a:p>
            </p:txBody>
          </p:sp>
        </p:grpSp>
        <p:grpSp>
          <p:nvGrpSpPr>
            <p:cNvPr id="64" name="组合 63"/>
            <p:cNvGrpSpPr/>
            <p:nvPr/>
          </p:nvGrpSpPr>
          <p:grpSpPr>
            <a:xfrm>
              <a:off x="3237050" y="1940794"/>
              <a:ext cx="4052024" cy="1058795"/>
              <a:chOff x="3237050" y="1824772"/>
              <a:chExt cx="4052024" cy="1058795"/>
            </a:xfrm>
          </p:grpSpPr>
          <p:sp>
            <p:nvSpPr>
              <p:cNvPr id="65" name="文本框 64"/>
              <p:cNvSpPr txBox="1"/>
              <p:nvPr>
                <p:custDataLst>
                  <p:tags r:id="rId20"/>
                </p:custDataLst>
              </p:nvPr>
            </p:nvSpPr>
            <p:spPr>
              <a:xfrm>
                <a:off x="3237050" y="1824772"/>
                <a:ext cx="4052024" cy="331526"/>
              </a:xfrm>
              <a:prstGeom prst="rect">
                <a:avLst/>
              </a:prstGeom>
              <a:noFill/>
            </p:spPr>
            <p:txBody>
              <a:bodyPr wrap="none" rtlCol="0">
                <a:normAutofit fontScale="72500"/>
              </a:bodyPr>
              <a:lstStyle/>
              <a:p>
                <a:pPr algn="l"/>
                <a:r>
                  <a:rPr lang="zh-CN" altLang="en-US" sz="2000" b="1" dirty="0">
                    <a:solidFill>
                      <a:schemeClr val="accent3"/>
                    </a:solidFill>
                    <a:latin typeface="+mj-lt"/>
                    <a:ea typeface="+mj-ea"/>
                    <a:cs typeface="+mj-cs"/>
                    <a:sym typeface="Arial" panose="020B0604020202020204" pitchFamily="34" charset="0"/>
                  </a:rPr>
                  <a:t>用判断句式</a:t>
                </a:r>
                <a:endParaRPr lang="zh-CN" altLang="en-US" sz="2000" b="1" dirty="0">
                  <a:solidFill>
                    <a:schemeClr val="accent3"/>
                  </a:solidFill>
                  <a:latin typeface="+mj-lt"/>
                  <a:ea typeface="+mj-ea"/>
                  <a:cs typeface="+mj-cs"/>
                  <a:sym typeface="Arial" panose="020B0604020202020204" pitchFamily="34" charset="0"/>
                </a:endParaRPr>
              </a:p>
            </p:txBody>
          </p:sp>
          <p:sp>
            <p:nvSpPr>
              <p:cNvPr id="66" name="文本框 65"/>
              <p:cNvSpPr txBox="1"/>
              <p:nvPr>
                <p:custDataLst>
                  <p:tags r:id="rId21"/>
                </p:custDataLst>
              </p:nvPr>
            </p:nvSpPr>
            <p:spPr>
              <a:xfrm>
                <a:off x="3245718" y="2107426"/>
                <a:ext cx="4043356" cy="776141"/>
              </a:xfrm>
              <a:prstGeom prst="rect">
                <a:avLst/>
              </a:prstGeom>
              <a:noFill/>
            </p:spPr>
            <p:txBody>
              <a:bodyPr wrap="square" rtlCol="0">
                <a:noAutofit/>
              </a:bodyPr>
              <a:lstStyle/>
              <a:p>
                <a:pPr>
                  <a:lnSpc>
                    <a:spcPct val="120000"/>
                  </a:lnSpc>
                </a:pPr>
                <a:r>
                  <a:rPr lang="zh-CN" altLang="en-US" sz="1400" dirty="0">
                    <a:latin typeface="黑体" panose="02010609060101010101" charset="-122"/>
                    <a:ea typeface="黑体" panose="02010609060101010101" charset="-122"/>
                    <a:sym typeface="Arial" panose="020B0604020202020204" pitchFamily="34" charset="0"/>
                  </a:rPr>
                  <a:t>如《经济发展与环境污染的脱钩分析》、《社会进步与道德滑坡》、《人口增长与可持续发展 》等。</a:t>
                </a:r>
                <a:endParaRPr lang="zh-CN" altLang="en-US" sz="1400" dirty="0">
                  <a:latin typeface="黑体" panose="02010609060101010101" charset="-122"/>
                  <a:ea typeface="黑体" panose="02010609060101010101" charset="-122"/>
                  <a:sym typeface="Arial" panose="020B0604020202020204" pitchFamily="34" charset="0"/>
                </a:endParaRPr>
              </a:p>
              <a:p>
                <a:pPr>
                  <a:lnSpc>
                    <a:spcPct val="120000"/>
                  </a:lnSpc>
                </a:pPr>
                <a:r>
                  <a:rPr lang="zh-CN" altLang="en-US" sz="1400" dirty="0">
                    <a:latin typeface="黑体" panose="02010609060101010101" charset="-122"/>
                    <a:ea typeface="黑体" panose="02010609060101010101" charset="-122"/>
                    <a:sym typeface="Arial" panose="020B0604020202020204" pitchFamily="34" charset="0"/>
                  </a:rPr>
                  <a:t>　　</a:t>
                </a:r>
                <a:endParaRPr lang="zh-CN" altLang="en-US" sz="1400" dirty="0">
                  <a:latin typeface="黑体" panose="02010609060101010101" charset="-122"/>
                  <a:ea typeface="黑体" panose="02010609060101010101" charset="-122"/>
                  <a:sym typeface="Arial" panose="020B0604020202020204" pitchFamily="34" charset="0"/>
                </a:endParaRPr>
              </a:p>
            </p:txBody>
          </p:sp>
        </p:grpSp>
      </p:grpSp>
      <p:sp>
        <p:nvSpPr>
          <p:cNvPr id="3" name="文本框 2"/>
          <p:cNvSpPr txBox="1"/>
          <p:nvPr/>
        </p:nvSpPr>
        <p:spPr>
          <a:xfrm>
            <a:off x="3009900" y="716280"/>
            <a:ext cx="3027680" cy="583565"/>
          </a:xfrm>
          <a:prstGeom prst="rect">
            <a:avLst/>
          </a:prstGeom>
          <a:noFill/>
        </p:spPr>
        <p:txBody>
          <a:bodyPr wrap="none" rtlCol="0">
            <a:spAutoFit/>
          </a:bodyPr>
          <a:p>
            <a:r>
              <a:rPr lang="zh-CN" altLang="en-US" sz="3200">
                <a:latin typeface="黑体" panose="02010609060101010101" charset="-122"/>
                <a:ea typeface="黑体" panose="02010609060101010101" charset="-122"/>
              </a:rPr>
              <a:t>拟订题目的方法</a:t>
            </a:r>
            <a:endParaRPr lang="zh-CN" altLang="en-US" sz="3200">
              <a:latin typeface="黑体" panose="02010609060101010101" charset="-122"/>
              <a:ea typeface="黑体" panose="02010609060101010101" charset="-122"/>
            </a:endParaRPr>
          </a:p>
        </p:txBody>
      </p:sp>
    </p:spTree>
    <p:custDataLst>
      <p:tags r:id="rId2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24959"/>
        </a:solidFill>
        <a:effectLst/>
      </p:bgPr>
    </p:bg>
    <p:spTree>
      <p:nvGrpSpPr>
        <p:cNvPr id="1" name=""/>
        <p:cNvGrpSpPr/>
        <p:nvPr/>
      </p:nvGrpSpPr>
      <p:grpSpPr>
        <a:xfrm>
          <a:off x="0" y="0"/>
          <a:ext cx="0" cy="0"/>
          <a:chOff x="0" y="0"/>
          <a:chExt cx="0" cy="0"/>
        </a:xfrm>
      </p:grpSpPr>
      <p:grpSp>
        <p:nvGrpSpPr>
          <p:cNvPr id="4098" name="组合 52"/>
          <p:cNvGrpSpPr/>
          <p:nvPr/>
        </p:nvGrpSpPr>
        <p:grpSpPr bwMode="auto">
          <a:xfrm>
            <a:off x="3540125" y="3060700"/>
            <a:ext cx="5603875" cy="4151313"/>
            <a:chOff x="5236854" y="4219810"/>
            <a:chExt cx="3907146" cy="2894996"/>
          </a:xfrm>
        </p:grpSpPr>
        <p:sp>
          <p:nvSpPr>
            <p:cNvPr id="5" name="Freeform 5"/>
            <p:cNvSpPr/>
            <p:nvPr/>
          </p:nvSpPr>
          <p:spPr bwMode="auto">
            <a:xfrm>
              <a:off x="5813518" y="5945737"/>
              <a:ext cx="589945" cy="606676"/>
            </a:xfrm>
            <a:custGeom>
              <a:avLst/>
              <a:gdLst>
                <a:gd name="T0" fmla="*/ 484 w 615"/>
                <a:gd name="T1" fmla="*/ 498 h 643"/>
                <a:gd name="T2" fmla="*/ 144 w 615"/>
                <a:gd name="T3" fmla="*/ 108 h 643"/>
                <a:gd name="T4" fmla="*/ 484 w 615"/>
                <a:gd name="T5" fmla="*/ 498 h 643"/>
              </a:gdLst>
              <a:ahLst/>
              <a:cxnLst>
                <a:cxn ang="0">
                  <a:pos x="T0" y="T1"/>
                </a:cxn>
                <a:cxn ang="0">
                  <a:pos x="T2" y="T3"/>
                </a:cxn>
                <a:cxn ang="0">
                  <a:pos x="T4" y="T5"/>
                </a:cxn>
              </a:cxnLst>
              <a:rect l="0" t="0" r="r" b="b"/>
              <a:pathLst>
                <a:path w="615" h="643">
                  <a:moveTo>
                    <a:pt x="484" y="498"/>
                  </a:moveTo>
                  <a:cubicBezTo>
                    <a:pt x="615" y="363"/>
                    <a:pt x="250" y="0"/>
                    <a:pt x="144" y="108"/>
                  </a:cubicBezTo>
                  <a:cubicBezTo>
                    <a:pt x="0" y="257"/>
                    <a:pt x="342" y="643"/>
                    <a:pt x="484" y="498"/>
                  </a:cubicBezTo>
                  <a:close/>
                </a:path>
              </a:pathLst>
            </a:custGeom>
            <a:solidFill>
              <a:srgbClr val="44444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6"/>
            <p:cNvSpPr/>
            <p:nvPr/>
          </p:nvSpPr>
          <p:spPr bwMode="auto">
            <a:xfrm>
              <a:off x="5871074" y="5931345"/>
              <a:ext cx="540138" cy="562393"/>
            </a:xfrm>
            <a:custGeom>
              <a:avLst/>
              <a:gdLst>
                <a:gd name="T0" fmla="*/ 449 w 571"/>
                <a:gd name="T1" fmla="*/ 463 h 597"/>
                <a:gd name="T2" fmla="*/ 134 w 571"/>
                <a:gd name="T3" fmla="*/ 101 h 597"/>
                <a:gd name="T4" fmla="*/ 449 w 571"/>
                <a:gd name="T5" fmla="*/ 463 h 597"/>
              </a:gdLst>
              <a:ahLst/>
              <a:cxnLst>
                <a:cxn ang="0">
                  <a:pos x="T0" y="T1"/>
                </a:cxn>
                <a:cxn ang="0">
                  <a:pos x="T2" y="T3"/>
                </a:cxn>
                <a:cxn ang="0">
                  <a:pos x="T4" y="T5"/>
                </a:cxn>
              </a:cxnLst>
              <a:rect l="0" t="0" r="r" b="b"/>
              <a:pathLst>
                <a:path w="571" h="597">
                  <a:moveTo>
                    <a:pt x="449" y="463"/>
                  </a:moveTo>
                  <a:cubicBezTo>
                    <a:pt x="571" y="337"/>
                    <a:pt x="232" y="0"/>
                    <a:pt x="134" y="101"/>
                  </a:cubicBezTo>
                  <a:cubicBezTo>
                    <a:pt x="0" y="238"/>
                    <a:pt x="318" y="597"/>
                    <a:pt x="449" y="463"/>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
            <p:cNvSpPr/>
            <p:nvPr/>
          </p:nvSpPr>
          <p:spPr bwMode="auto">
            <a:xfrm>
              <a:off x="5840082" y="5889276"/>
              <a:ext cx="602121" cy="705206"/>
            </a:xfrm>
            <a:custGeom>
              <a:avLst/>
              <a:gdLst>
                <a:gd name="T0" fmla="*/ 249 w 435"/>
                <a:gd name="T1" fmla="*/ 0 h 509"/>
                <a:gd name="T2" fmla="*/ 0 w 435"/>
                <a:gd name="T3" fmla="*/ 293 h 509"/>
                <a:gd name="T4" fmla="*/ 0 w 435"/>
                <a:gd name="T5" fmla="*/ 509 h 509"/>
                <a:gd name="T6" fmla="*/ 147 w 435"/>
                <a:gd name="T7" fmla="*/ 509 h 509"/>
                <a:gd name="T8" fmla="*/ 435 w 435"/>
                <a:gd name="T9" fmla="*/ 213 h 509"/>
                <a:gd name="T10" fmla="*/ 249 w 435"/>
                <a:gd name="T11" fmla="*/ 0 h 509"/>
              </a:gdLst>
              <a:ahLst/>
              <a:cxnLst>
                <a:cxn ang="0">
                  <a:pos x="T0" y="T1"/>
                </a:cxn>
                <a:cxn ang="0">
                  <a:pos x="T2" y="T3"/>
                </a:cxn>
                <a:cxn ang="0">
                  <a:pos x="T4" y="T5"/>
                </a:cxn>
                <a:cxn ang="0">
                  <a:pos x="T6" y="T7"/>
                </a:cxn>
                <a:cxn ang="0">
                  <a:pos x="T8" y="T9"/>
                </a:cxn>
                <a:cxn ang="0">
                  <a:pos x="T10" y="T11"/>
                </a:cxn>
              </a:cxnLst>
              <a:rect l="0" t="0" r="r" b="b"/>
              <a:pathLst>
                <a:path w="435" h="509">
                  <a:moveTo>
                    <a:pt x="249" y="0"/>
                  </a:moveTo>
                  <a:lnTo>
                    <a:pt x="0" y="293"/>
                  </a:lnTo>
                  <a:lnTo>
                    <a:pt x="0" y="509"/>
                  </a:lnTo>
                  <a:lnTo>
                    <a:pt x="147" y="509"/>
                  </a:lnTo>
                  <a:lnTo>
                    <a:pt x="435" y="213"/>
                  </a:lnTo>
                  <a:lnTo>
                    <a:pt x="249" y="0"/>
                  </a:ln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8"/>
            <p:cNvSpPr/>
            <p:nvPr/>
          </p:nvSpPr>
          <p:spPr bwMode="auto">
            <a:xfrm>
              <a:off x="5792488" y="5933559"/>
              <a:ext cx="610976" cy="459436"/>
            </a:xfrm>
            <a:custGeom>
              <a:avLst/>
              <a:gdLst>
                <a:gd name="T0" fmla="*/ 281 w 649"/>
                <a:gd name="T1" fmla="*/ 89 h 486"/>
                <a:gd name="T2" fmla="*/ 0 w 649"/>
                <a:gd name="T3" fmla="*/ 387 h 486"/>
                <a:gd name="T4" fmla="*/ 0 w 649"/>
                <a:gd name="T5" fmla="*/ 469 h 486"/>
                <a:gd name="T6" fmla="*/ 204 w 649"/>
                <a:gd name="T7" fmla="*/ 250 h 486"/>
                <a:gd name="T8" fmla="*/ 472 w 649"/>
                <a:gd name="T9" fmla="*/ 486 h 486"/>
                <a:gd name="T10" fmla="*/ 522 w 649"/>
                <a:gd name="T11" fmla="*/ 435 h 486"/>
                <a:gd name="T12" fmla="*/ 299 w 649"/>
                <a:gd name="T13" fmla="*/ 225 h 486"/>
                <a:gd name="T14" fmla="*/ 346 w 649"/>
                <a:gd name="T15" fmla="*/ 192 h 486"/>
                <a:gd name="T16" fmla="*/ 618 w 649"/>
                <a:gd name="T17" fmla="*/ 336 h 486"/>
                <a:gd name="T18" fmla="*/ 649 w 649"/>
                <a:gd name="T19" fmla="*/ 305 h 486"/>
                <a:gd name="T20" fmla="*/ 367 w 649"/>
                <a:gd name="T21" fmla="*/ 0 h 486"/>
                <a:gd name="T22" fmla="*/ 281 w 649"/>
                <a:gd name="T23" fmla="*/ 8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9" h="486">
                  <a:moveTo>
                    <a:pt x="281" y="89"/>
                  </a:moveTo>
                  <a:cubicBezTo>
                    <a:pt x="0" y="387"/>
                    <a:pt x="0" y="387"/>
                    <a:pt x="0" y="387"/>
                  </a:cubicBezTo>
                  <a:cubicBezTo>
                    <a:pt x="0" y="469"/>
                    <a:pt x="0" y="469"/>
                    <a:pt x="0" y="469"/>
                  </a:cubicBezTo>
                  <a:cubicBezTo>
                    <a:pt x="204" y="250"/>
                    <a:pt x="204" y="250"/>
                    <a:pt x="204" y="250"/>
                  </a:cubicBezTo>
                  <a:cubicBezTo>
                    <a:pt x="472" y="486"/>
                    <a:pt x="472" y="486"/>
                    <a:pt x="472" y="486"/>
                  </a:cubicBezTo>
                  <a:cubicBezTo>
                    <a:pt x="522" y="435"/>
                    <a:pt x="522" y="435"/>
                    <a:pt x="522" y="435"/>
                  </a:cubicBezTo>
                  <a:cubicBezTo>
                    <a:pt x="425" y="396"/>
                    <a:pt x="328" y="304"/>
                    <a:pt x="299" y="225"/>
                  </a:cubicBezTo>
                  <a:cubicBezTo>
                    <a:pt x="281" y="172"/>
                    <a:pt x="311" y="151"/>
                    <a:pt x="346" y="192"/>
                  </a:cubicBezTo>
                  <a:cubicBezTo>
                    <a:pt x="424" y="282"/>
                    <a:pt x="496" y="325"/>
                    <a:pt x="618" y="336"/>
                  </a:cubicBezTo>
                  <a:cubicBezTo>
                    <a:pt x="649" y="305"/>
                    <a:pt x="649" y="305"/>
                    <a:pt x="649" y="305"/>
                  </a:cubicBezTo>
                  <a:cubicBezTo>
                    <a:pt x="367" y="0"/>
                    <a:pt x="367" y="0"/>
                    <a:pt x="367" y="0"/>
                  </a:cubicBezTo>
                  <a:lnTo>
                    <a:pt x="281" y="89"/>
                  </a:ln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9"/>
            <p:cNvSpPr/>
            <p:nvPr/>
          </p:nvSpPr>
          <p:spPr bwMode="auto">
            <a:xfrm>
              <a:off x="5779206" y="6030981"/>
              <a:ext cx="514681" cy="622175"/>
            </a:xfrm>
            <a:custGeom>
              <a:avLst/>
              <a:gdLst>
                <a:gd name="T0" fmla="*/ 231 w 546"/>
                <a:gd name="T1" fmla="*/ 0 h 660"/>
                <a:gd name="T2" fmla="*/ 0 w 546"/>
                <a:gd name="T3" fmla="*/ 262 h 660"/>
                <a:gd name="T4" fmla="*/ 0 w 546"/>
                <a:gd name="T5" fmla="*/ 660 h 660"/>
                <a:gd name="T6" fmla="*/ 255 w 546"/>
                <a:gd name="T7" fmla="*/ 660 h 660"/>
                <a:gd name="T8" fmla="*/ 546 w 546"/>
                <a:gd name="T9" fmla="*/ 361 h 660"/>
                <a:gd name="T10" fmla="*/ 326 w 546"/>
                <a:gd name="T11" fmla="*/ 221 h 660"/>
                <a:gd name="T12" fmla="*/ 231 w 546"/>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546" h="660">
                  <a:moveTo>
                    <a:pt x="231" y="0"/>
                  </a:moveTo>
                  <a:cubicBezTo>
                    <a:pt x="0" y="262"/>
                    <a:pt x="0" y="262"/>
                    <a:pt x="0" y="262"/>
                  </a:cubicBezTo>
                  <a:cubicBezTo>
                    <a:pt x="0" y="660"/>
                    <a:pt x="0" y="660"/>
                    <a:pt x="0" y="660"/>
                  </a:cubicBezTo>
                  <a:cubicBezTo>
                    <a:pt x="255" y="660"/>
                    <a:pt x="255" y="660"/>
                    <a:pt x="255" y="660"/>
                  </a:cubicBezTo>
                  <a:cubicBezTo>
                    <a:pt x="546" y="361"/>
                    <a:pt x="546" y="361"/>
                    <a:pt x="546" y="361"/>
                  </a:cubicBezTo>
                  <a:cubicBezTo>
                    <a:pt x="451" y="329"/>
                    <a:pt x="378" y="282"/>
                    <a:pt x="326" y="221"/>
                  </a:cubicBezTo>
                  <a:cubicBezTo>
                    <a:pt x="275" y="160"/>
                    <a:pt x="243" y="86"/>
                    <a:pt x="231" y="0"/>
                  </a:cubicBezTo>
                  <a:close/>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0"/>
            <p:cNvSpPr/>
            <p:nvPr/>
          </p:nvSpPr>
          <p:spPr bwMode="auto">
            <a:xfrm>
              <a:off x="5236854" y="6066408"/>
              <a:ext cx="1018293" cy="776058"/>
            </a:xfrm>
            <a:custGeom>
              <a:avLst/>
              <a:gdLst>
                <a:gd name="T0" fmla="*/ 164 w 504"/>
                <a:gd name="T1" fmla="*/ 0 h 821"/>
                <a:gd name="T2" fmla="*/ 0 w 504"/>
                <a:gd name="T3" fmla="*/ 169 h 821"/>
                <a:gd name="T4" fmla="*/ 0 w 504"/>
                <a:gd name="T5" fmla="*/ 821 h 821"/>
                <a:gd name="T6" fmla="*/ 86 w 504"/>
                <a:gd name="T7" fmla="*/ 821 h 821"/>
                <a:gd name="T8" fmla="*/ 504 w 504"/>
                <a:gd name="T9" fmla="*/ 390 h 821"/>
                <a:gd name="T10" fmla="*/ 267 w 504"/>
                <a:gd name="T11" fmla="*/ 238 h 821"/>
                <a:gd name="T12" fmla="*/ 164 w 504"/>
                <a:gd name="T13" fmla="*/ 0 h 821"/>
                <a:gd name="connsiteX0" fmla="*/ 14229 w 20975"/>
                <a:gd name="connsiteY0" fmla="*/ 0 h 13186"/>
                <a:gd name="connsiteX1" fmla="*/ 0 w 20975"/>
                <a:gd name="connsiteY1" fmla="*/ 9555 h 13186"/>
                <a:gd name="connsiteX2" fmla="*/ 10975 w 20975"/>
                <a:gd name="connsiteY2" fmla="*/ 10000 h 13186"/>
                <a:gd name="connsiteX3" fmla="*/ 12681 w 20975"/>
                <a:gd name="connsiteY3" fmla="*/ 10000 h 13186"/>
                <a:gd name="connsiteX4" fmla="*/ 20975 w 20975"/>
                <a:gd name="connsiteY4" fmla="*/ 4750 h 13186"/>
                <a:gd name="connsiteX5" fmla="*/ 16273 w 20975"/>
                <a:gd name="connsiteY5" fmla="*/ 2899 h 13186"/>
                <a:gd name="connsiteX6" fmla="*/ 14229 w 20975"/>
                <a:gd name="connsiteY6" fmla="*/ 0 h 13186"/>
                <a:gd name="connsiteX0-1" fmla="*/ 14229 w 20975"/>
                <a:gd name="connsiteY0-2" fmla="*/ 0 h 10032"/>
                <a:gd name="connsiteX1-3" fmla="*/ 0 w 20975"/>
                <a:gd name="connsiteY1-4" fmla="*/ 9555 h 10032"/>
                <a:gd name="connsiteX2-5" fmla="*/ 10975 w 20975"/>
                <a:gd name="connsiteY2-6" fmla="*/ 10000 h 10032"/>
                <a:gd name="connsiteX3-7" fmla="*/ 12681 w 20975"/>
                <a:gd name="connsiteY3-8" fmla="*/ 10000 h 10032"/>
                <a:gd name="connsiteX4-9" fmla="*/ 20975 w 20975"/>
                <a:gd name="connsiteY4-10" fmla="*/ 4750 h 10032"/>
                <a:gd name="connsiteX5-11" fmla="*/ 16273 w 20975"/>
                <a:gd name="connsiteY5-12" fmla="*/ 2899 h 10032"/>
                <a:gd name="connsiteX6-13" fmla="*/ 14229 w 20975"/>
                <a:gd name="connsiteY6-14" fmla="*/ 0 h 10032"/>
                <a:gd name="connsiteX0-15" fmla="*/ 14486 w 21232"/>
                <a:gd name="connsiteY0-16" fmla="*/ 0 h 10017"/>
                <a:gd name="connsiteX1-17" fmla="*/ 0 w 21232"/>
                <a:gd name="connsiteY1-18" fmla="*/ 9765 h 10017"/>
                <a:gd name="connsiteX2-19" fmla="*/ 11232 w 21232"/>
                <a:gd name="connsiteY2-20" fmla="*/ 10000 h 10017"/>
                <a:gd name="connsiteX3-21" fmla="*/ 12938 w 21232"/>
                <a:gd name="connsiteY3-22" fmla="*/ 10000 h 10017"/>
                <a:gd name="connsiteX4-23" fmla="*/ 21232 w 21232"/>
                <a:gd name="connsiteY4-24" fmla="*/ 4750 h 10017"/>
                <a:gd name="connsiteX5-25" fmla="*/ 16530 w 21232"/>
                <a:gd name="connsiteY5-26" fmla="*/ 2899 h 10017"/>
                <a:gd name="connsiteX6-27" fmla="*/ 14486 w 21232"/>
                <a:gd name="connsiteY6-28" fmla="*/ 0 h 10017"/>
                <a:gd name="connsiteX0-29" fmla="*/ 14486 w 21232"/>
                <a:gd name="connsiteY0-30" fmla="*/ 0 h 10017"/>
                <a:gd name="connsiteX1-31" fmla="*/ 0 w 21232"/>
                <a:gd name="connsiteY1-32" fmla="*/ 9765 h 10017"/>
                <a:gd name="connsiteX2-33" fmla="*/ 11232 w 21232"/>
                <a:gd name="connsiteY2-34" fmla="*/ 10000 h 10017"/>
                <a:gd name="connsiteX3-35" fmla="*/ 12938 w 21232"/>
                <a:gd name="connsiteY3-36" fmla="*/ 10000 h 10017"/>
                <a:gd name="connsiteX4-37" fmla="*/ 21232 w 21232"/>
                <a:gd name="connsiteY4-38" fmla="*/ 4750 h 10017"/>
                <a:gd name="connsiteX5-39" fmla="*/ 16530 w 21232"/>
                <a:gd name="connsiteY5-40" fmla="*/ 2899 h 10017"/>
                <a:gd name="connsiteX6-41" fmla="*/ 14486 w 21232"/>
                <a:gd name="connsiteY6-42" fmla="*/ 0 h 10017"/>
                <a:gd name="connsiteX0-43" fmla="*/ 14657 w 21403"/>
                <a:gd name="connsiteY0-44" fmla="*/ 0 h 10000"/>
                <a:gd name="connsiteX1-45" fmla="*/ 0 w 21403"/>
                <a:gd name="connsiteY1-46" fmla="*/ 9923 h 10000"/>
                <a:gd name="connsiteX2-47" fmla="*/ 11403 w 21403"/>
                <a:gd name="connsiteY2-48" fmla="*/ 10000 h 10000"/>
                <a:gd name="connsiteX3-49" fmla="*/ 13109 w 21403"/>
                <a:gd name="connsiteY3-50" fmla="*/ 10000 h 10000"/>
                <a:gd name="connsiteX4-51" fmla="*/ 21403 w 21403"/>
                <a:gd name="connsiteY4-52" fmla="*/ 4750 h 10000"/>
                <a:gd name="connsiteX5-53" fmla="*/ 16701 w 21403"/>
                <a:gd name="connsiteY5-54" fmla="*/ 2899 h 10000"/>
                <a:gd name="connsiteX6-55" fmla="*/ 14657 w 21403"/>
                <a:gd name="connsiteY6-56"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403" h="10000">
                  <a:moveTo>
                    <a:pt x="14657" y="0"/>
                  </a:moveTo>
                  <a:cubicBezTo>
                    <a:pt x="11403" y="2058"/>
                    <a:pt x="0" y="9923"/>
                    <a:pt x="0" y="9923"/>
                  </a:cubicBezTo>
                  <a:lnTo>
                    <a:pt x="11403" y="10000"/>
                  </a:lnTo>
                  <a:lnTo>
                    <a:pt x="13109" y="10000"/>
                  </a:lnTo>
                  <a:lnTo>
                    <a:pt x="21403" y="4750"/>
                  </a:lnTo>
                  <a:cubicBezTo>
                    <a:pt x="19379" y="4336"/>
                    <a:pt x="17812" y="3715"/>
                    <a:pt x="16701" y="2899"/>
                  </a:cubicBezTo>
                  <a:cubicBezTo>
                    <a:pt x="15609" y="2107"/>
                    <a:pt x="14935" y="1145"/>
                    <a:pt x="14657" y="0"/>
                  </a:cubicBez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1"/>
            <p:cNvSpPr>
              <a:spLocks noChangeArrowheads="1"/>
            </p:cNvSpPr>
            <p:nvPr/>
          </p:nvSpPr>
          <p:spPr bwMode="auto">
            <a:xfrm>
              <a:off x="6120113" y="5544977"/>
              <a:ext cx="722767" cy="721812"/>
            </a:xfrm>
            <a:prstGeom prst="ellipse">
              <a:avLst/>
            </a:pr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2"/>
            <p:cNvSpPr/>
            <p:nvPr/>
          </p:nvSpPr>
          <p:spPr bwMode="auto">
            <a:xfrm>
              <a:off x="6420067" y="5305849"/>
              <a:ext cx="255680" cy="573464"/>
            </a:xfrm>
            <a:custGeom>
              <a:avLst/>
              <a:gdLst>
                <a:gd name="T0" fmla="*/ 216 w 270"/>
                <a:gd name="T1" fmla="*/ 24 h 606"/>
                <a:gd name="T2" fmla="*/ 128 w 270"/>
                <a:gd name="T3" fmla="*/ 25 h 606"/>
                <a:gd name="T4" fmla="*/ 13 w 270"/>
                <a:gd name="T5" fmla="*/ 143 h 606"/>
                <a:gd name="T6" fmla="*/ 0 w 270"/>
                <a:gd name="T7" fmla="*/ 435 h 606"/>
                <a:gd name="T8" fmla="*/ 42 w 270"/>
                <a:gd name="T9" fmla="*/ 472 h 606"/>
                <a:gd name="T10" fmla="*/ 173 w 270"/>
                <a:gd name="T11" fmla="*/ 606 h 606"/>
                <a:gd name="T12" fmla="*/ 120 w 270"/>
                <a:gd name="T13" fmla="*/ 395 h 606"/>
                <a:gd name="T14" fmla="*/ 202 w 270"/>
                <a:gd name="T15" fmla="*/ 258 h 606"/>
                <a:gd name="T16" fmla="*/ 216 w 270"/>
                <a:gd name="T17" fmla="*/ 2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06">
                  <a:moveTo>
                    <a:pt x="216" y="24"/>
                  </a:moveTo>
                  <a:cubicBezTo>
                    <a:pt x="191" y="0"/>
                    <a:pt x="152" y="1"/>
                    <a:pt x="128" y="25"/>
                  </a:cubicBezTo>
                  <a:cubicBezTo>
                    <a:pt x="13" y="143"/>
                    <a:pt x="13" y="143"/>
                    <a:pt x="13" y="143"/>
                  </a:cubicBezTo>
                  <a:cubicBezTo>
                    <a:pt x="0" y="435"/>
                    <a:pt x="0" y="435"/>
                    <a:pt x="0" y="435"/>
                  </a:cubicBezTo>
                  <a:cubicBezTo>
                    <a:pt x="0" y="437"/>
                    <a:pt x="41" y="471"/>
                    <a:pt x="42" y="472"/>
                  </a:cubicBezTo>
                  <a:cubicBezTo>
                    <a:pt x="173" y="606"/>
                    <a:pt x="173" y="606"/>
                    <a:pt x="173" y="606"/>
                  </a:cubicBezTo>
                  <a:cubicBezTo>
                    <a:pt x="192" y="465"/>
                    <a:pt x="151" y="414"/>
                    <a:pt x="120" y="395"/>
                  </a:cubicBezTo>
                  <a:cubicBezTo>
                    <a:pt x="202" y="258"/>
                    <a:pt x="202" y="258"/>
                    <a:pt x="202" y="258"/>
                  </a:cubicBezTo>
                  <a:cubicBezTo>
                    <a:pt x="270" y="189"/>
                    <a:pt x="268" y="76"/>
                    <a:pt x="216" y="24"/>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9"/>
            <p:cNvSpPr/>
            <p:nvPr/>
          </p:nvSpPr>
          <p:spPr bwMode="auto">
            <a:xfrm>
              <a:off x="6262895" y="5656791"/>
              <a:ext cx="395142" cy="407403"/>
            </a:xfrm>
            <a:custGeom>
              <a:avLst/>
              <a:gdLst>
                <a:gd name="T0" fmla="*/ 132 w 419"/>
                <a:gd name="T1" fmla="*/ 30 h 432"/>
                <a:gd name="T2" fmla="*/ 43 w 419"/>
                <a:gd name="T3" fmla="*/ 271 h 432"/>
                <a:gd name="T4" fmla="*/ 287 w 419"/>
                <a:gd name="T5" fmla="*/ 402 h 432"/>
                <a:gd name="T6" fmla="*/ 376 w 419"/>
                <a:gd name="T7" fmla="*/ 161 h 432"/>
                <a:gd name="T8" fmla="*/ 132 w 419"/>
                <a:gd name="T9" fmla="*/ 30 h 432"/>
              </a:gdLst>
              <a:ahLst/>
              <a:cxnLst>
                <a:cxn ang="0">
                  <a:pos x="T0" y="T1"/>
                </a:cxn>
                <a:cxn ang="0">
                  <a:pos x="T2" y="T3"/>
                </a:cxn>
                <a:cxn ang="0">
                  <a:pos x="T4" y="T5"/>
                </a:cxn>
                <a:cxn ang="0">
                  <a:pos x="T6" y="T7"/>
                </a:cxn>
                <a:cxn ang="0">
                  <a:pos x="T8" y="T9"/>
                </a:cxn>
              </a:cxnLst>
              <a:rect l="0" t="0" r="r" b="b"/>
              <a:pathLst>
                <a:path w="419" h="432">
                  <a:moveTo>
                    <a:pt x="132" y="30"/>
                  </a:moveTo>
                  <a:cubicBezTo>
                    <a:pt x="40" y="60"/>
                    <a:pt x="0" y="168"/>
                    <a:pt x="43" y="271"/>
                  </a:cubicBezTo>
                  <a:cubicBezTo>
                    <a:pt x="85" y="373"/>
                    <a:pt x="195" y="432"/>
                    <a:pt x="287" y="402"/>
                  </a:cubicBezTo>
                  <a:cubicBezTo>
                    <a:pt x="379" y="372"/>
                    <a:pt x="419" y="264"/>
                    <a:pt x="376" y="161"/>
                  </a:cubicBezTo>
                  <a:cubicBezTo>
                    <a:pt x="333" y="59"/>
                    <a:pt x="224" y="0"/>
                    <a:pt x="132" y="3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6601588" y="4995868"/>
              <a:ext cx="1744380" cy="1176818"/>
            </a:xfrm>
            <a:custGeom>
              <a:avLst/>
              <a:gdLst>
                <a:gd name="T0" fmla="*/ 1849 w 1849"/>
                <a:gd name="T1" fmla="*/ 1074 h 1248"/>
                <a:gd name="T2" fmla="*/ 1849 w 1849"/>
                <a:gd name="T3" fmla="*/ 174 h 1248"/>
                <a:gd name="T4" fmla="*/ 1675 w 1849"/>
                <a:gd name="T5" fmla="*/ 0 h 1248"/>
                <a:gd name="T6" fmla="*/ 174 w 1849"/>
                <a:gd name="T7" fmla="*/ 0 h 1248"/>
                <a:gd name="T8" fmla="*/ 0 w 1849"/>
                <a:gd name="T9" fmla="*/ 174 h 1248"/>
                <a:gd name="T10" fmla="*/ 0 w 1849"/>
                <a:gd name="T11" fmla="*/ 1074 h 1248"/>
                <a:gd name="T12" fmla="*/ 174 w 1849"/>
                <a:gd name="T13" fmla="*/ 1248 h 1248"/>
                <a:gd name="T14" fmla="*/ 1675 w 1849"/>
                <a:gd name="T15" fmla="*/ 1248 h 1248"/>
                <a:gd name="T16" fmla="*/ 1849 w 1849"/>
                <a:gd name="T17" fmla="*/ 107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9" h="1248">
                  <a:moveTo>
                    <a:pt x="1849" y="1074"/>
                  </a:moveTo>
                  <a:cubicBezTo>
                    <a:pt x="1849" y="174"/>
                    <a:pt x="1849" y="174"/>
                    <a:pt x="1849" y="174"/>
                  </a:cubicBezTo>
                  <a:cubicBezTo>
                    <a:pt x="1849" y="78"/>
                    <a:pt x="1771" y="0"/>
                    <a:pt x="1675" y="0"/>
                  </a:cubicBezTo>
                  <a:cubicBezTo>
                    <a:pt x="174" y="0"/>
                    <a:pt x="174" y="0"/>
                    <a:pt x="174" y="0"/>
                  </a:cubicBezTo>
                  <a:cubicBezTo>
                    <a:pt x="79" y="0"/>
                    <a:pt x="0" y="78"/>
                    <a:pt x="0" y="174"/>
                  </a:cubicBezTo>
                  <a:cubicBezTo>
                    <a:pt x="0" y="1074"/>
                    <a:pt x="0" y="1074"/>
                    <a:pt x="0" y="1074"/>
                  </a:cubicBezTo>
                  <a:cubicBezTo>
                    <a:pt x="0" y="1170"/>
                    <a:pt x="79" y="1248"/>
                    <a:pt x="174" y="1248"/>
                  </a:cubicBezTo>
                  <a:cubicBezTo>
                    <a:pt x="1675" y="1248"/>
                    <a:pt x="1675" y="1248"/>
                    <a:pt x="1675" y="1248"/>
                  </a:cubicBezTo>
                  <a:cubicBezTo>
                    <a:pt x="1771" y="1248"/>
                    <a:pt x="1849" y="1170"/>
                    <a:pt x="1849" y="1074"/>
                  </a:cubicBezTo>
                  <a:close/>
                </a:path>
              </a:pathLst>
            </a:custGeom>
            <a:solidFill>
              <a:srgbClr val="000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6904863" y="4995868"/>
              <a:ext cx="1441106" cy="800413"/>
            </a:xfrm>
            <a:custGeom>
              <a:avLst/>
              <a:gdLst>
                <a:gd name="T0" fmla="*/ 1527 w 1527"/>
                <a:gd name="T1" fmla="*/ 848 h 848"/>
                <a:gd name="T2" fmla="*/ 0 w 1527"/>
                <a:gd name="T3" fmla="*/ 0 h 848"/>
                <a:gd name="T4" fmla="*/ 1352 w 1527"/>
                <a:gd name="T5" fmla="*/ 0 h 848"/>
                <a:gd name="T6" fmla="*/ 1527 w 1527"/>
                <a:gd name="T7" fmla="*/ 174 h 848"/>
                <a:gd name="T8" fmla="*/ 1527 w 1527"/>
                <a:gd name="T9" fmla="*/ 848 h 848"/>
              </a:gdLst>
              <a:ahLst/>
              <a:cxnLst>
                <a:cxn ang="0">
                  <a:pos x="T0" y="T1"/>
                </a:cxn>
                <a:cxn ang="0">
                  <a:pos x="T2" y="T3"/>
                </a:cxn>
                <a:cxn ang="0">
                  <a:pos x="T4" y="T5"/>
                </a:cxn>
                <a:cxn ang="0">
                  <a:pos x="T6" y="T7"/>
                </a:cxn>
                <a:cxn ang="0">
                  <a:pos x="T8" y="T9"/>
                </a:cxn>
              </a:cxnLst>
              <a:rect l="0" t="0" r="r" b="b"/>
              <a:pathLst>
                <a:path w="1527" h="848">
                  <a:moveTo>
                    <a:pt x="1527" y="848"/>
                  </a:moveTo>
                  <a:cubicBezTo>
                    <a:pt x="0" y="0"/>
                    <a:pt x="0" y="0"/>
                    <a:pt x="0" y="0"/>
                  </a:cubicBezTo>
                  <a:cubicBezTo>
                    <a:pt x="1352" y="0"/>
                    <a:pt x="1352" y="0"/>
                    <a:pt x="1352" y="0"/>
                  </a:cubicBezTo>
                  <a:cubicBezTo>
                    <a:pt x="1448" y="0"/>
                    <a:pt x="1527" y="78"/>
                    <a:pt x="1527" y="174"/>
                  </a:cubicBezTo>
                  <a:lnTo>
                    <a:pt x="1527" y="848"/>
                  </a:lnTo>
                  <a:close/>
                </a:path>
              </a:pathLst>
            </a:custGeom>
            <a:solidFill>
              <a:srgbClr val="5E5D5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6872764" y="5001403"/>
              <a:ext cx="1273973" cy="1080503"/>
            </a:xfrm>
            <a:custGeom>
              <a:avLst/>
              <a:gdLst>
                <a:gd name="T0" fmla="*/ 918 w 918"/>
                <a:gd name="T1" fmla="*/ 0 h 779"/>
                <a:gd name="T2" fmla="*/ 712 w 918"/>
                <a:gd name="T3" fmla="*/ 347 h 779"/>
                <a:gd name="T4" fmla="*/ 399 w 918"/>
                <a:gd name="T5" fmla="*/ 389 h 779"/>
                <a:gd name="T6" fmla="*/ 193 w 918"/>
                <a:gd name="T7" fmla="*/ 779 h 779"/>
                <a:gd name="T8" fmla="*/ 0 w 918"/>
                <a:gd name="T9" fmla="*/ 779 h 779"/>
                <a:gd name="T10" fmla="*/ 0 w 918"/>
                <a:gd name="T11" fmla="*/ 725 h 779"/>
                <a:gd name="T12" fmla="*/ 288 w 918"/>
                <a:gd name="T13" fmla="*/ 303 h 779"/>
                <a:gd name="T14" fmla="*/ 638 w 918"/>
                <a:gd name="T15" fmla="*/ 264 h 779"/>
                <a:gd name="T16" fmla="*/ 813 w 918"/>
                <a:gd name="T17" fmla="*/ 0 h 779"/>
                <a:gd name="T18" fmla="*/ 918 w 918"/>
                <a:gd name="T19"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8" h="779">
                  <a:moveTo>
                    <a:pt x="918" y="0"/>
                  </a:moveTo>
                  <a:lnTo>
                    <a:pt x="712" y="347"/>
                  </a:lnTo>
                  <a:lnTo>
                    <a:pt x="399" y="389"/>
                  </a:lnTo>
                  <a:lnTo>
                    <a:pt x="193" y="779"/>
                  </a:lnTo>
                  <a:lnTo>
                    <a:pt x="0" y="779"/>
                  </a:lnTo>
                  <a:lnTo>
                    <a:pt x="0" y="725"/>
                  </a:lnTo>
                  <a:lnTo>
                    <a:pt x="288" y="303"/>
                  </a:lnTo>
                  <a:lnTo>
                    <a:pt x="638" y="264"/>
                  </a:lnTo>
                  <a:lnTo>
                    <a:pt x="813" y="0"/>
                  </a:lnTo>
                  <a:lnTo>
                    <a:pt x="918" y="0"/>
                  </a:lnTo>
                  <a:close/>
                </a:path>
              </a:pathLst>
            </a:custGeom>
            <a:solidFill>
              <a:srgbClr val="000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6889367" y="5086648"/>
              <a:ext cx="1352559" cy="995258"/>
            </a:xfrm>
            <a:custGeom>
              <a:avLst/>
              <a:gdLst>
                <a:gd name="T0" fmla="*/ 1432 w 1432"/>
                <a:gd name="T1" fmla="*/ 1038 h 1042"/>
                <a:gd name="T2" fmla="*/ 1432 w 1432"/>
                <a:gd name="T3" fmla="*/ 4 h 1042"/>
                <a:gd name="T4" fmla="*/ 1429 w 1432"/>
                <a:gd name="T5" fmla="*/ 0 h 1042"/>
                <a:gd name="T6" fmla="*/ 4 w 1432"/>
                <a:gd name="T7" fmla="*/ 0 h 1042"/>
                <a:gd name="T8" fmla="*/ 0 w 1432"/>
                <a:gd name="T9" fmla="*/ 4 h 1042"/>
                <a:gd name="T10" fmla="*/ 0 w 1432"/>
                <a:gd name="T11" fmla="*/ 1038 h 1042"/>
                <a:gd name="T12" fmla="*/ 4 w 1432"/>
                <a:gd name="T13" fmla="*/ 1042 h 1042"/>
                <a:gd name="T14" fmla="*/ 1429 w 1432"/>
                <a:gd name="T15" fmla="*/ 1042 h 1042"/>
                <a:gd name="T16" fmla="*/ 1432 w 1432"/>
                <a:gd name="T17" fmla="*/ 103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2" h="1042">
                  <a:moveTo>
                    <a:pt x="1432" y="1038"/>
                  </a:moveTo>
                  <a:cubicBezTo>
                    <a:pt x="1432" y="4"/>
                    <a:pt x="1432" y="4"/>
                    <a:pt x="1432" y="4"/>
                  </a:cubicBezTo>
                  <a:cubicBezTo>
                    <a:pt x="1432" y="2"/>
                    <a:pt x="1431" y="0"/>
                    <a:pt x="1429" y="0"/>
                  </a:cubicBezTo>
                  <a:cubicBezTo>
                    <a:pt x="4" y="0"/>
                    <a:pt x="4" y="0"/>
                    <a:pt x="4" y="0"/>
                  </a:cubicBezTo>
                  <a:cubicBezTo>
                    <a:pt x="2" y="0"/>
                    <a:pt x="0" y="2"/>
                    <a:pt x="0" y="4"/>
                  </a:cubicBezTo>
                  <a:cubicBezTo>
                    <a:pt x="0" y="1038"/>
                    <a:pt x="0" y="1038"/>
                    <a:pt x="0" y="1038"/>
                  </a:cubicBezTo>
                  <a:cubicBezTo>
                    <a:pt x="0" y="1040"/>
                    <a:pt x="2" y="1042"/>
                    <a:pt x="4" y="1042"/>
                  </a:cubicBezTo>
                  <a:cubicBezTo>
                    <a:pt x="1429" y="1042"/>
                    <a:pt x="1429" y="1042"/>
                    <a:pt x="1429" y="1042"/>
                  </a:cubicBezTo>
                  <a:cubicBezTo>
                    <a:pt x="1431" y="1042"/>
                    <a:pt x="1432" y="1040"/>
                    <a:pt x="1432" y="10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8"/>
            <p:cNvSpPr>
              <a:spLocks noChangeArrowheads="1"/>
            </p:cNvSpPr>
            <p:nvPr/>
          </p:nvSpPr>
          <p:spPr bwMode="auto">
            <a:xfrm>
              <a:off x="6673533" y="5541655"/>
              <a:ext cx="84120" cy="85245"/>
            </a:xfrm>
            <a:prstGeom prst="ellipse">
              <a:avLst/>
            </a:prstGeom>
            <a:solidFill>
              <a:srgbClr val="5E5D5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66"/>
            <p:cNvSpPr/>
            <p:nvPr/>
          </p:nvSpPr>
          <p:spPr bwMode="auto">
            <a:xfrm>
              <a:off x="6208660" y="5294778"/>
              <a:ext cx="473728" cy="517003"/>
            </a:xfrm>
            <a:custGeom>
              <a:avLst/>
              <a:gdLst>
                <a:gd name="T0" fmla="*/ 449 w 503"/>
                <a:gd name="T1" fmla="*/ 24 h 548"/>
                <a:gd name="T2" fmla="*/ 361 w 503"/>
                <a:gd name="T3" fmla="*/ 25 h 548"/>
                <a:gd name="T4" fmla="*/ 69 w 503"/>
                <a:gd name="T5" fmla="*/ 324 h 548"/>
                <a:gd name="T6" fmla="*/ 43 w 503"/>
                <a:gd name="T7" fmla="*/ 506 h 548"/>
                <a:gd name="T8" fmla="*/ 43 w 503"/>
                <a:gd name="T9" fmla="*/ 506 h 548"/>
                <a:gd name="T10" fmla="*/ 196 w 503"/>
                <a:gd name="T11" fmla="*/ 505 h 548"/>
                <a:gd name="T12" fmla="*/ 436 w 503"/>
                <a:gd name="T13" fmla="*/ 258 h 548"/>
                <a:gd name="T14" fmla="*/ 449 w 503"/>
                <a:gd name="T15" fmla="*/ 24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48">
                  <a:moveTo>
                    <a:pt x="449" y="24"/>
                  </a:moveTo>
                  <a:cubicBezTo>
                    <a:pt x="425" y="0"/>
                    <a:pt x="385" y="0"/>
                    <a:pt x="361" y="25"/>
                  </a:cubicBezTo>
                  <a:cubicBezTo>
                    <a:pt x="69" y="324"/>
                    <a:pt x="69" y="324"/>
                    <a:pt x="69" y="324"/>
                  </a:cubicBezTo>
                  <a:cubicBezTo>
                    <a:pt x="28" y="367"/>
                    <a:pt x="0" y="464"/>
                    <a:pt x="43" y="506"/>
                  </a:cubicBezTo>
                  <a:cubicBezTo>
                    <a:pt x="43" y="506"/>
                    <a:pt x="43" y="506"/>
                    <a:pt x="43" y="506"/>
                  </a:cubicBezTo>
                  <a:cubicBezTo>
                    <a:pt x="85" y="548"/>
                    <a:pt x="154" y="547"/>
                    <a:pt x="196" y="505"/>
                  </a:cubicBezTo>
                  <a:cubicBezTo>
                    <a:pt x="436" y="258"/>
                    <a:pt x="436" y="258"/>
                    <a:pt x="436" y="258"/>
                  </a:cubicBezTo>
                  <a:cubicBezTo>
                    <a:pt x="503" y="189"/>
                    <a:pt x="502" y="75"/>
                    <a:pt x="449" y="24"/>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67"/>
            <p:cNvSpPr/>
            <p:nvPr/>
          </p:nvSpPr>
          <p:spPr bwMode="auto">
            <a:xfrm>
              <a:off x="6203126" y="5626900"/>
              <a:ext cx="401783" cy="445043"/>
            </a:xfrm>
            <a:custGeom>
              <a:avLst/>
              <a:gdLst>
                <a:gd name="T0" fmla="*/ 122 w 426"/>
                <a:gd name="T1" fmla="*/ 33 h 472"/>
                <a:gd name="T2" fmla="*/ 50 w 426"/>
                <a:gd name="T3" fmla="*/ 295 h 472"/>
                <a:gd name="T4" fmla="*/ 303 w 426"/>
                <a:gd name="T5" fmla="*/ 439 h 472"/>
                <a:gd name="T6" fmla="*/ 376 w 426"/>
                <a:gd name="T7" fmla="*/ 176 h 472"/>
                <a:gd name="T8" fmla="*/ 122 w 426"/>
                <a:gd name="T9" fmla="*/ 33 h 472"/>
              </a:gdLst>
              <a:ahLst/>
              <a:cxnLst>
                <a:cxn ang="0">
                  <a:pos x="T0" y="T1"/>
                </a:cxn>
                <a:cxn ang="0">
                  <a:pos x="T2" y="T3"/>
                </a:cxn>
                <a:cxn ang="0">
                  <a:pos x="T4" y="T5"/>
                </a:cxn>
                <a:cxn ang="0">
                  <a:pos x="T6" y="T7"/>
                </a:cxn>
                <a:cxn ang="0">
                  <a:pos x="T8" y="T9"/>
                </a:cxn>
              </a:cxnLst>
              <a:rect l="0" t="0" r="r" b="b"/>
              <a:pathLst>
                <a:path w="426" h="472">
                  <a:moveTo>
                    <a:pt x="122" y="33"/>
                  </a:moveTo>
                  <a:cubicBezTo>
                    <a:pt x="32" y="66"/>
                    <a:pt x="0" y="183"/>
                    <a:pt x="50" y="295"/>
                  </a:cubicBezTo>
                  <a:cubicBezTo>
                    <a:pt x="100" y="407"/>
                    <a:pt x="213" y="472"/>
                    <a:pt x="303" y="439"/>
                  </a:cubicBezTo>
                  <a:cubicBezTo>
                    <a:pt x="393" y="406"/>
                    <a:pt x="426" y="288"/>
                    <a:pt x="376" y="176"/>
                  </a:cubicBezTo>
                  <a:cubicBezTo>
                    <a:pt x="326" y="64"/>
                    <a:pt x="212" y="0"/>
                    <a:pt x="122" y="33"/>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68"/>
            <p:cNvSpPr/>
            <p:nvPr/>
          </p:nvSpPr>
          <p:spPr bwMode="auto">
            <a:xfrm>
              <a:off x="6489797" y="5298099"/>
              <a:ext cx="126180" cy="128420"/>
            </a:xfrm>
            <a:custGeom>
              <a:avLst/>
              <a:gdLst>
                <a:gd name="T0" fmla="*/ 0 w 134"/>
                <a:gd name="T1" fmla="*/ 93 h 134"/>
                <a:gd name="T2" fmla="*/ 95 w 134"/>
                <a:gd name="T3" fmla="*/ 134 h 134"/>
                <a:gd name="T4" fmla="*/ 92 w 134"/>
                <a:gd name="T5" fmla="*/ 0 h 134"/>
                <a:gd name="T6" fmla="*/ 0 w 134"/>
                <a:gd name="T7" fmla="*/ 93 h 134"/>
              </a:gdLst>
              <a:ahLst/>
              <a:cxnLst>
                <a:cxn ang="0">
                  <a:pos x="T0" y="T1"/>
                </a:cxn>
                <a:cxn ang="0">
                  <a:pos x="T2" y="T3"/>
                </a:cxn>
                <a:cxn ang="0">
                  <a:pos x="T4" y="T5"/>
                </a:cxn>
                <a:cxn ang="0">
                  <a:pos x="T6" y="T7"/>
                </a:cxn>
              </a:cxnLst>
              <a:rect l="0" t="0" r="r" b="b"/>
              <a:pathLst>
                <a:path w="134" h="134">
                  <a:moveTo>
                    <a:pt x="0" y="93"/>
                  </a:moveTo>
                  <a:cubicBezTo>
                    <a:pt x="41" y="117"/>
                    <a:pt x="60" y="126"/>
                    <a:pt x="95" y="134"/>
                  </a:cubicBezTo>
                  <a:cubicBezTo>
                    <a:pt x="134" y="94"/>
                    <a:pt x="129" y="18"/>
                    <a:pt x="92" y="0"/>
                  </a:cubicBezTo>
                  <a:cubicBezTo>
                    <a:pt x="70" y="8"/>
                    <a:pt x="18" y="72"/>
                    <a:pt x="0" y="93"/>
                  </a:cubicBezTo>
                  <a:close/>
                </a:path>
              </a:pathLst>
            </a:custGeom>
            <a:solidFill>
              <a:srgbClr val="F7EC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7"/>
            <p:cNvSpPr/>
            <p:nvPr/>
          </p:nvSpPr>
          <p:spPr bwMode="auto">
            <a:xfrm>
              <a:off x="6884939" y="5086648"/>
              <a:ext cx="1214203" cy="995258"/>
            </a:xfrm>
            <a:custGeom>
              <a:avLst/>
              <a:gdLst>
                <a:gd name="T0" fmla="*/ 1287 w 1287"/>
                <a:gd name="T1" fmla="*/ 0 h 1042"/>
                <a:gd name="T2" fmla="*/ 1126 w 1287"/>
                <a:gd name="T3" fmla="*/ 0 h 1042"/>
                <a:gd name="T4" fmla="*/ 937 w 1287"/>
                <a:gd name="T5" fmla="*/ 286 h 1042"/>
                <a:gd name="T6" fmla="*/ 423 w 1287"/>
                <a:gd name="T7" fmla="*/ 343 h 1042"/>
                <a:gd name="T8" fmla="*/ 0 w 1287"/>
                <a:gd name="T9" fmla="*/ 963 h 1042"/>
                <a:gd name="T10" fmla="*/ 0 w 1287"/>
                <a:gd name="T11" fmla="*/ 1038 h 1042"/>
                <a:gd name="T12" fmla="*/ 3 w 1287"/>
                <a:gd name="T13" fmla="*/ 1042 h 1042"/>
                <a:gd name="T14" fmla="*/ 283 w 1287"/>
                <a:gd name="T15" fmla="*/ 1042 h 1042"/>
                <a:gd name="T16" fmla="*/ 586 w 1287"/>
                <a:gd name="T17" fmla="*/ 469 h 1042"/>
                <a:gd name="T18" fmla="*/ 1046 w 1287"/>
                <a:gd name="T19" fmla="*/ 408 h 1042"/>
                <a:gd name="T20" fmla="*/ 1287 w 1287"/>
                <a:gd name="T21"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7" h="1042">
                  <a:moveTo>
                    <a:pt x="1287" y="0"/>
                  </a:moveTo>
                  <a:cubicBezTo>
                    <a:pt x="1126" y="0"/>
                    <a:pt x="1126" y="0"/>
                    <a:pt x="1126" y="0"/>
                  </a:cubicBezTo>
                  <a:cubicBezTo>
                    <a:pt x="937" y="286"/>
                    <a:pt x="937" y="286"/>
                    <a:pt x="937" y="286"/>
                  </a:cubicBezTo>
                  <a:cubicBezTo>
                    <a:pt x="423" y="343"/>
                    <a:pt x="423" y="343"/>
                    <a:pt x="423" y="343"/>
                  </a:cubicBezTo>
                  <a:cubicBezTo>
                    <a:pt x="0" y="963"/>
                    <a:pt x="0" y="963"/>
                    <a:pt x="0" y="963"/>
                  </a:cubicBezTo>
                  <a:cubicBezTo>
                    <a:pt x="0" y="1038"/>
                    <a:pt x="0" y="1038"/>
                    <a:pt x="0" y="1038"/>
                  </a:cubicBezTo>
                  <a:cubicBezTo>
                    <a:pt x="0" y="1040"/>
                    <a:pt x="1" y="1042"/>
                    <a:pt x="3" y="1042"/>
                  </a:cubicBezTo>
                  <a:cubicBezTo>
                    <a:pt x="283" y="1042"/>
                    <a:pt x="283" y="1042"/>
                    <a:pt x="283" y="1042"/>
                  </a:cubicBezTo>
                  <a:cubicBezTo>
                    <a:pt x="586" y="469"/>
                    <a:pt x="586" y="469"/>
                    <a:pt x="586" y="469"/>
                  </a:cubicBezTo>
                  <a:cubicBezTo>
                    <a:pt x="1046" y="408"/>
                    <a:pt x="1046" y="408"/>
                    <a:pt x="1046" y="408"/>
                  </a:cubicBezTo>
                  <a:lnTo>
                    <a:pt x="128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p:nvPr/>
          </p:nvSpPr>
          <p:spPr bwMode="auto">
            <a:xfrm>
              <a:off x="6884939" y="4219810"/>
              <a:ext cx="1573927" cy="1862097"/>
            </a:xfrm>
            <a:custGeom>
              <a:avLst/>
              <a:gdLst>
                <a:gd name="T0" fmla="*/ 1135 w 1135"/>
                <a:gd name="T1" fmla="*/ 185 h 1343"/>
                <a:gd name="T2" fmla="*/ 1133 w 1135"/>
                <a:gd name="T3" fmla="*/ 296 h 1343"/>
                <a:gd name="T4" fmla="*/ 1034 w 1135"/>
                <a:gd name="T5" fmla="*/ 242 h 1343"/>
                <a:gd name="T6" fmla="*/ 712 w 1135"/>
                <a:gd name="T7" fmla="*/ 857 h 1343"/>
                <a:gd name="T8" fmla="*/ 399 w 1135"/>
                <a:gd name="T9" fmla="*/ 903 h 1343"/>
                <a:gd name="T10" fmla="*/ 192 w 1135"/>
                <a:gd name="T11" fmla="*/ 1343 h 1343"/>
                <a:gd name="T12" fmla="*/ 0 w 1135"/>
                <a:gd name="T13" fmla="*/ 1343 h 1343"/>
                <a:gd name="T14" fmla="*/ 0 w 1135"/>
                <a:gd name="T15" fmla="*/ 1283 h 1343"/>
                <a:gd name="T16" fmla="*/ 287 w 1135"/>
                <a:gd name="T17" fmla="*/ 807 h 1343"/>
                <a:gd name="T18" fmla="*/ 637 w 1135"/>
                <a:gd name="T19" fmla="*/ 763 h 1343"/>
                <a:gd name="T20" fmla="*/ 965 w 1135"/>
                <a:gd name="T21" fmla="*/ 205 h 1343"/>
                <a:gd name="T22" fmla="*/ 867 w 1135"/>
                <a:gd name="T23" fmla="*/ 152 h 1343"/>
                <a:gd name="T24" fmla="*/ 1135 w 1135"/>
                <a:gd name="T25" fmla="*/ 0 h 1343"/>
                <a:gd name="T26" fmla="*/ 1135 w 1135"/>
                <a:gd name="T27" fmla="*/ 117 h 1343"/>
                <a:gd name="T28" fmla="*/ 1135 w 1135"/>
                <a:gd name="T29" fmla="*/ 185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5" h="1343">
                  <a:moveTo>
                    <a:pt x="1135" y="185"/>
                  </a:moveTo>
                  <a:lnTo>
                    <a:pt x="1133" y="296"/>
                  </a:lnTo>
                  <a:lnTo>
                    <a:pt x="1034" y="242"/>
                  </a:lnTo>
                  <a:lnTo>
                    <a:pt x="712" y="857"/>
                  </a:lnTo>
                  <a:lnTo>
                    <a:pt x="399" y="903"/>
                  </a:lnTo>
                  <a:lnTo>
                    <a:pt x="192" y="1343"/>
                  </a:lnTo>
                  <a:lnTo>
                    <a:pt x="0" y="1343"/>
                  </a:lnTo>
                  <a:lnTo>
                    <a:pt x="0" y="1283"/>
                  </a:lnTo>
                  <a:lnTo>
                    <a:pt x="287" y="807"/>
                  </a:lnTo>
                  <a:lnTo>
                    <a:pt x="637" y="763"/>
                  </a:lnTo>
                  <a:lnTo>
                    <a:pt x="965" y="205"/>
                  </a:lnTo>
                  <a:lnTo>
                    <a:pt x="867" y="152"/>
                  </a:lnTo>
                  <a:lnTo>
                    <a:pt x="1135" y="0"/>
                  </a:lnTo>
                  <a:lnTo>
                    <a:pt x="1135" y="117"/>
                  </a:lnTo>
                  <a:lnTo>
                    <a:pt x="1135" y="185"/>
                  </a:lnTo>
                  <a:close/>
                </a:path>
              </a:pathLst>
            </a:custGeom>
            <a:solidFill>
              <a:srgbClr val="F2644C"/>
            </a:solidFill>
            <a:ln>
              <a:noFill/>
            </a:ln>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5"/>
            <p:cNvSpPr/>
            <p:nvPr/>
          </p:nvSpPr>
          <p:spPr bwMode="auto">
            <a:xfrm>
              <a:off x="8265169" y="6126190"/>
              <a:ext cx="503613" cy="427330"/>
            </a:xfrm>
            <a:custGeom>
              <a:avLst/>
              <a:gdLst>
                <a:gd name="T0" fmla="*/ 108 w 720"/>
                <a:gd name="T1" fmla="*/ 491 h 694"/>
                <a:gd name="T2" fmla="*/ 601 w 720"/>
                <a:gd name="T3" fmla="*/ 153 h 694"/>
                <a:gd name="T4" fmla="*/ 108 w 720"/>
                <a:gd name="T5" fmla="*/ 491 h 694"/>
                <a:gd name="connsiteX0" fmla="*/ 224 w 6709"/>
                <a:gd name="connsiteY0" fmla="*/ 5648 h 6535"/>
                <a:gd name="connsiteX1" fmla="*/ 6434 w 6709"/>
                <a:gd name="connsiteY1" fmla="*/ 587 h 6535"/>
                <a:gd name="connsiteX2" fmla="*/ 224 w 6709"/>
                <a:gd name="connsiteY2" fmla="*/ 5648 h 6535"/>
              </a:gdLst>
              <a:ahLst/>
              <a:cxnLst>
                <a:cxn ang="0">
                  <a:pos x="connsiteX0" y="connsiteY0"/>
                </a:cxn>
                <a:cxn ang="0">
                  <a:pos x="connsiteX1" y="connsiteY1"/>
                </a:cxn>
                <a:cxn ang="0">
                  <a:pos x="connsiteX2" y="connsiteY2"/>
                </a:cxn>
              </a:cxnLst>
              <a:rect l="l" t="t" r="r" b="b"/>
              <a:pathLst>
                <a:path w="6709" h="6535">
                  <a:moveTo>
                    <a:pt x="224" y="5648"/>
                  </a:moveTo>
                  <a:cubicBezTo>
                    <a:pt x="-1276" y="2910"/>
                    <a:pt x="5226" y="-1618"/>
                    <a:pt x="6434" y="587"/>
                  </a:cubicBezTo>
                  <a:cubicBezTo>
                    <a:pt x="8087" y="3584"/>
                    <a:pt x="1835" y="8573"/>
                    <a:pt x="224" y="5648"/>
                  </a:cubicBezTo>
                  <a:close/>
                </a:path>
              </a:pathLst>
            </a:custGeom>
            <a:solidFill>
              <a:srgbClr val="44444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6"/>
            <p:cNvSpPr/>
            <p:nvPr/>
          </p:nvSpPr>
          <p:spPr bwMode="auto">
            <a:xfrm>
              <a:off x="8265169" y="6105156"/>
              <a:ext cx="471514" cy="378619"/>
            </a:xfrm>
            <a:custGeom>
              <a:avLst/>
              <a:gdLst>
                <a:gd name="T0" fmla="*/ 100 w 668"/>
                <a:gd name="T1" fmla="*/ 454 h 643"/>
                <a:gd name="T2" fmla="*/ 558 w 668"/>
                <a:gd name="T3" fmla="*/ 141 h 643"/>
                <a:gd name="T4" fmla="*/ 100 w 668"/>
                <a:gd name="T5" fmla="*/ 454 h 643"/>
                <a:gd name="connsiteX0" fmla="*/ 210 w 7158"/>
                <a:gd name="connsiteY0" fmla="*/ 5749 h 6629"/>
                <a:gd name="connsiteX1" fmla="*/ 6901 w 7158"/>
                <a:gd name="connsiteY1" fmla="*/ 572 h 6629"/>
                <a:gd name="connsiteX2" fmla="*/ 210 w 7158"/>
                <a:gd name="connsiteY2" fmla="*/ 5749 h 6629"/>
                <a:gd name="connsiteX0-1" fmla="*/ 281 w 10435"/>
                <a:gd name="connsiteY0-2" fmla="*/ 8015 h 9430"/>
                <a:gd name="connsiteX1-3" fmla="*/ 10090 w 10435"/>
                <a:gd name="connsiteY1-4" fmla="*/ 931 h 9430"/>
                <a:gd name="connsiteX2-5" fmla="*/ 281 w 10435"/>
                <a:gd name="connsiteY2-6" fmla="*/ 8015 h 9430"/>
              </a:gdLst>
              <a:ahLst/>
              <a:cxnLst>
                <a:cxn ang="0">
                  <a:pos x="connsiteX0-1" y="connsiteY0-2"/>
                </a:cxn>
                <a:cxn ang="0">
                  <a:pos x="connsiteX1-3" y="connsiteY1-4"/>
                </a:cxn>
                <a:cxn ang="0">
                  <a:pos x="connsiteX2-5" y="connsiteY2-6"/>
                </a:cxn>
              </a:cxnLst>
              <a:rect l="l" t="t" r="r" b="b"/>
              <a:pathLst>
                <a:path w="10435" h="9430">
                  <a:moveTo>
                    <a:pt x="281" y="8015"/>
                  </a:moveTo>
                  <a:cubicBezTo>
                    <a:pt x="-1810" y="3885"/>
                    <a:pt x="8418" y="-2377"/>
                    <a:pt x="10090" y="931"/>
                  </a:cubicBezTo>
                  <a:cubicBezTo>
                    <a:pt x="12391" y="5458"/>
                    <a:pt x="2540" y="12449"/>
                    <a:pt x="281" y="8015"/>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r>
                <a:rPr lang="en-US" sz="1350" dirty="0">
                  <a:latin typeface="Arial" panose="020B0604020202020204" pitchFamily="34" charset="0"/>
                  <a:ea typeface="微软雅黑" panose="020B0503020204020204" pitchFamily="34" charset="-122"/>
                  <a:cs typeface="+mn-ea"/>
                  <a:sym typeface="Arial" panose="020B0604020202020204" pitchFamily="34" charset="0"/>
                </a:rPr>
                <a:t>z</a:t>
              </a: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7"/>
            <p:cNvSpPr/>
            <p:nvPr/>
          </p:nvSpPr>
          <p:spPr bwMode="auto">
            <a:xfrm>
              <a:off x="8204293" y="5933559"/>
              <a:ext cx="698416" cy="702992"/>
            </a:xfrm>
            <a:custGeom>
              <a:avLst/>
              <a:gdLst>
                <a:gd name="T0" fmla="*/ 270 w 504"/>
                <a:gd name="T1" fmla="*/ 0 h 507"/>
                <a:gd name="T2" fmla="*/ 504 w 504"/>
                <a:gd name="T3" fmla="*/ 411 h 507"/>
                <a:gd name="T4" fmla="*/ 479 w 504"/>
                <a:gd name="T5" fmla="*/ 507 h 507"/>
                <a:gd name="T6" fmla="*/ 136 w 504"/>
                <a:gd name="T7" fmla="*/ 424 h 507"/>
                <a:gd name="T8" fmla="*/ 0 w 504"/>
                <a:gd name="T9" fmla="*/ 184 h 507"/>
                <a:gd name="T10" fmla="*/ 270 w 504"/>
                <a:gd name="T11" fmla="*/ 0 h 507"/>
              </a:gdLst>
              <a:ahLst/>
              <a:cxnLst>
                <a:cxn ang="0">
                  <a:pos x="T0" y="T1"/>
                </a:cxn>
                <a:cxn ang="0">
                  <a:pos x="T2" y="T3"/>
                </a:cxn>
                <a:cxn ang="0">
                  <a:pos x="T4" y="T5"/>
                </a:cxn>
                <a:cxn ang="0">
                  <a:pos x="T6" y="T7"/>
                </a:cxn>
                <a:cxn ang="0">
                  <a:pos x="T8" y="T9"/>
                </a:cxn>
                <a:cxn ang="0">
                  <a:pos x="T10" y="T11"/>
                </a:cxn>
              </a:cxnLst>
              <a:rect l="0" t="0" r="r" b="b"/>
              <a:pathLst>
                <a:path w="504" h="507">
                  <a:moveTo>
                    <a:pt x="270" y="0"/>
                  </a:moveTo>
                  <a:lnTo>
                    <a:pt x="504" y="411"/>
                  </a:lnTo>
                  <a:lnTo>
                    <a:pt x="479" y="507"/>
                  </a:lnTo>
                  <a:lnTo>
                    <a:pt x="136" y="424"/>
                  </a:lnTo>
                  <a:lnTo>
                    <a:pt x="0" y="184"/>
                  </a:lnTo>
                  <a:lnTo>
                    <a:pt x="270" y="0"/>
                  </a:ln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8"/>
            <p:cNvSpPr/>
            <p:nvPr/>
          </p:nvSpPr>
          <p:spPr bwMode="auto">
            <a:xfrm>
              <a:off x="8293947" y="6053123"/>
              <a:ext cx="626472" cy="573464"/>
            </a:xfrm>
            <a:custGeom>
              <a:avLst/>
              <a:gdLst>
                <a:gd name="T0" fmla="*/ 373 w 664"/>
                <a:gd name="T1" fmla="*/ 0 h 607"/>
                <a:gd name="T2" fmla="*/ 664 w 664"/>
                <a:gd name="T3" fmla="*/ 515 h 607"/>
                <a:gd name="T4" fmla="*/ 640 w 664"/>
                <a:gd name="T5" fmla="*/ 607 h 607"/>
                <a:gd name="T6" fmla="*/ 430 w 664"/>
                <a:gd name="T7" fmla="*/ 238 h 607"/>
                <a:gd name="T8" fmla="*/ 62 w 664"/>
                <a:gd name="T9" fmla="*/ 424 h 607"/>
                <a:gd name="T10" fmla="*/ 0 w 664"/>
                <a:gd name="T11" fmla="*/ 323 h 607"/>
                <a:gd name="T12" fmla="*/ 332 w 664"/>
                <a:gd name="T13" fmla="*/ 158 h 607"/>
                <a:gd name="T14" fmla="*/ 373 w 664"/>
                <a:gd name="T15" fmla="*/ 0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607">
                  <a:moveTo>
                    <a:pt x="373" y="0"/>
                  </a:moveTo>
                  <a:cubicBezTo>
                    <a:pt x="664" y="515"/>
                    <a:pt x="664" y="515"/>
                    <a:pt x="664" y="515"/>
                  </a:cubicBezTo>
                  <a:cubicBezTo>
                    <a:pt x="640" y="607"/>
                    <a:pt x="640" y="607"/>
                    <a:pt x="640" y="607"/>
                  </a:cubicBezTo>
                  <a:cubicBezTo>
                    <a:pt x="430" y="238"/>
                    <a:pt x="430" y="238"/>
                    <a:pt x="430" y="238"/>
                  </a:cubicBezTo>
                  <a:cubicBezTo>
                    <a:pt x="62" y="424"/>
                    <a:pt x="62" y="424"/>
                    <a:pt x="62" y="424"/>
                  </a:cubicBezTo>
                  <a:cubicBezTo>
                    <a:pt x="0" y="323"/>
                    <a:pt x="0" y="323"/>
                    <a:pt x="0" y="323"/>
                  </a:cubicBezTo>
                  <a:cubicBezTo>
                    <a:pt x="128" y="320"/>
                    <a:pt x="244" y="290"/>
                    <a:pt x="332" y="158"/>
                  </a:cubicBezTo>
                  <a:cubicBezTo>
                    <a:pt x="368" y="105"/>
                    <a:pt x="375" y="55"/>
                    <a:pt x="373" y="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9"/>
            <p:cNvSpPr/>
            <p:nvPr/>
          </p:nvSpPr>
          <p:spPr bwMode="auto">
            <a:xfrm>
              <a:off x="8285092" y="6140582"/>
              <a:ext cx="651929" cy="592284"/>
            </a:xfrm>
            <a:custGeom>
              <a:avLst/>
              <a:gdLst>
                <a:gd name="T0" fmla="*/ 458 w 690"/>
                <a:gd name="T1" fmla="*/ 0 h 628"/>
                <a:gd name="T2" fmla="*/ 690 w 690"/>
                <a:gd name="T3" fmla="*/ 408 h 628"/>
                <a:gd name="T4" fmla="*/ 633 w 690"/>
                <a:gd name="T5" fmla="*/ 628 h 628"/>
                <a:gd name="T6" fmla="*/ 107 w 690"/>
                <a:gd name="T7" fmla="*/ 501 h 628"/>
                <a:gd name="T8" fmla="*/ 0 w 690"/>
                <a:gd name="T9" fmla="*/ 313 h 628"/>
                <a:gd name="T10" fmla="*/ 287 w 690"/>
                <a:gd name="T11" fmla="*/ 219 h 628"/>
                <a:gd name="T12" fmla="*/ 458 w 690"/>
                <a:gd name="T13" fmla="*/ 0 h 628"/>
              </a:gdLst>
              <a:ahLst/>
              <a:cxnLst>
                <a:cxn ang="0">
                  <a:pos x="T0" y="T1"/>
                </a:cxn>
                <a:cxn ang="0">
                  <a:pos x="T2" y="T3"/>
                </a:cxn>
                <a:cxn ang="0">
                  <a:pos x="T4" y="T5"/>
                </a:cxn>
                <a:cxn ang="0">
                  <a:pos x="T6" y="T7"/>
                </a:cxn>
                <a:cxn ang="0">
                  <a:pos x="T8" y="T9"/>
                </a:cxn>
                <a:cxn ang="0">
                  <a:pos x="T10" y="T11"/>
                </a:cxn>
                <a:cxn ang="0">
                  <a:pos x="T12" y="T13"/>
                </a:cxn>
              </a:cxnLst>
              <a:rect l="0" t="0" r="r" b="b"/>
              <a:pathLst>
                <a:path w="690" h="628">
                  <a:moveTo>
                    <a:pt x="458" y="0"/>
                  </a:moveTo>
                  <a:cubicBezTo>
                    <a:pt x="690" y="408"/>
                    <a:pt x="690" y="408"/>
                    <a:pt x="690" y="408"/>
                  </a:cubicBezTo>
                  <a:cubicBezTo>
                    <a:pt x="633" y="628"/>
                    <a:pt x="633" y="628"/>
                    <a:pt x="633" y="628"/>
                  </a:cubicBezTo>
                  <a:cubicBezTo>
                    <a:pt x="107" y="501"/>
                    <a:pt x="107" y="501"/>
                    <a:pt x="107" y="501"/>
                  </a:cubicBezTo>
                  <a:cubicBezTo>
                    <a:pt x="0" y="313"/>
                    <a:pt x="0" y="313"/>
                    <a:pt x="0" y="313"/>
                  </a:cubicBezTo>
                  <a:cubicBezTo>
                    <a:pt x="115" y="305"/>
                    <a:pt x="211" y="273"/>
                    <a:pt x="287" y="219"/>
                  </a:cubicBezTo>
                  <a:cubicBezTo>
                    <a:pt x="362" y="167"/>
                    <a:pt x="418" y="93"/>
                    <a:pt x="458" y="0"/>
                  </a:cubicBezTo>
                  <a:close/>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0"/>
            <p:cNvSpPr/>
            <p:nvPr/>
          </p:nvSpPr>
          <p:spPr bwMode="auto">
            <a:xfrm>
              <a:off x="8285092" y="6177115"/>
              <a:ext cx="858908" cy="937691"/>
            </a:xfrm>
            <a:custGeom>
              <a:avLst/>
              <a:gdLst>
                <a:gd name="T0" fmla="*/ 494 w 711"/>
                <a:gd name="T1" fmla="*/ 0 h 975"/>
                <a:gd name="T2" fmla="*/ 711 w 711"/>
                <a:gd name="T3" fmla="*/ 377 h 975"/>
                <a:gd name="T4" fmla="*/ 711 w 711"/>
                <a:gd name="T5" fmla="*/ 975 h 975"/>
                <a:gd name="T6" fmla="*/ 458 w 711"/>
                <a:gd name="T7" fmla="*/ 975 h 975"/>
                <a:gd name="T8" fmla="*/ 0 w 711"/>
                <a:gd name="T9" fmla="*/ 338 h 975"/>
                <a:gd name="T10" fmla="*/ 310 w 711"/>
                <a:gd name="T11" fmla="*/ 237 h 975"/>
                <a:gd name="T12" fmla="*/ 494 w 711"/>
                <a:gd name="T13" fmla="*/ 0 h 975"/>
                <a:gd name="connsiteX0" fmla="*/ 6948 w 12795"/>
                <a:gd name="connsiteY0" fmla="*/ 0 h 10777"/>
                <a:gd name="connsiteX1" fmla="*/ 12795 w 12795"/>
                <a:gd name="connsiteY1" fmla="*/ 7260 h 10777"/>
                <a:gd name="connsiteX2" fmla="*/ 10000 w 12795"/>
                <a:gd name="connsiteY2" fmla="*/ 10000 h 10777"/>
                <a:gd name="connsiteX3" fmla="*/ 6442 w 12795"/>
                <a:gd name="connsiteY3" fmla="*/ 10000 h 10777"/>
                <a:gd name="connsiteX4" fmla="*/ 0 w 12795"/>
                <a:gd name="connsiteY4" fmla="*/ 3467 h 10777"/>
                <a:gd name="connsiteX5" fmla="*/ 4360 w 12795"/>
                <a:gd name="connsiteY5" fmla="*/ 2431 h 10777"/>
                <a:gd name="connsiteX6" fmla="*/ 6948 w 12795"/>
                <a:gd name="connsiteY6" fmla="*/ 0 h 10777"/>
                <a:gd name="connsiteX0-1" fmla="*/ 6948 w 12795"/>
                <a:gd name="connsiteY0-2" fmla="*/ 0 h 10203"/>
                <a:gd name="connsiteX1-3" fmla="*/ 12795 w 12795"/>
                <a:gd name="connsiteY1-4" fmla="*/ 7260 h 10203"/>
                <a:gd name="connsiteX2-5" fmla="*/ 10000 w 12795"/>
                <a:gd name="connsiteY2-6" fmla="*/ 10000 h 10203"/>
                <a:gd name="connsiteX3-7" fmla="*/ 6442 w 12795"/>
                <a:gd name="connsiteY3-8" fmla="*/ 10000 h 10203"/>
                <a:gd name="connsiteX4-9" fmla="*/ 0 w 12795"/>
                <a:gd name="connsiteY4-10" fmla="*/ 3467 h 10203"/>
                <a:gd name="connsiteX5-11" fmla="*/ 4360 w 12795"/>
                <a:gd name="connsiteY5-12" fmla="*/ 2431 h 10203"/>
                <a:gd name="connsiteX6-13" fmla="*/ 6948 w 12795"/>
                <a:gd name="connsiteY6-14" fmla="*/ 0 h 102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795" h="10203">
                  <a:moveTo>
                    <a:pt x="6948" y="0"/>
                  </a:moveTo>
                  <a:cubicBezTo>
                    <a:pt x="10000" y="3867"/>
                    <a:pt x="12795" y="7260"/>
                    <a:pt x="12795" y="7260"/>
                  </a:cubicBezTo>
                  <a:cubicBezTo>
                    <a:pt x="12339" y="8979"/>
                    <a:pt x="11059" y="9543"/>
                    <a:pt x="10000" y="10000"/>
                  </a:cubicBezTo>
                  <a:cubicBezTo>
                    <a:pt x="8941" y="10457"/>
                    <a:pt x="6442" y="10000"/>
                    <a:pt x="6442" y="10000"/>
                  </a:cubicBezTo>
                  <a:lnTo>
                    <a:pt x="0" y="3467"/>
                  </a:lnTo>
                  <a:cubicBezTo>
                    <a:pt x="1758" y="3374"/>
                    <a:pt x="3207" y="3026"/>
                    <a:pt x="4360" y="2431"/>
                  </a:cubicBezTo>
                  <a:cubicBezTo>
                    <a:pt x="5485" y="1846"/>
                    <a:pt x="6343" y="1036"/>
                    <a:pt x="6948" y="0"/>
                  </a:cubicBez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1"/>
            <p:cNvSpPr/>
            <p:nvPr/>
          </p:nvSpPr>
          <p:spPr bwMode="auto">
            <a:xfrm>
              <a:off x="7723924" y="5740928"/>
              <a:ext cx="462659" cy="492648"/>
            </a:xfrm>
            <a:custGeom>
              <a:avLst/>
              <a:gdLst>
                <a:gd name="T0" fmla="*/ 33 w 491"/>
                <a:gd name="T1" fmla="*/ 35 h 522"/>
                <a:gd name="T2" fmla="*/ 18 w 491"/>
                <a:gd name="T3" fmla="*/ 110 h 522"/>
                <a:gd name="T4" fmla="*/ 213 w 491"/>
                <a:gd name="T5" fmla="*/ 358 h 522"/>
                <a:gd name="T6" fmla="*/ 448 w 491"/>
                <a:gd name="T7" fmla="*/ 493 h 522"/>
                <a:gd name="T8" fmla="*/ 389 w 491"/>
                <a:gd name="T9" fmla="*/ 284 h 522"/>
                <a:gd name="T10" fmla="*/ 229 w 491"/>
                <a:gd name="T11" fmla="*/ 90 h 522"/>
                <a:gd name="T12" fmla="*/ 33 w 491"/>
                <a:gd name="T13" fmla="*/ 35 h 522"/>
              </a:gdLst>
              <a:ahLst/>
              <a:cxnLst>
                <a:cxn ang="0">
                  <a:pos x="T0" y="T1"/>
                </a:cxn>
                <a:cxn ang="0">
                  <a:pos x="T2" y="T3"/>
                </a:cxn>
                <a:cxn ang="0">
                  <a:pos x="T4" y="T5"/>
                </a:cxn>
                <a:cxn ang="0">
                  <a:pos x="T6" y="T7"/>
                </a:cxn>
                <a:cxn ang="0">
                  <a:pos x="T8" y="T9"/>
                </a:cxn>
                <a:cxn ang="0">
                  <a:pos x="T10" y="T11"/>
                </a:cxn>
                <a:cxn ang="0">
                  <a:pos x="T12" y="T13"/>
                </a:cxn>
              </a:cxnLst>
              <a:rect l="0" t="0" r="r" b="b"/>
              <a:pathLst>
                <a:path w="491" h="522">
                  <a:moveTo>
                    <a:pt x="33" y="35"/>
                  </a:moveTo>
                  <a:cubicBezTo>
                    <a:pt x="8" y="52"/>
                    <a:pt x="0" y="87"/>
                    <a:pt x="18" y="110"/>
                  </a:cubicBezTo>
                  <a:cubicBezTo>
                    <a:pt x="213" y="358"/>
                    <a:pt x="213" y="358"/>
                    <a:pt x="213" y="358"/>
                  </a:cubicBezTo>
                  <a:cubicBezTo>
                    <a:pt x="245" y="399"/>
                    <a:pt x="405" y="522"/>
                    <a:pt x="448" y="493"/>
                  </a:cubicBezTo>
                  <a:cubicBezTo>
                    <a:pt x="491" y="465"/>
                    <a:pt x="421" y="324"/>
                    <a:pt x="389" y="284"/>
                  </a:cubicBezTo>
                  <a:cubicBezTo>
                    <a:pt x="229" y="90"/>
                    <a:pt x="229" y="90"/>
                    <a:pt x="229" y="90"/>
                  </a:cubicBezTo>
                  <a:cubicBezTo>
                    <a:pt x="175" y="25"/>
                    <a:pt x="86" y="0"/>
                    <a:pt x="33" y="35"/>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2"/>
            <p:cNvSpPr/>
            <p:nvPr/>
          </p:nvSpPr>
          <p:spPr bwMode="auto">
            <a:xfrm>
              <a:off x="7727245" y="5795175"/>
              <a:ext cx="108470" cy="110707"/>
            </a:xfrm>
            <a:custGeom>
              <a:avLst/>
              <a:gdLst>
                <a:gd name="T0" fmla="*/ 69 w 114"/>
                <a:gd name="T1" fmla="*/ 117 h 117"/>
                <a:gd name="T2" fmla="*/ 114 w 114"/>
                <a:gd name="T3" fmla="*/ 49 h 117"/>
                <a:gd name="T4" fmla="*/ 0 w 114"/>
                <a:gd name="T5" fmla="*/ 27 h 117"/>
                <a:gd name="T6" fmla="*/ 69 w 114"/>
                <a:gd name="T7" fmla="*/ 117 h 117"/>
              </a:gdLst>
              <a:ahLst/>
              <a:cxnLst>
                <a:cxn ang="0">
                  <a:pos x="T0" y="T1"/>
                </a:cxn>
                <a:cxn ang="0">
                  <a:pos x="T2" y="T3"/>
                </a:cxn>
                <a:cxn ang="0">
                  <a:pos x="T4" y="T5"/>
                </a:cxn>
                <a:cxn ang="0">
                  <a:pos x="T6" y="T7"/>
                </a:cxn>
              </a:cxnLst>
              <a:rect l="0" t="0" r="r" b="b"/>
              <a:pathLst>
                <a:path w="114" h="117">
                  <a:moveTo>
                    <a:pt x="69" y="117"/>
                  </a:moveTo>
                  <a:cubicBezTo>
                    <a:pt x="97" y="87"/>
                    <a:pt x="101" y="77"/>
                    <a:pt x="114" y="49"/>
                  </a:cubicBezTo>
                  <a:cubicBezTo>
                    <a:pt x="87" y="9"/>
                    <a:pt x="22" y="0"/>
                    <a:pt x="0" y="27"/>
                  </a:cubicBezTo>
                  <a:cubicBezTo>
                    <a:pt x="5" y="48"/>
                    <a:pt x="54" y="104"/>
                    <a:pt x="69" y="117"/>
                  </a:cubicBezTo>
                  <a:close/>
                </a:path>
              </a:pathLst>
            </a:custGeom>
            <a:solidFill>
              <a:srgbClr val="E0BF8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3"/>
            <p:cNvSpPr/>
            <p:nvPr/>
          </p:nvSpPr>
          <p:spPr bwMode="auto">
            <a:xfrm>
              <a:off x="7644232" y="5249388"/>
              <a:ext cx="1013866" cy="1090467"/>
            </a:xfrm>
            <a:custGeom>
              <a:avLst/>
              <a:gdLst>
                <a:gd name="T0" fmla="*/ 230 w 1075"/>
                <a:gd name="T1" fmla="*/ 102 h 1155"/>
                <a:gd name="T2" fmla="*/ 341 w 1075"/>
                <a:gd name="T3" fmla="*/ 330 h 1155"/>
                <a:gd name="T4" fmla="*/ 514 w 1075"/>
                <a:gd name="T5" fmla="*/ 306 h 1155"/>
                <a:gd name="T6" fmla="*/ 677 w 1075"/>
                <a:gd name="T7" fmla="*/ 255 h 1155"/>
                <a:gd name="T8" fmla="*/ 845 w 1075"/>
                <a:gd name="T9" fmla="*/ 244 h 1155"/>
                <a:gd name="T10" fmla="*/ 1021 w 1075"/>
                <a:gd name="T11" fmla="*/ 596 h 1155"/>
                <a:gd name="T12" fmla="*/ 1029 w 1075"/>
                <a:gd name="T13" fmla="*/ 992 h 1155"/>
                <a:gd name="T14" fmla="*/ 859 w 1075"/>
                <a:gd name="T15" fmla="*/ 1027 h 1155"/>
                <a:gd name="T16" fmla="*/ 638 w 1075"/>
                <a:gd name="T17" fmla="*/ 1092 h 1155"/>
                <a:gd name="T18" fmla="*/ 472 w 1075"/>
                <a:gd name="T19" fmla="*/ 969 h 1155"/>
                <a:gd name="T20" fmla="*/ 64 w 1075"/>
                <a:gd name="T21" fmla="*/ 183 h 1155"/>
                <a:gd name="T22" fmla="*/ 230 w 1075"/>
                <a:gd name="T23" fmla="*/ 102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5" h="1155">
                  <a:moveTo>
                    <a:pt x="230" y="102"/>
                  </a:moveTo>
                  <a:cubicBezTo>
                    <a:pt x="341" y="330"/>
                    <a:pt x="341" y="330"/>
                    <a:pt x="341" y="330"/>
                  </a:cubicBezTo>
                  <a:cubicBezTo>
                    <a:pt x="352" y="253"/>
                    <a:pt x="468" y="235"/>
                    <a:pt x="514" y="306"/>
                  </a:cubicBezTo>
                  <a:cubicBezTo>
                    <a:pt x="514" y="225"/>
                    <a:pt x="623" y="199"/>
                    <a:pt x="677" y="255"/>
                  </a:cubicBezTo>
                  <a:cubicBezTo>
                    <a:pt x="689" y="180"/>
                    <a:pt x="806" y="168"/>
                    <a:pt x="845" y="244"/>
                  </a:cubicBezTo>
                  <a:cubicBezTo>
                    <a:pt x="1021" y="596"/>
                    <a:pt x="1021" y="596"/>
                    <a:pt x="1021" y="596"/>
                  </a:cubicBezTo>
                  <a:cubicBezTo>
                    <a:pt x="1075" y="704"/>
                    <a:pt x="1058" y="918"/>
                    <a:pt x="1029" y="992"/>
                  </a:cubicBezTo>
                  <a:cubicBezTo>
                    <a:pt x="1001" y="1061"/>
                    <a:pt x="904" y="994"/>
                    <a:pt x="859" y="1027"/>
                  </a:cubicBezTo>
                  <a:cubicBezTo>
                    <a:pt x="783" y="1081"/>
                    <a:pt x="745" y="1155"/>
                    <a:pt x="638" y="1092"/>
                  </a:cubicBezTo>
                  <a:cubicBezTo>
                    <a:pt x="560" y="1046"/>
                    <a:pt x="499" y="1021"/>
                    <a:pt x="472" y="969"/>
                  </a:cubicBezTo>
                  <a:cubicBezTo>
                    <a:pt x="64" y="183"/>
                    <a:pt x="64" y="183"/>
                    <a:pt x="64" y="183"/>
                  </a:cubicBezTo>
                  <a:cubicBezTo>
                    <a:pt x="0" y="60"/>
                    <a:pt x="180" y="0"/>
                    <a:pt x="230" y="102"/>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4"/>
            <p:cNvSpPr/>
            <p:nvPr/>
          </p:nvSpPr>
          <p:spPr bwMode="auto">
            <a:xfrm>
              <a:off x="7680757" y="5281493"/>
              <a:ext cx="179308" cy="166061"/>
            </a:xfrm>
            <a:custGeom>
              <a:avLst/>
              <a:gdLst>
                <a:gd name="T0" fmla="*/ 171 w 190"/>
                <a:gd name="T1" fmla="*/ 75 h 177"/>
                <a:gd name="T2" fmla="*/ 190 w 190"/>
                <a:gd name="T3" fmla="*/ 115 h 177"/>
                <a:gd name="T4" fmla="*/ 63 w 190"/>
                <a:gd name="T5" fmla="*/ 177 h 177"/>
                <a:gd name="T6" fmla="*/ 45 w 190"/>
                <a:gd name="T7" fmla="*/ 140 h 177"/>
                <a:gd name="T8" fmla="*/ 171 w 190"/>
                <a:gd name="T9" fmla="*/ 75 h 177"/>
              </a:gdLst>
              <a:ahLst/>
              <a:cxnLst>
                <a:cxn ang="0">
                  <a:pos x="T0" y="T1"/>
                </a:cxn>
                <a:cxn ang="0">
                  <a:pos x="T2" y="T3"/>
                </a:cxn>
                <a:cxn ang="0">
                  <a:pos x="T4" y="T5"/>
                </a:cxn>
                <a:cxn ang="0">
                  <a:pos x="T6" y="T7"/>
                </a:cxn>
                <a:cxn ang="0">
                  <a:pos x="T8" y="T9"/>
                </a:cxn>
              </a:cxnLst>
              <a:rect l="0" t="0" r="r" b="b"/>
              <a:pathLst>
                <a:path w="190" h="177">
                  <a:moveTo>
                    <a:pt x="171" y="75"/>
                  </a:moveTo>
                  <a:cubicBezTo>
                    <a:pt x="190" y="115"/>
                    <a:pt x="190" y="115"/>
                    <a:pt x="190" y="115"/>
                  </a:cubicBezTo>
                  <a:cubicBezTo>
                    <a:pt x="161" y="144"/>
                    <a:pt x="115" y="169"/>
                    <a:pt x="63" y="177"/>
                  </a:cubicBezTo>
                  <a:cubicBezTo>
                    <a:pt x="45" y="140"/>
                    <a:pt x="45" y="140"/>
                    <a:pt x="45" y="140"/>
                  </a:cubicBezTo>
                  <a:cubicBezTo>
                    <a:pt x="0" y="49"/>
                    <a:pt x="133" y="0"/>
                    <a:pt x="171" y="75"/>
                  </a:cubicBezTo>
                  <a:close/>
                </a:path>
              </a:pathLst>
            </a:custGeom>
            <a:solidFill>
              <a:srgbClr val="F7EC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5"/>
            <p:cNvSpPr/>
            <p:nvPr/>
          </p:nvSpPr>
          <p:spPr bwMode="auto">
            <a:xfrm>
              <a:off x="8267383" y="5477445"/>
              <a:ext cx="77479" cy="126206"/>
            </a:xfrm>
            <a:custGeom>
              <a:avLst/>
              <a:gdLst>
                <a:gd name="T0" fmla="*/ 83 w 83"/>
                <a:gd name="T1" fmla="*/ 133 h 133"/>
                <a:gd name="T2" fmla="*/ 19 w 83"/>
                <a:gd name="T3" fmla="*/ 0 h 133"/>
                <a:gd name="T4" fmla="*/ 16 w 83"/>
                <a:gd name="T5" fmla="*/ 12 h 133"/>
                <a:gd name="T6" fmla="*/ 0 w 83"/>
                <a:gd name="T7" fmla="*/ 0 h 133"/>
                <a:gd name="T8" fmla="*/ 83 w 83"/>
                <a:gd name="T9" fmla="*/ 133 h 133"/>
              </a:gdLst>
              <a:ahLst/>
              <a:cxnLst>
                <a:cxn ang="0">
                  <a:pos x="T0" y="T1"/>
                </a:cxn>
                <a:cxn ang="0">
                  <a:pos x="T2" y="T3"/>
                </a:cxn>
                <a:cxn ang="0">
                  <a:pos x="T4" y="T5"/>
                </a:cxn>
                <a:cxn ang="0">
                  <a:pos x="T6" y="T7"/>
                </a:cxn>
                <a:cxn ang="0">
                  <a:pos x="T8" y="T9"/>
                </a:cxn>
              </a:cxnLst>
              <a:rect l="0" t="0" r="r" b="b"/>
              <a:pathLst>
                <a:path w="83" h="133">
                  <a:moveTo>
                    <a:pt x="83" y="133"/>
                  </a:moveTo>
                  <a:cubicBezTo>
                    <a:pt x="83" y="133"/>
                    <a:pt x="49" y="62"/>
                    <a:pt x="19" y="0"/>
                  </a:cubicBezTo>
                  <a:cubicBezTo>
                    <a:pt x="17" y="4"/>
                    <a:pt x="16" y="8"/>
                    <a:pt x="16" y="12"/>
                  </a:cubicBezTo>
                  <a:cubicBezTo>
                    <a:pt x="11" y="8"/>
                    <a:pt x="6" y="3"/>
                    <a:pt x="0" y="0"/>
                  </a:cubicBezTo>
                  <a:cubicBezTo>
                    <a:pt x="37" y="60"/>
                    <a:pt x="83" y="133"/>
                    <a:pt x="83" y="133"/>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6"/>
            <p:cNvSpPr/>
            <p:nvPr/>
          </p:nvSpPr>
          <p:spPr bwMode="auto">
            <a:xfrm>
              <a:off x="7961895" y="5549405"/>
              <a:ext cx="88547" cy="180453"/>
            </a:xfrm>
            <a:custGeom>
              <a:avLst/>
              <a:gdLst>
                <a:gd name="T0" fmla="*/ 0 w 94"/>
                <a:gd name="T1" fmla="*/ 20 h 191"/>
                <a:gd name="T2" fmla="*/ 6 w 94"/>
                <a:gd name="T3" fmla="*/ 0 h 191"/>
                <a:gd name="T4" fmla="*/ 94 w 94"/>
                <a:gd name="T5" fmla="*/ 191 h 191"/>
                <a:gd name="T6" fmla="*/ 0 w 94"/>
                <a:gd name="T7" fmla="*/ 22 h 191"/>
                <a:gd name="T8" fmla="*/ 0 w 94"/>
                <a:gd name="T9" fmla="*/ 20 h 191"/>
              </a:gdLst>
              <a:ahLst/>
              <a:cxnLst>
                <a:cxn ang="0">
                  <a:pos x="T0" y="T1"/>
                </a:cxn>
                <a:cxn ang="0">
                  <a:pos x="T2" y="T3"/>
                </a:cxn>
                <a:cxn ang="0">
                  <a:pos x="T4" y="T5"/>
                </a:cxn>
                <a:cxn ang="0">
                  <a:pos x="T6" y="T7"/>
                </a:cxn>
                <a:cxn ang="0">
                  <a:pos x="T8" y="T9"/>
                </a:cxn>
              </a:cxnLst>
              <a:rect l="0" t="0" r="r" b="b"/>
              <a:pathLst>
                <a:path w="94" h="191">
                  <a:moveTo>
                    <a:pt x="0" y="20"/>
                  </a:moveTo>
                  <a:cubicBezTo>
                    <a:pt x="1" y="13"/>
                    <a:pt x="3" y="6"/>
                    <a:pt x="6" y="0"/>
                  </a:cubicBezTo>
                  <a:cubicBezTo>
                    <a:pt x="39" y="71"/>
                    <a:pt x="94" y="191"/>
                    <a:pt x="94" y="191"/>
                  </a:cubicBezTo>
                  <a:cubicBezTo>
                    <a:pt x="94" y="191"/>
                    <a:pt x="26" y="73"/>
                    <a:pt x="0" y="22"/>
                  </a:cubicBezTo>
                  <a:cubicBezTo>
                    <a:pt x="0" y="23"/>
                    <a:pt x="0" y="22"/>
                    <a:pt x="0" y="2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7"/>
            <p:cNvSpPr/>
            <p:nvPr/>
          </p:nvSpPr>
          <p:spPr bwMode="auto">
            <a:xfrm>
              <a:off x="8107998" y="5517299"/>
              <a:ext cx="95188" cy="154990"/>
            </a:xfrm>
            <a:custGeom>
              <a:avLst/>
              <a:gdLst>
                <a:gd name="T0" fmla="*/ 0 w 101"/>
                <a:gd name="T1" fmla="*/ 0 h 164"/>
                <a:gd name="T2" fmla="*/ 24 w 101"/>
                <a:gd name="T3" fmla="*/ 25 h 164"/>
                <a:gd name="T4" fmla="*/ 25 w 101"/>
                <a:gd name="T5" fmla="*/ 10 h 164"/>
                <a:gd name="T6" fmla="*/ 101 w 101"/>
                <a:gd name="T7" fmla="*/ 164 h 164"/>
                <a:gd name="T8" fmla="*/ 0 w 101"/>
                <a:gd name="T9" fmla="*/ 0 h 164"/>
              </a:gdLst>
              <a:ahLst/>
              <a:cxnLst>
                <a:cxn ang="0">
                  <a:pos x="T0" y="T1"/>
                </a:cxn>
                <a:cxn ang="0">
                  <a:pos x="T2" y="T3"/>
                </a:cxn>
                <a:cxn ang="0">
                  <a:pos x="T4" y="T5"/>
                </a:cxn>
                <a:cxn ang="0">
                  <a:pos x="T6" y="T7"/>
                </a:cxn>
                <a:cxn ang="0">
                  <a:pos x="T8" y="T9"/>
                </a:cxn>
              </a:cxnLst>
              <a:rect l="0" t="0" r="r" b="b"/>
              <a:pathLst>
                <a:path w="101" h="164">
                  <a:moveTo>
                    <a:pt x="0" y="0"/>
                  </a:moveTo>
                  <a:cubicBezTo>
                    <a:pt x="9" y="7"/>
                    <a:pt x="17" y="15"/>
                    <a:pt x="24" y="25"/>
                  </a:cubicBezTo>
                  <a:cubicBezTo>
                    <a:pt x="24" y="20"/>
                    <a:pt x="25" y="15"/>
                    <a:pt x="25" y="10"/>
                  </a:cubicBezTo>
                  <a:cubicBezTo>
                    <a:pt x="59" y="79"/>
                    <a:pt x="101" y="164"/>
                    <a:pt x="101" y="164"/>
                  </a:cubicBezTo>
                  <a:cubicBezTo>
                    <a:pt x="101" y="164"/>
                    <a:pt x="38" y="63"/>
                    <a:pt x="0" y="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8" name="直角三角形 47"/>
          <p:cNvSpPr/>
          <p:nvPr/>
        </p:nvSpPr>
        <p:spPr>
          <a:xfrm rot="13500907">
            <a:off x="-1333500" y="1401763"/>
            <a:ext cx="2667000" cy="2667000"/>
          </a:xfrm>
          <a:prstGeom prst="rtTriangle">
            <a:avLst/>
          </a:prstGeom>
          <a:solidFill>
            <a:srgbClr val="F26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文本框 49"/>
          <p:cNvSpPr txBox="1">
            <a:spLocks noChangeArrowheads="1"/>
          </p:cNvSpPr>
          <p:nvPr/>
        </p:nvSpPr>
        <p:spPr bwMode="auto">
          <a:xfrm>
            <a:off x="-15875" y="2090738"/>
            <a:ext cx="1447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dirty="0">
                <a:solidFill>
                  <a:schemeClr val="bg1"/>
                </a:solidFill>
                <a:latin typeface="Impact" panose="020B0806030902050204" pitchFamily="34" charset="0"/>
              </a:rPr>
              <a:t>PART</a:t>
            </a:r>
            <a:endParaRPr lang="en-US" altLang="zh-CN" sz="4400" dirty="0">
              <a:solidFill>
                <a:schemeClr val="bg1"/>
              </a:solidFill>
              <a:latin typeface="Impact" panose="020B0806030902050204" pitchFamily="34" charset="0"/>
            </a:endParaRPr>
          </a:p>
          <a:p>
            <a:pPr eaLnBrk="1" hangingPunct="1"/>
            <a:r>
              <a:rPr lang="en-US" altLang="zh-CN" sz="4400" dirty="0">
                <a:solidFill>
                  <a:schemeClr val="bg1"/>
                </a:solidFill>
                <a:latin typeface="Impact" panose="020B0806030902050204" pitchFamily="34" charset="0"/>
              </a:rPr>
              <a:t>    </a:t>
            </a:r>
            <a:r>
              <a:rPr lang="en-US" altLang="zh-CN" sz="4400" dirty="0" smtClean="0">
                <a:solidFill>
                  <a:schemeClr val="bg1"/>
                </a:solidFill>
                <a:latin typeface="Impact" panose="020B0806030902050204" pitchFamily="34" charset="0"/>
              </a:rPr>
              <a:t>2</a:t>
            </a:r>
            <a:endParaRPr lang="zh-CN" altLang="en-US" sz="4400" dirty="0">
              <a:solidFill>
                <a:schemeClr val="bg1"/>
              </a:solidFill>
              <a:latin typeface="Impact" panose="020B0806030902050204" pitchFamily="34" charset="0"/>
            </a:endParaRPr>
          </a:p>
        </p:txBody>
      </p:sp>
      <p:sp>
        <p:nvSpPr>
          <p:cNvPr id="4101" name="文本框 50"/>
          <p:cNvSpPr txBox="1">
            <a:spLocks noChangeArrowheads="1"/>
          </p:cNvSpPr>
          <p:nvPr/>
        </p:nvSpPr>
        <p:spPr bwMode="auto">
          <a:xfrm>
            <a:off x="2184400" y="2516188"/>
            <a:ext cx="5187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smtClean="0">
                <a:solidFill>
                  <a:schemeClr val="bg1"/>
                </a:solidFill>
                <a:latin typeface="微软雅黑" panose="020B0503020204020204" pitchFamily="34" charset="-122"/>
                <a:ea typeface="微软雅黑" panose="020B0503020204020204" pitchFamily="34" charset="-122"/>
              </a:rPr>
              <a:t> </a:t>
            </a:r>
            <a:r>
              <a:rPr lang="zh-CN" altLang="en-US" sz="3200" b="1" dirty="0" smtClean="0">
                <a:solidFill>
                  <a:schemeClr val="bg1"/>
                </a:solidFill>
                <a:latin typeface="微软雅黑" panose="020B0503020204020204" pitchFamily="34" charset="-122"/>
                <a:ea typeface="微软雅黑" panose="020B0503020204020204" pitchFamily="34" charset="-122"/>
              </a:rPr>
              <a:t>文献资料搜集与整理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flipV="1">
            <a:off x="-198438" y="2836863"/>
            <a:ext cx="2176463" cy="2176462"/>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
        <p:nvSpPr>
          <p:cNvPr id="6" name="矩形 5"/>
          <p:cNvSpPr/>
          <p:nvPr/>
        </p:nvSpPr>
        <p:spPr>
          <a:xfrm>
            <a:off x="539145" y="425296"/>
            <a:ext cx="2031325" cy="425758"/>
          </a:xfrm>
          <a:prstGeom prst="rect">
            <a:avLst/>
          </a:prstGeom>
        </p:spPr>
        <p:txBody>
          <a:bodyPr wrap="none">
            <a:spAutoFit/>
          </a:bodyPr>
          <a:lstStyle/>
          <a:p>
            <a:pPr eaLnBrk="1" hangingPunct="1">
              <a:lnSpc>
                <a:spcPts val="2565"/>
              </a:lnSpc>
            </a:pPr>
            <a:r>
              <a:rPr lang="zh-CN" altLang="en-US" sz="2400" b="1" dirty="0">
                <a:latin typeface="微软雅黑" panose="020B0503020204020204" pitchFamily="34" charset="-122"/>
                <a:ea typeface="微软雅黑" panose="020B0503020204020204" pitchFamily="34" charset="-122"/>
              </a:rPr>
              <a:t>文献资料</a:t>
            </a:r>
            <a:r>
              <a:rPr lang="zh-CN" altLang="en-US" sz="2400" b="1" dirty="0" smtClean="0">
                <a:latin typeface="微软雅黑" panose="020B0503020204020204" pitchFamily="34" charset="-122"/>
                <a:ea typeface="微软雅黑" panose="020B0503020204020204" pitchFamily="34" charset="-122"/>
              </a:rPr>
              <a:t>搜集</a:t>
            </a:r>
            <a:endParaRPr lang="zh-CN" altLang="zh-CN" sz="2400" b="1" dirty="0">
              <a:latin typeface="微软雅黑" panose="020B0503020204020204" pitchFamily="34" charset="-122"/>
              <a:ea typeface="微软雅黑" panose="020B0503020204020204" pitchFamily="34" charset="-122"/>
            </a:endParaRPr>
          </a:p>
        </p:txBody>
      </p:sp>
      <p:sp>
        <p:nvSpPr>
          <p:cNvPr id="2" name="矩形 1"/>
          <p:cNvSpPr/>
          <p:nvPr/>
        </p:nvSpPr>
        <p:spPr>
          <a:xfrm>
            <a:off x="962842" y="1148476"/>
            <a:ext cx="2466157" cy="369332"/>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一、搜索引擎</a:t>
            </a:r>
            <a:endParaRPr lang="en-US" altLang="zh-CN"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32220" y="1638300"/>
            <a:ext cx="234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泛语科技\Desktop\t015e56229ef012275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975" y="1740150"/>
            <a:ext cx="1728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966488" y="3035176"/>
            <a:ext cx="1852911" cy="369332"/>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二、专业</a:t>
            </a:r>
            <a:r>
              <a:rPr lang="zh-CN" altLang="en-US" dirty="0">
                <a:latin typeface="微软雅黑" panose="020B0503020204020204" pitchFamily="34" charset="-122"/>
                <a:ea typeface="微软雅黑" panose="020B0503020204020204" pitchFamily="34" charset="-122"/>
              </a:rPr>
              <a:t>数据库</a:t>
            </a:r>
            <a:endParaRPr lang="en-US" altLang="zh-CN" dirty="0">
              <a:latin typeface="微软雅黑" panose="020B0503020204020204" pitchFamily="34" charset="-122"/>
              <a:ea typeface="微软雅黑" panose="020B0503020204020204" pitchFamily="34" charset="-122"/>
            </a:endParaRPr>
          </a:p>
        </p:txBody>
      </p:sp>
      <p:pic>
        <p:nvPicPr>
          <p:cNvPr id="1028" name="Picture 4" descr="C:\Users\泛语科技\Desktop\a8014c086e061d9575b1980c7cf40ad162d9ca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95" y="3781425"/>
            <a:ext cx="2095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泛语科技\Desktop\0dd7912397dda1446684c386b5b7d0a20cf486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975" y="3781425"/>
            <a:ext cx="2095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泛语科技\Desktop\f31fbe096b63f6248bf46c3b8044ebf81a4ca35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275" y="3686175"/>
            <a:ext cx="2794000" cy="762000"/>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539145" y="425296"/>
            <a:ext cx="2621280" cy="420370"/>
          </a:xfrm>
          <a:prstGeom prst="rect">
            <a:avLst/>
          </a:prstGeom>
        </p:spPr>
        <p:txBody>
          <a:bodyPr wrap="none">
            <a:spAutoFit/>
          </a:bodyPr>
          <a:p>
            <a:pPr eaLnBrk="1" hangingPunct="1">
              <a:lnSpc>
                <a:spcPts val="2565"/>
              </a:lnSpc>
            </a:pPr>
            <a:r>
              <a:rPr lang="zh-CN" altLang="en-US" sz="2400" b="1" dirty="0">
                <a:latin typeface="微软雅黑" panose="020B0503020204020204" pitchFamily="34" charset="-122"/>
                <a:ea typeface="微软雅黑" panose="020B0503020204020204" pitchFamily="34" charset="-122"/>
              </a:rPr>
              <a:t>文献资料</a:t>
            </a:r>
            <a:r>
              <a:rPr lang="zh-CN" altLang="en-US" sz="2400" b="1" dirty="0" smtClean="0">
                <a:latin typeface="微软雅黑" panose="020B0503020204020204" pitchFamily="34" charset="-122"/>
                <a:ea typeface="微软雅黑" panose="020B0503020204020204" pitchFamily="34" charset="-122"/>
              </a:rPr>
              <a:t>搜集范围</a:t>
            </a:r>
            <a:endParaRPr lang="zh-CN" altLang="zh-CN" sz="2400" b="1" dirty="0">
              <a:latin typeface="微软雅黑" panose="020B0503020204020204" pitchFamily="34" charset="-122"/>
              <a:ea typeface="微软雅黑" panose="020B0503020204020204" pitchFamily="34" charset="-122"/>
            </a:endParaRPr>
          </a:p>
        </p:txBody>
      </p:sp>
      <p:cxnSp>
        <p:nvCxnSpPr>
          <p:cNvPr id="4" name="直接连接符 3"/>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p>
            <a:endParaRPr lang="zh-CN" altLang="en-US">
              <a:solidFill>
                <a:srgbClr val="FF0000"/>
              </a:solidFill>
            </a:endParaRPr>
          </a:p>
        </p:txBody>
      </p:sp>
      <p:sp>
        <p:nvSpPr>
          <p:cNvPr id="100" name="文本框 99"/>
          <p:cNvSpPr txBox="1"/>
          <p:nvPr/>
        </p:nvSpPr>
        <p:spPr>
          <a:xfrm>
            <a:off x="934720" y="1400175"/>
            <a:ext cx="7724775" cy="3784600"/>
          </a:xfrm>
          <a:prstGeom prst="rect">
            <a:avLst/>
          </a:prstGeom>
          <a:noFill/>
          <a:ln w="9525">
            <a:noFill/>
          </a:ln>
        </p:spPr>
        <p:txBody>
          <a:bodyPr wrap="square">
            <a:spAutoFit/>
          </a:bodyPr>
          <a:p>
            <a:pPr marL="0" indent="0">
              <a:lnSpc>
                <a:spcPct val="200000"/>
              </a:lnSpc>
            </a:pPr>
            <a:r>
              <a:rPr lang="zh-CN" altLang="en-US" sz="2400" b="0">
                <a:latin typeface="微软雅黑" panose="020B0503020204020204" pitchFamily="34" charset="-122"/>
                <a:ea typeface="微软雅黑" panose="020B0503020204020204" pitchFamily="34" charset="-122"/>
                <a:cs typeface="微软雅黑" panose="020B0503020204020204" pitchFamily="34" charset="-122"/>
              </a:rPr>
              <a:t>第一，第一手资料。</a:t>
            </a:r>
            <a:endParaRPr lang="zh-CN" altLang="en-US" sz="2400" b="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200000"/>
              </a:lnSpc>
            </a:pPr>
            <a:r>
              <a:rPr lang="zh-CN" altLang="en-US" sz="2400" b="0">
                <a:latin typeface="微软雅黑" panose="020B0503020204020204" pitchFamily="34" charset="-122"/>
                <a:ea typeface="微软雅黑" panose="020B0503020204020204" pitchFamily="34" charset="-122"/>
                <a:cs typeface="微软雅黑" panose="020B0503020204020204" pitchFamily="34" charset="-122"/>
              </a:rPr>
              <a:t>第二，他人的研究成果。</a:t>
            </a:r>
            <a:endParaRPr lang="zh-CN" altLang="en-US" sz="2400" b="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200000"/>
              </a:lnSpc>
            </a:pPr>
            <a:r>
              <a:rPr lang="zh-CN" altLang="en-US" sz="2400" b="0">
                <a:latin typeface="微软雅黑" panose="020B0503020204020204" pitchFamily="34" charset="-122"/>
                <a:ea typeface="微软雅黑" panose="020B0503020204020204" pitchFamily="34" charset="-122"/>
                <a:cs typeface="微软雅黑" panose="020B0503020204020204" pitchFamily="34" charset="-122"/>
              </a:rPr>
              <a:t>第三，边缘学科的材料。</a:t>
            </a:r>
            <a:endParaRPr lang="zh-CN" altLang="en-US" sz="2400" b="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200000"/>
              </a:lnSpc>
            </a:pPr>
            <a:r>
              <a:rPr lang="zh-CN" altLang="en-US" sz="2400" b="0">
                <a:latin typeface="微软雅黑" panose="020B0503020204020204" pitchFamily="34" charset="-122"/>
                <a:ea typeface="微软雅黑" panose="020B0503020204020204" pitchFamily="34" charset="-122"/>
                <a:cs typeface="微软雅黑" panose="020B0503020204020204" pitchFamily="34" charset="-122"/>
              </a:rPr>
              <a:t>第四，名人的有关论述，有关政策文献等。</a:t>
            </a:r>
            <a:endParaRPr lang="zh-CN" altLang="en-US" sz="2400" b="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200000"/>
              </a:lnSpc>
            </a:pPr>
            <a:r>
              <a:rPr lang="zh-CN" altLang="en-US" sz="2400" b="0">
                <a:latin typeface="微软雅黑" panose="020B0503020204020204" pitchFamily="34" charset="-122"/>
                <a:ea typeface="微软雅黑" panose="020B0503020204020204" pitchFamily="34" charset="-122"/>
                <a:cs typeface="微软雅黑" panose="020B0503020204020204" pitchFamily="34" charset="-122"/>
              </a:rPr>
              <a:t>第五，背景材料。</a:t>
            </a:r>
            <a:endParaRPr lang="zh-CN" altLang="en-US" sz="2400" b="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
        <p:nvSpPr>
          <p:cNvPr id="4" name="矩形 3"/>
          <p:cNvSpPr/>
          <p:nvPr/>
        </p:nvSpPr>
        <p:spPr>
          <a:xfrm>
            <a:off x="539145" y="425296"/>
            <a:ext cx="2031325" cy="425758"/>
          </a:xfrm>
          <a:prstGeom prst="rect">
            <a:avLst/>
          </a:prstGeom>
        </p:spPr>
        <p:txBody>
          <a:bodyPr wrap="none">
            <a:spAutoFit/>
          </a:bodyPr>
          <a:lstStyle/>
          <a:p>
            <a:pPr eaLnBrk="1" hangingPunct="1">
              <a:lnSpc>
                <a:spcPts val="2565"/>
              </a:lnSpc>
            </a:pPr>
            <a:r>
              <a:rPr lang="zh-CN" altLang="en-US" sz="2400" b="1" dirty="0">
                <a:latin typeface="微软雅黑" panose="020B0503020204020204" pitchFamily="34" charset="-122"/>
                <a:ea typeface="微软雅黑" panose="020B0503020204020204" pitchFamily="34" charset="-122"/>
              </a:rPr>
              <a:t>文献</a:t>
            </a:r>
            <a:r>
              <a:rPr lang="zh-CN" altLang="en-US" sz="2400" b="1" dirty="0" smtClean="0">
                <a:latin typeface="微软雅黑" panose="020B0503020204020204" pitchFamily="34" charset="-122"/>
                <a:ea typeface="微软雅黑" panose="020B0503020204020204" pitchFamily="34" charset="-122"/>
              </a:rPr>
              <a:t>资料</a:t>
            </a:r>
            <a:r>
              <a:rPr lang="zh-CN" altLang="en-US" sz="2400" b="1" dirty="0">
                <a:latin typeface="微软雅黑" panose="020B0503020204020204" pitchFamily="34" charset="-122"/>
                <a:ea typeface="微软雅黑" panose="020B0503020204020204" pitchFamily="34" charset="-122"/>
              </a:rPr>
              <a:t>整理</a:t>
            </a:r>
            <a:endParaRPr lang="zh-CN" altLang="zh-CN" sz="2400" b="1" dirty="0">
              <a:latin typeface="微软雅黑" panose="020B0503020204020204" pitchFamily="34" charset="-122"/>
              <a:ea typeface="微软雅黑" panose="020B0503020204020204" pitchFamily="34" charset="-122"/>
            </a:endParaRPr>
          </a:p>
        </p:txBody>
      </p:sp>
      <p:grpSp>
        <p:nvGrpSpPr>
          <p:cNvPr id="5" name="组合 12"/>
          <p:cNvGrpSpPr/>
          <p:nvPr/>
        </p:nvGrpSpPr>
        <p:grpSpPr bwMode="auto">
          <a:xfrm>
            <a:off x="1199356" y="2362993"/>
            <a:ext cx="1415772" cy="1776115"/>
            <a:chOff x="491444" y="2593836"/>
            <a:chExt cx="1417082" cy="1775823"/>
          </a:xfrm>
        </p:grpSpPr>
        <p:grpSp>
          <p:nvGrpSpPr>
            <p:cNvPr id="6" name="组合 8"/>
            <p:cNvGrpSpPr/>
            <p:nvPr/>
          </p:nvGrpSpPr>
          <p:grpSpPr bwMode="auto">
            <a:xfrm>
              <a:off x="539552" y="2593836"/>
              <a:ext cx="1274058" cy="1274058"/>
              <a:chOff x="910478" y="2283718"/>
              <a:chExt cx="1274058" cy="1274058"/>
            </a:xfrm>
          </p:grpSpPr>
          <p:sp>
            <p:nvSpPr>
              <p:cNvPr id="8" name="椭圆 7"/>
              <p:cNvSpPr/>
              <p:nvPr/>
            </p:nvSpPr>
            <p:spPr>
              <a:xfrm>
                <a:off x="910039" y="2283718"/>
                <a:ext cx="1274353" cy="1274554"/>
              </a:xfrm>
              <a:prstGeom prst="ellipse">
                <a:avLst/>
              </a:prstGeom>
              <a:solidFill>
                <a:srgbClr val="CE3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2800" b="1" dirty="0"/>
              </a:p>
            </p:txBody>
          </p:sp>
          <p:sp>
            <p:nvSpPr>
              <p:cNvPr id="9" name="TextBox 6"/>
              <p:cNvSpPr txBox="1">
                <a:spLocks noChangeArrowheads="1"/>
              </p:cNvSpPr>
              <p:nvPr/>
            </p:nvSpPr>
            <p:spPr bwMode="auto">
              <a:xfrm>
                <a:off x="1134828" y="2378138"/>
                <a:ext cx="8659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chemeClr val="bg1"/>
                    </a:solidFill>
                    <a:latin typeface="方正美黑简体" pitchFamily="65" charset="-122"/>
                    <a:ea typeface="方正美黑简体" pitchFamily="65" charset="-122"/>
                  </a:rPr>
                  <a:t>Step</a:t>
                </a:r>
                <a:endParaRPr lang="zh-CN" altLang="en-US" sz="3200">
                  <a:solidFill>
                    <a:schemeClr val="bg1"/>
                  </a:solidFill>
                  <a:latin typeface="方正美黑简体" pitchFamily="65" charset="-122"/>
                  <a:ea typeface="方正美黑简体" pitchFamily="65" charset="-122"/>
                </a:endParaRPr>
              </a:p>
            </p:txBody>
          </p:sp>
          <p:sp>
            <p:nvSpPr>
              <p:cNvPr id="10" name="TextBox 7"/>
              <p:cNvSpPr txBox="1">
                <a:spLocks noChangeArrowheads="1"/>
              </p:cNvSpPr>
              <p:nvPr/>
            </p:nvSpPr>
            <p:spPr bwMode="auto">
              <a:xfrm>
                <a:off x="1312507" y="2849890"/>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a:solidFill>
                      <a:schemeClr val="bg1"/>
                    </a:solidFill>
                    <a:latin typeface="方正美黑简体" pitchFamily="65" charset="-122"/>
                    <a:ea typeface="方正美黑简体" pitchFamily="65" charset="-122"/>
                  </a:rPr>
                  <a:t>1</a:t>
                </a:r>
                <a:endParaRPr lang="zh-CN" altLang="en-US" sz="4000">
                  <a:solidFill>
                    <a:schemeClr val="bg1"/>
                  </a:solidFill>
                  <a:latin typeface="方正美黑简体" pitchFamily="65" charset="-122"/>
                  <a:ea typeface="方正美黑简体" pitchFamily="65" charset="-122"/>
                </a:endParaRPr>
              </a:p>
            </p:txBody>
          </p:sp>
        </p:grpSp>
        <p:sp>
          <p:nvSpPr>
            <p:cNvPr id="7" name="TextBox 6"/>
            <p:cNvSpPr txBox="1"/>
            <p:nvPr/>
          </p:nvSpPr>
          <p:spPr>
            <a:xfrm>
              <a:off x="491444" y="3908070"/>
              <a:ext cx="1417082" cy="461589"/>
            </a:xfrm>
            <a:prstGeom prst="rect">
              <a:avLst/>
            </a:prstGeom>
            <a:solidFill>
              <a:schemeClr val="bg1">
                <a:lumMod val="75000"/>
              </a:schemeClr>
            </a:solidFill>
          </p:spPr>
          <p:txBody>
            <a:bodyPr wrap="none">
              <a:spAutoFit/>
            </a:bodyPr>
            <a:lstStyle/>
            <a:p>
              <a:pPr fontAlgn="auto">
                <a:spcBef>
                  <a:spcPts val="0"/>
                </a:spcBef>
                <a:spcAft>
                  <a:spcPts val="0"/>
                </a:spcAft>
                <a:buFontTx/>
                <a:buNone/>
                <a:defRPr/>
              </a:pP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粗略阅读</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1" name="组合 11"/>
          <p:cNvGrpSpPr/>
          <p:nvPr/>
        </p:nvGrpSpPr>
        <p:grpSpPr bwMode="auto">
          <a:xfrm>
            <a:off x="3238491" y="1892906"/>
            <a:ext cx="2236510" cy="1776115"/>
            <a:chOff x="1786335" y="2593836"/>
            <a:chExt cx="2236072" cy="1775823"/>
          </a:xfrm>
        </p:grpSpPr>
        <p:grpSp>
          <p:nvGrpSpPr>
            <p:cNvPr id="12" name="组合 21"/>
            <p:cNvGrpSpPr/>
            <p:nvPr/>
          </p:nvGrpSpPr>
          <p:grpSpPr bwMode="auto">
            <a:xfrm>
              <a:off x="2223984" y="2593836"/>
              <a:ext cx="1274058" cy="1274058"/>
              <a:chOff x="910478" y="2283718"/>
              <a:chExt cx="1274058" cy="1274058"/>
            </a:xfrm>
          </p:grpSpPr>
          <p:sp>
            <p:nvSpPr>
              <p:cNvPr id="14" name="椭圆 13"/>
              <p:cNvSpPr/>
              <p:nvPr/>
            </p:nvSpPr>
            <p:spPr>
              <a:xfrm>
                <a:off x="910903" y="2283718"/>
                <a:ext cx="1272925" cy="1274554"/>
              </a:xfrm>
              <a:prstGeom prst="ellipse">
                <a:avLst/>
              </a:prstGeom>
              <a:solidFill>
                <a:srgbClr val="CE3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2800" b="1" dirty="0"/>
              </a:p>
            </p:txBody>
          </p:sp>
          <p:sp>
            <p:nvSpPr>
              <p:cNvPr id="15" name="TextBox 23"/>
              <p:cNvSpPr txBox="1">
                <a:spLocks noChangeArrowheads="1"/>
              </p:cNvSpPr>
              <p:nvPr/>
            </p:nvSpPr>
            <p:spPr bwMode="auto">
              <a:xfrm>
                <a:off x="1134828" y="2378138"/>
                <a:ext cx="8659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dirty="0">
                    <a:solidFill>
                      <a:schemeClr val="bg1"/>
                    </a:solidFill>
                    <a:latin typeface="方正美黑简体" pitchFamily="65" charset="-122"/>
                    <a:ea typeface="方正美黑简体" pitchFamily="65" charset="-122"/>
                  </a:rPr>
                  <a:t>Step</a:t>
                </a:r>
                <a:endParaRPr lang="zh-CN" altLang="en-US" sz="3200" dirty="0">
                  <a:solidFill>
                    <a:schemeClr val="bg1"/>
                  </a:solidFill>
                  <a:latin typeface="方正美黑简体" pitchFamily="65" charset="-122"/>
                  <a:ea typeface="方正美黑简体" pitchFamily="65" charset="-122"/>
                </a:endParaRPr>
              </a:p>
            </p:txBody>
          </p:sp>
          <p:sp>
            <p:nvSpPr>
              <p:cNvPr id="16" name="TextBox 24"/>
              <p:cNvSpPr txBox="1">
                <a:spLocks noChangeArrowheads="1"/>
              </p:cNvSpPr>
              <p:nvPr/>
            </p:nvSpPr>
            <p:spPr bwMode="auto">
              <a:xfrm>
                <a:off x="1312507" y="2849890"/>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a:solidFill>
                      <a:schemeClr val="bg1"/>
                    </a:solidFill>
                    <a:latin typeface="方正美黑简体" pitchFamily="65" charset="-122"/>
                    <a:ea typeface="方正美黑简体" pitchFamily="65" charset="-122"/>
                  </a:rPr>
                  <a:t>2</a:t>
                </a:r>
                <a:endParaRPr lang="zh-CN" altLang="en-US" sz="4000">
                  <a:solidFill>
                    <a:schemeClr val="bg1"/>
                  </a:solidFill>
                  <a:latin typeface="方正美黑简体" pitchFamily="65" charset="-122"/>
                  <a:ea typeface="方正美黑简体" pitchFamily="65" charset="-122"/>
                </a:endParaRPr>
              </a:p>
            </p:txBody>
          </p:sp>
        </p:grpSp>
        <p:sp>
          <p:nvSpPr>
            <p:cNvPr id="13" name="TextBox 12"/>
            <p:cNvSpPr txBox="1"/>
            <p:nvPr/>
          </p:nvSpPr>
          <p:spPr>
            <a:xfrm>
              <a:off x="1786335" y="3908070"/>
              <a:ext cx="2236072" cy="461589"/>
            </a:xfrm>
            <a:prstGeom prst="rect">
              <a:avLst/>
            </a:prstGeom>
            <a:solidFill>
              <a:schemeClr val="bg1">
                <a:lumMod val="75000"/>
              </a:schemeClr>
            </a:solidFill>
          </p:spPr>
          <p:txBody>
            <a:bodyPr wrap="none">
              <a:spAutoFit/>
            </a:bodyPr>
            <a:lstStyle/>
            <a:p>
              <a:pPr fontAlgn="auto">
                <a:spcBef>
                  <a:spcPts val="0"/>
                </a:spcBef>
                <a:spcAft>
                  <a:spcPts val="0"/>
                </a:spcAft>
                <a:buFontTx/>
                <a:buNone/>
                <a:defRPr/>
              </a:pP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筛选</a:t>
              </a:r>
              <a:r>
                <a:rPr lang="en-US" altLang="zh-CN" sz="2400" b="1" dirty="0" smtClean="0">
                  <a:solidFill>
                    <a:schemeClr val="tx1">
                      <a:lumMod val="85000"/>
                      <a:lumOff val="15000"/>
                    </a:schemeClr>
                  </a:solidFill>
                  <a:latin typeface="微软雅黑" panose="020B0503020204020204" pitchFamily="34" charset="-122"/>
                  <a:ea typeface="微软雅黑" panose="020B0503020204020204" pitchFamily="34" charset="-122"/>
                </a:rPr>
                <a:t>1-2</a:t>
              </a: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篇文章</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7" name="组合 13"/>
          <p:cNvGrpSpPr/>
          <p:nvPr/>
        </p:nvGrpSpPr>
        <p:grpSpPr bwMode="auto">
          <a:xfrm>
            <a:off x="6313020" y="2516081"/>
            <a:ext cx="1415772" cy="1776115"/>
            <a:chOff x="3884362" y="2593836"/>
            <a:chExt cx="1415494" cy="1775823"/>
          </a:xfrm>
        </p:grpSpPr>
        <p:grpSp>
          <p:nvGrpSpPr>
            <p:cNvPr id="18" name="组合 25"/>
            <p:cNvGrpSpPr/>
            <p:nvPr/>
          </p:nvGrpSpPr>
          <p:grpSpPr bwMode="auto">
            <a:xfrm>
              <a:off x="3908416" y="2593836"/>
              <a:ext cx="1274058" cy="1274058"/>
              <a:chOff x="910478" y="2283718"/>
              <a:chExt cx="1274058" cy="1274058"/>
            </a:xfrm>
          </p:grpSpPr>
          <p:sp>
            <p:nvSpPr>
              <p:cNvPr id="20" name="椭圆 19"/>
              <p:cNvSpPr/>
              <p:nvPr/>
            </p:nvSpPr>
            <p:spPr>
              <a:xfrm>
                <a:off x="910231" y="2283718"/>
                <a:ext cx="1274513" cy="1274554"/>
              </a:xfrm>
              <a:prstGeom prst="ellipse">
                <a:avLst/>
              </a:prstGeom>
              <a:solidFill>
                <a:srgbClr val="CE3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2800" b="1" dirty="0"/>
              </a:p>
            </p:txBody>
          </p:sp>
          <p:sp>
            <p:nvSpPr>
              <p:cNvPr id="21" name="TextBox 27"/>
              <p:cNvSpPr txBox="1">
                <a:spLocks noChangeArrowheads="1"/>
              </p:cNvSpPr>
              <p:nvPr/>
            </p:nvSpPr>
            <p:spPr bwMode="auto">
              <a:xfrm>
                <a:off x="1134828" y="2378138"/>
                <a:ext cx="8659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dirty="0">
                    <a:solidFill>
                      <a:schemeClr val="bg1"/>
                    </a:solidFill>
                    <a:latin typeface="方正美黑简体" pitchFamily="65" charset="-122"/>
                    <a:ea typeface="方正美黑简体" pitchFamily="65" charset="-122"/>
                  </a:rPr>
                  <a:t>Step</a:t>
                </a:r>
                <a:endParaRPr lang="zh-CN" altLang="en-US" sz="3200" dirty="0">
                  <a:solidFill>
                    <a:schemeClr val="bg1"/>
                  </a:solidFill>
                  <a:latin typeface="方正美黑简体" pitchFamily="65" charset="-122"/>
                  <a:ea typeface="方正美黑简体" pitchFamily="65" charset="-122"/>
                </a:endParaRPr>
              </a:p>
            </p:txBody>
          </p:sp>
          <p:sp>
            <p:nvSpPr>
              <p:cNvPr id="22" name="TextBox 30"/>
              <p:cNvSpPr txBox="1">
                <a:spLocks noChangeArrowheads="1"/>
              </p:cNvSpPr>
              <p:nvPr/>
            </p:nvSpPr>
            <p:spPr bwMode="auto">
              <a:xfrm>
                <a:off x="1312507" y="2849890"/>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a:solidFill>
                      <a:schemeClr val="bg1"/>
                    </a:solidFill>
                    <a:latin typeface="方正美黑简体" pitchFamily="65" charset="-122"/>
                    <a:ea typeface="方正美黑简体" pitchFamily="65" charset="-122"/>
                  </a:rPr>
                  <a:t>3</a:t>
                </a:r>
                <a:endParaRPr lang="zh-CN" altLang="en-US" sz="4000">
                  <a:solidFill>
                    <a:schemeClr val="bg1"/>
                  </a:solidFill>
                  <a:latin typeface="方正美黑简体" pitchFamily="65" charset="-122"/>
                  <a:ea typeface="方正美黑简体" pitchFamily="65" charset="-122"/>
                </a:endParaRPr>
              </a:p>
            </p:txBody>
          </p:sp>
        </p:grpSp>
        <p:sp>
          <p:nvSpPr>
            <p:cNvPr id="19" name="TextBox 18"/>
            <p:cNvSpPr txBox="1"/>
            <p:nvPr/>
          </p:nvSpPr>
          <p:spPr>
            <a:xfrm>
              <a:off x="3884362" y="3908070"/>
              <a:ext cx="1415494" cy="461589"/>
            </a:xfrm>
            <a:prstGeom prst="rect">
              <a:avLst/>
            </a:prstGeom>
            <a:solidFill>
              <a:schemeClr val="bg1">
                <a:lumMod val="75000"/>
              </a:schemeClr>
            </a:solidFill>
          </p:spPr>
          <p:txBody>
            <a:bodyPr wrap="none">
              <a:spAutoFit/>
            </a:bodyPr>
            <a:lstStyle/>
            <a:p>
              <a:pPr fontAlgn="auto">
                <a:spcBef>
                  <a:spcPts val="0"/>
                </a:spcBef>
                <a:spcAft>
                  <a:spcPts val="0"/>
                </a:spcAft>
                <a:buFontTx/>
                <a:buNone/>
                <a:defRPr/>
              </a:pP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精读文章</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3" name="矩形 22"/>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4" name="TextBox 23"/>
          <p:cNvSpPr txBox="1"/>
          <p:nvPr/>
        </p:nvSpPr>
        <p:spPr>
          <a:xfrm>
            <a:off x="1199356" y="4292196"/>
            <a:ext cx="1371114" cy="400110"/>
          </a:xfrm>
          <a:prstGeom prst="rect">
            <a:avLst/>
          </a:prstGeom>
          <a:noFill/>
        </p:spPr>
        <p:txBody>
          <a:bodyPr wrap="square" rtlCol="0">
            <a:spAutoFit/>
          </a:bodyPr>
          <a:lstStyle/>
          <a:p>
            <a:pPr algn="ctr"/>
            <a:r>
              <a:rPr lang="zh-CN" altLang="en-US" sz="2000" b="1" dirty="0" smtClean="0">
                <a:solidFill>
                  <a:schemeClr val="tx1">
                    <a:lumMod val="95000"/>
                    <a:lumOff val="5000"/>
                  </a:schemeClr>
                </a:solidFill>
                <a:latin typeface="黑体" panose="02010609060101010101" charset="-122"/>
                <a:ea typeface="黑体" panose="02010609060101010101" charset="-122"/>
              </a:rPr>
              <a:t>摘要</a:t>
            </a:r>
            <a:endParaRPr lang="zh-CN" altLang="en-US" sz="2000" b="1" dirty="0">
              <a:solidFill>
                <a:schemeClr val="tx1">
                  <a:lumMod val="95000"/>
                  <a:lumOff val="5000"/>
                </a:schemeClr>
              </a:solidFill>
              <a:latin typeface="黑体" panose="02010609060101010101" charset="-122"/>
              <a:ea typeface="黑体" panose="02010609060101010101" charset="-122"/>
            </a:endParaRPr>
          </a:p>
        </p:txBody>
      </p:sp>
      <p:sp>
        <p:nvSpPr>
          <p:cNvPr id="25" name="TextBox 24"/>
          <p:cNvSpPr txBox="1"/>
          <p:nvPr/>
        </p:nvSpPr>
        <p:spPr>
          <a:xfrm>
            <a:off x="1176715" y="4731850"/>
            <a:ext cx="1371114" cy="400110"/>
          </a:xfrm>
          <a:prstGeom prst="rect">
            <a:avLst/>
          </a:prstGeom>
          <a:noFill/>
        </p:spPr>
        <p:txBody>
          <a:bodyPr wrap="square" rtlCol="0">
            <a:spAutoFit/>
          </a:bodyPr>
          <a:lstStyle/>
          <a:p>
            <a:pPr algn="ctr"/>
            <a:r>
              <a:rPr lang="zh-CN" altLang="en-US" sz="2000" b="1" dirty="0" smtClean="0">
                <a:solidFill>
                  <a:schemeClr val="tx1">
                    <a:lumMod val="95000"/>
                    <a:lumOff val="5000"/>
                  </a:schemeClr>
                </a:solidFill>
                <a:latin typeface="黑体" panose="02010609060101010101" charset="-122"/>
                <a:ea typeface="黑体" panose="02010609060101010101" charset="-122"/>
              </a:rPr>
              <a:t>目录</a:t>
            </a:r>
            <a:endParaRPr lang="zh-CN" altLang="en-US" sz="2000" b="1" dirty="0">
              <a:solidFill>
                <a:schemeClr val="tx1">
                  <a:lumMod val="95000"/>
                  <a:lumOff val="5000"/>
                </a:schemeClr>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23A47"/>
        </a:solidFill>
        <a:effectLst/>
      </p:bgPr>
    </p:bg>
    <p:spTree>
      <p:nvGrpSpPr>
        <p:cNvPr id="1" name=""/>
        <p:cNvGrpSpPr/>
        <p:nvPr/>
      </p:nvGrpSpPr>
      <p:grpSpPr>
        <a:xfrm>
          <a:off x="0" y="0"/>
          <a:ext cx="0" cy="0"/>
          <a:chOff x="0" y="0"/>
          <a:chExt cx="0" cy="0"/>
        </a:xfrm>
      </p:grpSpPr>
      <p:grpSp>
        <p:nvGrpSpPr>
          <p:cNvPr id="4098" name="组合 52"/>
          <p:cNvGrpSpPr/>
          <p:nvPr/>
        </p:nvGrpSpPr>
        <p:grpSpPr bwMode="auto">
          <a:xfrm>
            <a:off x="3540125" y="3060700"/>
            <a:ext cx="5603875" cy="4151313"/>
            <a:chOff x="5236854" y="4219810"/>
            <a:chExt cx="3907146" cy="2894996"/>
          </a:xfrm>
        </p:grpSpPr>
        <p:sp>
          <p:nvSpPr>
            <p:cNvPr id="5" name="Freeform 5"/>
            <p:cNvSpPr/>
            <p:nvPr/>
          </p:nvSpPr>
          <p:spPr bwMode="auto">
            <a:xfrm>
              <a:off x="5813518" y="5945737"/>
              <a:ext cx="589945" cy="606676"/>
            </a:xfrm>
            <a:custGeom>
              <a:avLst/>
              <a:gdLst>
                <a:gd name="T0" fmla="*/ 484 w 615"/>
                <a:gd name="T1" fmla="*/ 498 h 643"/>
                <a:gd name="T2" fmla="*/ 144 w 615"/>
                <a:gd name="T3" fmla="*/ 108 h 643"/>
                <a:gd name="T4" fmla="*/ 484 w 615"/>
                <a:gd name="T5" fmla="*/ 498 h 643"/>
              </a:gdLst>
              <a:ahLst/>
              <a:cxnLst>
                <a:cxn ang="0">
                  <a:pos x="T0" y="T1"/>
                </a:cxn>
                <a:cxn ang="0">
                  <a:pos x="T2" y="T3"/>
                </a:cxn>
                <a:cxn ang="0">
                  <a:pos x="T4" y="T5"/>
                </a:cxn>
              </a:cxnLst>
              <a:rect l="0" t="0" r="r" b="b"/>
              <a:pathLst>
                <a:path w="615" h="643">
                  <a:moveTo>
                    <a:pt x="484" y="498"/>
                  </a:moveTo>
                  <a:cubicBezTo>
                    <a:pt x="615" y="363"/>
                    <a:pt x="250" y="0"/>
                    <a:pt x="144" y="108"/>
                  </a:cubicBezTo>
                  <a:cubicBezTo>
                    <a:pt x="0" y="257"/>
                    <a:pt x="342" y="643"/>
                    <a:pt x="484" y="498"/>
                  </a:cubicBezTo>
                  <a:close/>
                </a:path>
              </a:pathLst>
            </a:custGeom>
            <a:solidFill>
              <a:srgbClr val="44444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6"/>
            <p:cNvSpPr/>
            <p:nvPr/>
          </p:nvSpPr>
          <p:spPr bwMode="auto">
            <a:xfrm>
              <a:off x="5871074" y="5931345"/>
              <a:ext cx="540138" cy="562393"/>
            </a:xfrm>
            <a:custGeom>
              <a:avLst/>
              <a:gdLst>
                <a:gd name="T0" fmla="*/ 449 w 571"/>
                <a:gd name="T1" fmla="*/ 463 h 597"/>
                <a:gd name="T2" fmla="*/ 134 w 571"/>
                <a:gd name="T3" fmla="*/ 101 h 597"/>
                <a:gd name="T4" fmla="*/ 449 w 571"/>
                <a:gd name="T5" fmla="*/ 463 h 597"/>
              </a:gdLst>
              <a:ahLst/>
              <a:cxnLst>
                <a:cxn ang="0">
                  <a:pos x="T0" y="T1"/>
                </a:cxn>
                <a:cxn ang="0">
                  <a:pos x="T2" y="T3"/>
                </a:cxn>
                <a:cxn ang="0">
                  <a:pos x="T4" y="T5"/>
                </a:cxn>
              </a:cxnLst>
              <a:rect l="0" t="0" r="r" b="b"/>
              <a:pathLst>
                <a:path w="571" h="597">
                  <a:moveTo>
                    <a:pt x="449" y="463"/>
                  </a:moveTo>
                  <a:cubicBezTo>
                    <a:pt x="571" y="337"/>
                    <a:pt x="232" y="0"/>
                    <a:pt x="134" y="101"/>
                  </a:cubicBezTo>
                  <a:cubicBezTo>
                    <a:pt x="0" y="238"/>
                    <a:pt x="318" y="597"/>
                    <a:pt x="449" y="463"/>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
            <p:cNvSpPr/>
            <p:nvPr/>
          </p:nvSpPr>
          <p:spPr bwMode="auto">
            <a:xfrm>
              <a:off x="5840082" y="5889276"/>
              <a:ext cx="602121" cy="705206"/>
            </a:xfrm>
            <a:custGeom>
              <a:avLst/>
              <a:gdLst>
                <a:gd name="T0" fmla="*/ 249 w 435"/>
                <a:gd name="T1" fmla="*/ 0 h 509"/>
                <a:gd name="T2" fmla="*/ 0 w 435"/>
                <a:gd name="T3" fmla="*/ 293 h 509"/>
                <a:gd name="T4" fmla="*/ 0 w 435"/>
                <a:gd name="T5" fmla="*/ 509 h 509"/>
                <a:gd name="T6" fmla="*/ 147 w 435"/>
                <a:gd name="T7" fmla="*/ 509 h 509"/>
                <a:gd name="T8" fmla="*/ 435 w 435"/>
                <a:gd name="T9" fmla="*/ 213 h 509"/>
                <a:gd name="T10" fmla="*/ 249 w 435"/>
                <a:gd name="T11" fmla="*/ 0 h 509"/>
              </a:gdLst>
              <a:ahLst/>
              <a:cxnLst>
                <a:cxn ang="0">
                  <a:pos x="T0" y="T1"/>
                </a:cxn>
                <a:cxn ang="0">
                  <a:pos x="T2" y="T3"/>
                </a:cxn>
                <a:cxn ang="0">
                  <a:pos x="T4" y="T5"/>
                </a:cxn>
                <a:cxn ang="0">
                  <a:pos x="T6" y="T7"/>
                </a:cxn>
                <a:cxn ang="0">
                  <a:pos x="T8" y="T9"/>
                </a:cxn>
                <a:cxn ang="0">
                  <a:pos x="T10" y="T11"/>
                </a:cxn>
              </a:cxnLst>
              <a:rect l="0" t="0" r="r" b="b"/>
              <a:pathLst>
                <a:path w="435" h="509">
                  <a:moveTo>
                    <a:pt x="249" y="0"/>
                  </a:moveTo>
                  <a:lnTo>
                    <a:pt x="0" y="293"/>
                  </a:lnTo>
                  <a:lnTo>
                    <a:pt x="0" y="509"/>
                  </a:lnTo>
                  <a:lnTo>
                    <a:pt x="147" y="509"/>
                  </a:lnTo>
                  <a:lnTo>
                    <a:pt x="435" y="213"/>
                  </a:lnTo>
                  <a:lnTo>
                    <a:pt x="249" y="0"/>
                  </a:ln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8"/>
            <p:cNvSpPr/>
            <p:nvPr/>
          </p:nvSpPr>
          <p:spPr bwMode="auto">
            <a:xfrm>
              <a:off x="5792488" y="5933559"/>
              <a:ext cx="610976" cy="459436"/>
            </a:xfrm>
            <a:custGeom>
              <a:avLst/>
              <a:gdLst>
                <a:gd name="T0" fmla="*/ 281 w 649"/>
                <a:gd name="T1" fmla="*/ 89 h 486"/>
                <a:gd name="T2" fmla="*/ 0 w 649"/>
                <a:gd name="T3" fmla="*/ 387 h 486"/>
                <a:gd name="T4" fmla="*/ 0 w 649"/>
                <a:gd name="T5" fmla="*/ 469 h 486"/>
                <a:gd name="T6" fmla="*/ 204 w 649"/>
                <a:gd name="T7" fmla="*/ 250 h 486"/>
                <a:gd name="T8" fmla="*/ 472 w 649"/>
                <a:gd name="T9" fmla="*/ 486 h 486"/>
                <a:gd name="T10" fmla="*/ 522 w 649"/>
                <a:gd name="T11" fmla="*/ 435 h 486"/>
                <a:gd name="T12" fmla="*/ 299 w 649"/>
                <a:gd name="T13" fmla="*/ 225 h 486"/>
                <a:gd name="T14" fmla="*/ 346 w 649"/>
                <a:gd name="T15" fmla="*/ 192 h 486"/>
                <a:gd name="T16" fmla="*/ 618 w 649"/>
                <a:gd name="T17" fmla="*/ 336 h 486"/>
                <a:gd name="T18" fmla="*/ 649 w 649"/>
                <a:gd name="T19" fmla="*/ 305 h 486"/>
                <a:gd name="T20" fmla="*/ 367 w 649"/>
                <a:gd name="T21" fmla="*/ 0 h 486"/>
                <a:gd name="T22" fmla="*/ 281 w 649"/>
                <a:gd name="T23" fmla="*/ 8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9" h="486">
                  <a:moveTo>
                    <a:pt x="281" y="89"/>
                  </a:moveTo>
                  <a:cubicBezTo>
                    <a:pt x="0" y="387"/>
                    <a:pt x="0" y="387"/>
                    <a:pt x="0" y="387"/>
                  </a:cubicBezTo>
                  <a:cubicBezTo>
                    <a:pt x="0" y="469"/>
                    <a:pt x="0" y="469"/>
                    <a:pt x="0" y="469"/>
                  </a:cubicBezTo>
                  <a:cubicBezTo>
                    <a:pt x="204" y="250"/>
                    <a:pt x="204" y="250"/>
                    <a:pt x="204" y="250"/>
                  </a:cubicBezTo>
                  <a:cubicBezTo>
                    <a:pt x="472" y="486"/>
                    <a:pt x="472" y="486"/>
                    <a:pt x="472" y="486"/>
                  </a:cubicBezTo>
                  <a:cubicBezTo>
                    <a:pt x="522" y="435"/>
                    <a:pt x="522" y="435"/>
                    <a:pt x="522" y="435"/>
                  </a:cubicBezTo>
                  <a:cubicBezTo>
                    <a:pt x="425" y="396"/>
                    <a:pt x="328" y="304"/>
                    <a:pt x="299" y="225"/>
                  </a:cubicBezTo>
                  <a:cubicBezTo>
                    <a:pt x="281" y="172"/>
                    <a:pt x="311" y="151"/>
                    <a:pt x="346" y="192"/>
                  </a:cubicBezTo>
                  <a:cubicBezTo>
                    <a:pt x="424" y="282"/>
                    <a:pt x="496" y="325"/>
                    <a:pt x="618" y="336"/>
                  </a:cubicBezTo>
                  <a:cubicBezTo>
                    <a:pt x="649" y="305"/>
                    <a:pt x="649" y="305"/>
                    <a:pt x="649" y="305"/>
                  </a:cubicBezTo>
                  <a:cubicBezTo>
                    <a:pt x="367" y="0"/>
                    <a:pt x="367" y="0"/>
                    <a:pt x="367" y="0"/>
                  </a:cubicBezTo>
                  <a:lnTo>
                    <a:pt x="281" y="89"/>
                  </a:ln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9"/>
            <p:cNvSpPr/>
            <p:nvPr/>
          </p:nvSpPr>
          <p:spPr bwMode="auto">
            <a:xfrm>
              <a:off x="5779206" y="6030981"/>
              <a:ext cx="514681" cy="622175"/>
            </a:xfrm>
            <a:custGeom>
              <a:avLst/>
              <a:gdLst>
                <a:gd name="T0" fmla="*/ 231 w 546"/>
                <a:gd name="T1" fmla="*/ 0 h 660"/>
                <a:gd name="T2" fmla="*/ 0 w 546"/>
                <a:gd name="T3" fmla="*/ 262 h 660"/>
                <a:gd name="T4" fmla="*/ 0 w 546"/>
                <a:gd name="T5" fmla="*/ 660 h 660"/>
                <a:gd name="T6" fmla="*/ 255 w 546"/>
                <a:gd name="T7" fmla="*/ 660 h 660"/>
                <a:gd name="T8" fmla="*/ 546 w 546"/>
                <a:gd name="T9" fmla="*/ 361 h 660"/>
                <a:gd name="T10" fmla="*/ 326 w 546"/>
                <a:gd name="T11" fmla="*/ 221 h 660"/>
                <a:gd name="T12" fmla="*/ 231 w 546"/>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546" h="660">
                  <a:moveTo>
                    <a:pt x="231" y="0"/>
                  </a:moveTo>
                  <a:cubicBezTo>
                    <a:pt x="0" y="262"/>
                    <a:pt x="0" y="262"/>
                    <a:pt x="0" y="262"/>
                  </a:cubicBezTo>
                  <a:cubicBezTo>
                    <a:pt x="0" y="660"/>
                    <a:pt x="0" y="660"/>
                    <a:pt x="0" y="660"/>
                  </a:cubicBezTo>
                  <a:cubicBezTo>
                    <a:pt x="255" y="660"/>
                    <a:pt x="255" y="660"/>
                    <a:pt x="255" y="660"/>
                  </a:cubicBezTo>
                  <a:cubicBezTo>
                    <a:pt x="546" y="361"/>
                    <a:pt x="546" y="361"/>
                    <a:pt x="546" y="361"/>
                  </a:cubicBezTo>
                  <a:cubicBezTo>
                    <a:pt x="451" y="329"/>
                    <a:pt x="378" y="282"/>
                    <a:pt x="326" y="221"/>
                  </a:cubicBezTo>
                  <a:cubicBezTo>
                    <a:pt x="275" y="160"/>
                    <a:pt x="243" y="86"/>
                    <a:pt x="231" y="0"/>
                  </a:cubicBezTo>
                  <a:close/>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0"/>
            <p:cNvSpPr/>
            <p:nvPr/>
          </p:nvSpPr>
          <p:spPr bwMode="auto">
            <a:xfrm>
              <a:off x="5236854" y="6066408"/>
              <a:ext cx="1018293" cy="776058"/>
            </a:xfrm>
            <a:custGeom>
              <a:avLst/>
              <a:gdLst>
                <a:gd name="T0" fmla="*/ 164 w 504"/>
                <a:gd name="T1" fmla="*/ 0 h 821"/>
                <a:gd name="T2" fmla="*/ 0 w 504"/>
                <a:gd name="T3" fmla="*/ 169 h 821"/>
                <a:gd name="T4" fmla="*/ 0 w 504"/>
                <a:gd name="T5" fmla="*/ 821 h 821"/>
                <a:gd name="T6" fmla="*/ 86 w 504"/>
                <a:gd name="T7" fmla="*/ 821 h 821"/>
                <a:gd name="T8" fmla="*/ 504 w 504"/>
                <a:gd name="T9" fmla="*/ 390 h 821"/>
                <a:gd name="T10" fmla="*/ 267 w 504"/>
                <a:gd name="T11" fmla="*/ 238 h 821"/>
                <a:gd name="T12" fmla="*/ 164 w 504"/>
                <a:gd name="T13" fmla="*/ 0 h 821"/>
                <a:gd name="connsiteX0" fmla="*/ 14229 w 20975"/>
                <a:gd name="connsiteY0" fmla="*/ 0 h 13186"/>
                <a:gd name="connsiteX1" fmla="*/ 0 w 20975"/>
                <a:gd name="connsiteY1" fmla="*/ 9555 h 13186"/>
                <a:gd name="connsiteX2" fmla="*/ 10975 w 20975"/>
                <a:gd name="connsiteY2" fmla="*/ 10000 h 13186"/>
                <a:gd name="connsiteX3" fmla="*/ 12681 w 20975"/>
                <a:gd name="connsiteY3" fmla="*/ 10000 h 13186"/>
                <a:gd name="connsiteX4" fmla="*/ 20975 w 20975"/>
                <a:gd name="connsiteY4" fmla="*/ 4750 h 13186"/>
                <a:gd name="connsiteX5" fmla="*/ 16273 w 20975"/>
                <a:gd name="connsiteY5" fmla="*/ 2899 h 13186"/>
                <a:gd name="connsiteX6" fmla="*/ 14229 w 20975"/>
                <a:gd name="connsiteY6" fmla="*/ 0 h 13186"/>
                <a:gd name="connsiteX0-1" fmla="*/ 14229 w 20975"/>
                <a:gd name="connsiteY0-2" fmla="*/ 0 h 10032"/>
                <a:gd name="connsiteX1-3" fmla="*/ 0 w 20975"/>
                <a:gd name="connsiteY1-4" fmla="*/ 9555 h 10032"/>
                <a:gd name="connsiteX2-5" fmla="*/ 10975 w 20975"/>
                <a:gd name="connsiteY2-6" fmla="*/ 10000 h 10032"/>
                <a:gd name="connsiteX3-7" fmla="*/ 12681 w 20975"/>
                <a:gd name="connsiteY3-8" fmla="*/ 10000 h 10032"/>
                <a:gd name="connsiteX4-9" fmla="*/ 20975 w 20975"/>
                <a:gd name="connsiteY4-10" fmla="*/ 4750 h 10032"/>
                <a:gd name="connsiteX5-11" fmla="*/ 16273 w 20975"/>
                <a:gd name="connsiteY5-12" fmla="*/ 2899 h 10032"/>
                <a:gd name="connsiteX6-13" fmla="*/ 14229 w 20975"/>
                <a:gd name="connsiteY6-14" fmla="*/ 0 h 10032"/>
                <a:gd name="connsiteX0-15" fmla="*/ 14486 w 21232"/>
                <a:gd name="connsiteY0-16" fmla="*/ 0 h 10017"/>
                <a:gd name="connsiteX1-17" fmla="*/ 0 w 21232"/>
                <a:gd name="connsiteY1-18" fmla="*/ 9765 h 10017"/>
                <a:gd name="connsiteX2-19" fmla="*/ 11232 w 21232"/>
                <a:gd name="connsiteY2-20" fmla="*/ 10000 h 10017"/>
                <a:gd name="connsiteX3-21" fmla="*/ 12938 w 21232"/>
                <a:gd name="connsiteY3-22" fmla="*/ 10000 h 10017"/>
                <a:gd name="connsiteX4-23" fmla="*/ 21232 w 21232"/>
                <a:gd name="connsiteY4-24" fmla="*/ 4750 h 10017"/>
                <a:gd name="connsiteX5-25" fmla="*/ 16530 w 21232"/>
                <a:gd name="connsiteY5-26" fmla="*/ 2899 h 10017"/>
                <a:gd name="connsiteX6-27" fmla="*/ 14486 w 21232"/>
                <a:gd name="connsiteY6-28" fmla="*/ 0 h 10017"/>
                <a:gd name="connsiteX0-29" fmla="*/ 14486 w 21232"/>
                <a:gd name="connsiteY0-30" fmla="*/ 0 h 10017"/>
                <a:gd name="connsiteX1-31" fmla="*/ 0 w 21232"/>
                <a:gd name="connsiteY1-32" fmla="*/ 9765 h 10017"/>
                <a:gd name="connsiteX2-33" fmla="*/ 11232 w 21232"/>
                <a:gd name="connsiteY2-34" fmla="*/ 10000 h 10017"/>
                <a:gd name="connsiteX3-35" fmla="*/ 12938 w 21232"/>
                <a:gd name="connsiteY3-36" fmla="*/ 10000 h 10017"/>
                <a:gd name="connsiteX4-37" fmla="*/ 21232 w 21232"/>
                <a:gd name="connsiteY4-38" fmla="*/ 4750 h 10017"/>
                <a:gd name="connsiteX5-39" fmla="*/ 16530 w 21232"/>
                <a:gd name="connsiteY5-40" fmla="*/ 2899 h 10017"/>
                <a:gd name="connsiteX6-41" fmla="*/ 14486 w 21232"/>
                <a:gd name="connsiteY6-42" fmla="*/ 0 h 10017"/>
                <a:gd name="connsiteX0-43" fmla="*/ 14657 w 21403"/>
                <a:gd name="connsiteY0-44" fmla="*/ 0 h 10000"/>
                <a:gd name="connsiteX1-45" fmla="*/ 0 w 21403"/>
                <a:gd name="connsiteY1-46" fmla="*/ 9923 h 10000"/>
                <a:gd name="connsiteX2-47" fmla="*/ 11403 w 21403"/>
                <a:gd name="connsiteY2-48" fmla="*/ 10000 h 10000"/>
                <a:gd name="connsiteX3-49" fmla="*/ 13109 w 21403"/>
                <a:gd name="connsiteY3-50" fmla="*/ 10000 h 10000"/>
                <a:gd name="connsiteX4-51" fmla="*/ 21403 w 21403"/>
                <a:gd name="connsiteY4-52" fmla="*/ 4750 h 10000"/>
                <a:gd name="connsiteX5-53" fmla="*/ 16701 w 21403"/>
                <a:gd name="connsiteY5-54" fmla="*/ 2899 h 10000"/>
                <a:gd name="connsiteX6-55" fmla="*/ 14657 w 21403"/>
                <a:gd name="connsiteY6-56"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403" h="10000">
                  <a:moveTo>
                    <a:pt x="14657" y="0"/>
                  </a:moveTo>
                  <a:cubicBezTo>
                    <a:pt x="11403" y="2058"/>
                    <a:pt x="0" y="9923"/>
                    <a:pt x="0" y="9923"/>
                  </a:cubicBezTo>
                  <a:lnTo>
                    <a:pt x="11403" y="10000"/>
                  </a:lnTo>
                  <a:lnTo>
                    <a:pt x="13109" y="10000"/>
                  </a:lnTo>
                  <a:lnTo>
                    <a:pt x="21403" y="4750"/>
                  </a:lnTo>
                  <a:cubicBezTo>
                    <a:pt x="19379" y="4336"/>
                    <a:pt x="17812" y="3715"/>
                    <a:pt x="16701" y="2899"/>
                  </a:cubicBezTo>
                  <a:cubicBezTo>
                    <a:pt x="15609" y="2107"/>
                    <a:pt x="14935" y="1145"/>
                    <a:pt x="14657" y="0"/>
                  </a:cubicBez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1"/>
            <p:cNvSpPr>
              <a:spLocks noChangeArrowheads="1"/>
            </p:cNvSpPr>
            <p:nvPr/>
          </p:nvSpPr>
          <p:spPr bwMode="auto">
            <a:xfrm>
              <a:off x="6120113" y="5544977"/>
              <a:ext cx="722767" cy="721812"/>
            </a:xfrm>
            <a:prstGeom prst="ellipse">
              <a:avLst/>
            </a:pr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2"/>
            <p:cNvSpPr/>
            <p:nvPr/>
          </p:nvSpPr>
          <p:spPr bwMode="auto">
            <a:xfrm>
              <a:off x="6420067" y="5305849"/>
              <a:ext cx="255680" cy="573464"/>
            </a:xfrm>
            <a:custGeom>
              <a:avLst/>
              <a:gdLst>
                <a:gd name="T0" fmla="*/ 216 w 270"/>
                <a:gd name="T1" fmla="*/ 24 h 606"/>
                <a:gd name="T2" fmla="*/ 128 w 270"/>
                <a:gd name="T3" fmla="*/ 25 h 606"/>
                <a:gd name="T4" fmla="*/ 13 w 270"/>
                <a:gd name="T5" fmla="*/ 143 h 606"/>
                <a:gd name="T6" fmla="*/ 0 w 270"/>
                <a:gd name="T7" fmla="*/ 435 h 606"/>
                <a:gd name="T8" fmla="*/ 42 w 270"/>
                <a:gd name="T9" fmla="*/ 472 h 606"/>
                <a:gd name="T10" fmla="*/ 173 w 270"/>
                <a:gd name="T11" fmla="*/ 606 h 606"/>
                <a:gd name="T12" fmla="*/ 120 w 270"/>
                <a:gd name="T13" fmla="*/ 395 h 606"/>
                <a:gd name="T14" fmla="*/ 202 w 270"/>
                <a:gd name="T15" fmla="*/ 258 h 606"/>
                <a:gd name="T16" fmla="*/ 216 w 270"/>
                <a:gd name="T17" fmla="*/ 2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06">
                  <a:moveTo>
                    <a:pt x="216" y="24"/>
                  </a:moveTo>
                  <a:cubicBezTo>
                    <a:pt x="191" y="0"/>
                    <a:pt x="152" y="1"/>
                    <a:pt x="128" y="25"/>
                  </a:cubicBezTo>
                  <a:cubicBezTo>
                    <a:pt x="13" y="143"/>
                    <a:pt x="13" y="143"/>
                    <a:pt x="13" y="143"/>
                  </a:cubicBezTo>
                  <a:cubicBezTo>
                    <a:pt x="0" y="435"/>
                    <a:pt x="0" y="435"/>
                    <a:pt x="0" y="435"/>
                  </a:cubicBezTo>
                  <a:cubicBezTo>
                    <a:pt x="0" y="437"/>
                    <a:pt x="41" y="471"/>
                    <a:pt x="42" y="472"/>
                  </a:cubicBezTo>
                  <a:cubicBezTo>
                    <a:pt x="173" y="606"/>
                    <a:pt x="173" y="606"/>
                    <a:pt x="173" y="606"/>
                  </a:cubicBezTo>
                  <a:cubicBezTo>
                    <a:pt x="192" y="465"/>
                    <a:pt x="151" y="414"/>
                    <a:pt x="120" y="395"/>
                  </a:cubicBezTo>
                  <a:cubicBezTo>
                    <a:pt x="202" y="258"/>
                    <a:pt x="202" y="258"/>
                    <a:pt x="202" y="258"/>
                  </a:cubicBezTo>
                  <a:cubicBezTo>
                    <a:pt x="270" y="189"/>
                    <a:pt x="268" y="76"/>
                    <a:pt x="216" y="24"/>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9"/>
            <p:cNvSpPr/>
            <p:nvPr/>
          </p:nvSpPr>
          <p:spPr bwMode="auto">
            <a:xfrm>
              <a:off x="6262895" y="5656791"/>
              <a:ext cx="395142" cy="407403"/>
            </a:xfrm>
            <a:custGeom>
              <a:avLst/>
              <a:gdLst>
                <a:gd name="T0" fmla="*/ 132 w 419"/>
                <a:gd name="T1" fmla="*/ 30 h 432"/>
                <a:gd name="T2" fmla="*/ 43 w 419"/>
                <a:gd name="T3" fmla="*/ 271 h 432"/>
                <a:gd name="T4" fmla="*/ 287 w 419"/>
                <a:gd name="T5" fmla="*/ 402 h 432"/>
                <a:gd name="T6" fmla="*/ 376 w 419"/>
                <a:gd name="T7" fmla="*/ 161 h 432"/>
                <a:gd name="T8" fmla="*/ 132 w 419"/>
                <a:gd name="T9" fmla="*/ 30 h 432"/>
              </a:gdLst>
              <a:ahLst/>
              <a:cxnLst>
                <a:cxn ang="0">
                  <a:pos x="T0" y="T1"/>
                </a:cxn>
                <a:cxn ang="0">
                  <a:pos x="T2" y="T3"/>
                </a:cxn>
                <a:cxn ang="0">
                  <a:pos x="T4" y="T5"/>
                </a:cxn>
                <a:cxn ang="0">
                  <a:pos x="T6" y="T7"/>
                </a:cxn>
                <a:cxn ang="0">
                  <a:pos x="T8" y="T9"/>
                </a:cxn>
              </a:cxnLst>
              <a:rect l="0" t="0" r="r" b="b"/>
              <a:pathLst>
                <a:path w="419" h="432">
                  <a:moveTo>
                    <a:pt x="132" y="30"/>
                  </a:moveTo>
                  <a:cubicBezTo>
                    <a:pt x="40" y="60"/>
                    <a:pt x="0" y="168"/>
                    <a:pt x="43" y="271"/>
                  </a:cubicBezTo>
                  <a:cubicBezTo>
                    <a:pt x="85" y="373"/>
                    <a:pt x="195" y="432"/>
                    <a:pt x="287" y="402"/>
                  </a:cubicBezTo>
                  <a:cubicBezTo>
                    <a:pt x="379" y="372"/>
                    <a:pt x="419" y="264"/>
                    <a:pt x="376" y="161"/>
                  </a:cubicBezTo>
                  <a:cubicBezTo>
                    <a:pt x="333" y="59"/>
                    <a:pt x="224" y="0"/>
                    <a:pt x="132" y="3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6601588" y="4995868"/>
              <a:ext cx="1744380" cy="1176818"/>
            </a:xfrm>
            <a:custGeom>
              <a:avLst/>
              <a:gdLst>
                <a:gd name="T0" fmla="*/ 1849 w 1849"/>
                <a:gd name="T1" fmla="*/ 1074 h 1248"/>
                <a:gd name="T2" fmla="*/ 1849 w 1849"/>
                <a:gd name="T3" fmla="*/ 174 h 1248"/>
                <a:gd name="T4" fmla="*/ 1675 w 1849"/>
                <a:gd name="T5" fmla="*/ 0 h 1248"/>
                <a:gd name="T6" fmla="*/ 174 w 1849"/>
                <a:gd name="T7" fmla="*/ 0 h 1248"/>
                <a:gd name="T8" fmla="*/ 0 w 1849"/>
                <a:gd name="T9" fmla="*/ 174 h 1248"/>
                <a:gd name="T10" fmla="*/ 0 w 1849"/>
                <a:gd name="T11" fmla="*/ 1074 h 1248"/>
                <a:gd name="T12" fmla="*/ 174 w 1849"/>
                <a:gd name="T13" fmla="*/ 1248 h 1248"/>
                <a:gd name="T14" fmla="*/ 1675 w 1849"/>
                <a:gd name="T15" fmla="*/ 1248 h 1248"/>
                <a:gd name="T16" fmla="*/ 1849 w 1849"/>
                <a:gd name="T17" fmla="*/ 107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9" h="1248">
                  <a:moveTo>
                    <a:pt x="1849" y="1074"/>
                  </a:moveTo>
                  <a:cubicBezTo>
                    <a:pt x="1849" y="174"/>
                    <a:pt x="1849" y="174"/>
                    <a:pt x="1849" y="174"/>
                  </a:cubicBezTo>
                  <a:cubicBezTo>
                    <a:pt x="1849" y="78"/>
                    <a:pt x="1771" y="0"/>
                    <a:pt x="1675" y="0"/>
                  </a:cubicBezTo>
                  <a:cubicBezTo>
                    <a:pt x="174" y="0"/>
                    <a:pt x="174" y="0"/>
                    <a:pt x="174" y="0"/>
                  </a:cubicBezTo>
                  <a:cubicBezTo>
                    <a:pt x="79" y="0"/>
                    <a:pt x="0" y="78"/>
                    <a:pt x="0" y="174"/>
                  </a:cubicBezTo>
                  <a:cubicBezTo>
                    <a:pt x="0" y="1074"/>
                    <a:pt x="0" y="1074"/>
                    <a:pt x="0" y="1074"/>
                  </a:cubicBezTo>
                  <a:cubicBezTo>
                    <a:pt x="0" y="1170"/>
                    <a:pt x="79" y="1248"/>
                    <a:pt x="174" y="1248"/>
                  </a:cubicBezTo>
                  <a:cubicBezTo>
                    <a:pt x="1675" y="1248"/>
                    <a:pt x="1675" y="1248"/>
                    <a:pt x="1675" y="1248"/>
                  </a:cubicBezTo>
                  <a:cubicBezTo>
                    <a:pt x="1771" y="1248"/>
                    <a:pt x="1849" y="1170"/>
                    <a:pt x="1849" y="1074"/>
                  </a:cubicBezTo>
                  <a:close/>
                </a:path>
              </a:pathLst>
            </a:custGeom>
            <a:solidFill>
              <a:srgbClr val="000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6904863" y="4995868"/>
              <a:ext cx="1441106" cy="800413"/>
            </a:xfrm>
            <a:custGeom>
              <a:avLst/>
              <a:gdLst>
                <a:gd name="T0" fmla="*/ 1527 w 1527"/>
                <a:gd name="T1" fmla="*/ 848 h 848"/>
                <a:gd name="T2" fmla="*/ 0 w 1527"/>
                <a:gd name="T3" fmla="*/ 0 h 848"/>
                <a:gd name="T4" fmla="*/ 1352 w 1527"/>
                <a:gd name="T5" fmla="*/ 0 h 848"/>
                <a:gd name="T6" fmla="*/ 1527 w 1527"/>
                <a:gd name="T7" fmla="*/ 174 h 848"/>
                <a:gd name="T8" fmla="*/ 1527 w 1527"/>
                <a:gd name="T9" fmla="*/ 848 h 848"/>
              </a:gdLst>
              <a:ahLst/>
              <a:cxnLst>
                <a:cxn ang="0">
                  <a:pos x="T0" y="T1"/>
                </a:cxn>
                <a:cxn ang="0">
                  <a:pos x="T2" y="T3"/>
                </a:cxn>
                <a:cxn ang="0">
                  <a:pos x="T4" y="T5"/>
                </a:cxn>
                <a:cxn ang="0">
                  <a:pos x="T6" y="T7"/>
                </a:cxn>
                <a:cxn ang="0">
                  <a:pos x="T8" y="T9"/>
                </a:cxn>
              </a:cxnLst>
              <a:rect l="0" t="0" r="r" b="b"/>
              <a:pathLst>
                <a:path w="1527" h="848">
                  <a:moveTo>
                    <a:pt x="1527" y="848"/>
                  </a:moveTo>
                  <a:cubicBezTo>
                    <a:pt x="0" y="0"/>
                    <a:pt x="0" y="0"/>
                    <a:pt x="0" y="0"/>
                  </a:cubicBezTo>
                  <a:cubicBezTo>
                    <a:pt x="1352" y="0"/>
                    <a:pt x="1352" y="0"/>
                    <a:pt x="1352" y="0"/>
                  </a:cubicBezTo>
                  <a:cubicBezTo>
                    <a:pt x="1448" y="0"/>
                    <a:pt x="1527" y="78"/>
                    <a:pt x="1527" y="174"/>
                  </a:cubicBezTo>
                  <a:lnTo>
                    <a:pt x="1527" y="848"/>
                  </a:lnTo>
                  <a:close/>
                </a:path>
              </a:pathLst>
            </a:custGeom>
            <a:solidFill>
              <a:srgbClr val="5E5D5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6872764" y="5001403"/>
              <a:ext cx="1273973" cy="1080503"/>
            </a:xfrm>
            <a:custGeom>
              <a:avLst/>
              <a:gdLst>
                <a:gd name="T0" fmla="*/ 918 w 918"/>
                <a:gd name="T1" fmla="*/ 0 h 779"/>
                <a:gd name="T2" fmla="*/ 712 w 918"/>
                <a:gd name="T3" fmla="*/ 347 h 779"/>
                <a:gd name="T4" fmla="*/ 399 w 918"/>
                <a:gd name="T5" fmla="*/ 389 h 779"/>
                <a:gd name="T6" fmla="*/ 193 w 918"/>
                <a:gd name="T7" fmla="*/ 779 h 779"/>
                <a:gd name="T8" fmla="*/ 0 w 918"/>
                <a:gd name="T9" fmla="*/ 779 h 779"/>
                <a:gd name="T10" fmla="*/ 0 w 918"/>
                <a:gd name="T11" fmla="*/ 725 h 779"/>
                <a:gd name="T12" fmla="*/ 288 w 918"/>
                <a:gd name="T13" fmla="*/ 303 h 779"/>
                <a:gd name="T14" fmla="*/ 638 w 918"/>
                <a:gd name="T15" fmla="*/ 264 h 779"/>
                <a:gd name="T16" fmla="*/ 813 w 918"/>
                <a:gd name="T17" fmla="*/ 0 h 779"/>
                <a:gd name="T18" fmla="*/ 918 w 918"/>
                <a:gd name="T19"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8" h="779">
                  <a:moveTo>
                    <a:pt x="918" y="0"/>
                  </a:moveTo>
                  <a:lnTo>
                    <a:pt x="712" y="347"/>
                  </a:lnTo>
                  <a:lnTo>
                    <a:pt x="399" y="389"/>
                  </a:lnTo>
                  <a:lnTo>
                    <a:pt x="193" y="779"/>
                  </a:lnTo>
                  <a:lnTo>
                    <a:pt x="0" y="779"/>
                  </a:lnTo>
                  <a:lnTo>
                    <a:pt x="0" y="725"/>
                  </a:lnTo>
                  <a:lnTo>
                    <a:pt x="288" y="303"/>
                  </a:lnTo>
                  <a:lnTo>
                    <a:pt x="638" y="264"/>
                  </a:lnTo>
                  <a:lnTo>
                    <a:pt x="813" y="0"/>
                  </a:lnTo>
                  <a:lnTo>
                    <a:pt x="918" y="0"/>
                  </a:lnTo>
                  <a:close/>
                </a:path>
              </a:pathLst>
            </a:custGeom>
            <a:solidFill>
              <a:srgbClr val="000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6889367" y="5086648"/>
              <a:ext cx="1352559" cy="995258"/>
            </a:xfrm>
            <a:custGeom>
              <a:avLst/>
              <a:gdLst>
                <a:gd name="T0" fmla="*/ 1432 w 1432"/>
                <a:gd name="T1" fmla="*/ 1038 h 1042"/>
                <a:gd name="T2" fmla="*/ 1432 w 1432"/>
                <a:gd name="T3" fmla="*/ 4 h 1042"/>
                <a:gd name="T4" fmla="*/ 1429 w 1432"/>
                <a:gd name="T5" fmla="*/ 0 h 1042"/>
                <a:gd name="T6" fmla="*/ 4 w 1432"/>
                <a:gd name="T7" fmla="*/ 0 h 1042"/>
                <a:gd name="T8" fmla="*/ 0 w 1432"/>
                <a:gd name="T9" fmla="*/ 4 h 1042"/>
                <a:gd name="T10" fmla="*/ 0 w 1432"/>
                <a:gd name="T11" fmla="*/ 1038 h 1042"/>
                <a:gd name="T12" fmla="*/ 4 w 1432"/>
                <a:gd name="T13" fmla="*/ 1042 h 1042"/>
                <a:gd name="T14" fmla="*/ 1429 w 1432"/>
                <a:gd name="T15" fmla="*/ 1042 h 1042"/>
                <a:gd name="T16" fmla="*/ 1432 w 1432"/>
                <a:gd name="T17" fmla="*/ 103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2" h="1042">
                  <a:moveTo>
                    <a:pt x="1432" y="1038"/>
                  </a:moveTo>
                  <a:cubicBezTo>
                    <a:pt x="1432" y="4"/>
                    <a:pt x="1432" y="4"/>
                    <a:pt x="1432" y="4"/>
                  </a:cubicBezTo>
                  <a:cubicBezTo>
                    <a:pt x="1432" y="2"/>
                    <a:pt x="1431" y="0"/>
                    <a:pt x="1429" y="0"/>
                  </a:cubicBezTo>
                  <a:cubicBezTo>
                    <a:pt x="4" y="0"/>
                    <a:pt x="4" y="0"/>
                    <a:pt x="4" y="0"/>
                  </a:cubicBezTo>
                  <a:cubicBezTo>
                    <a:pt x="2" y="0"/>
                    <a:pt x="0" y="2"/>
                    <a:pt x="0" y="4"/>
                  </a:cubicBezTo>
                  <a:cubicBezTo>
                    <a:pt x="0" y="1038"/>
                    <a:pt x="0" y="1038"/>
                    <a:pt x="0" y="1038"/>
                  </a:cubicBezTo>
                  <a:cubicBezTo>
                    <a:pt x="0" y="1040"/>
                    <a:pt x="2" y="1042"/>
                    <a:pt x="4" y="1042"/>
                  </a:cubicBezTo>
                  <a:cubicBezTo>
                    <a:pt x="1429" y="1042"/>
                    <a:pt x="1429" y="1042"/>
                    <a:pt x="1429" y="1042"/>
                  </a:cubicBezTo>
                  <a:cubicBezTo>
                    <a:pt x="1431" y="1042"/>
                    <a:pt x="1432" y="1040"/>
                    <a:pt x="1432" y="10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8"/>
            <p:cNvSpPr>
              <a:spLocks noChangeArrowheads="1"/>
            </p:cNvSpPr>
            <p:nvPr/>
          </p:nvSpPr>
          <p:spPr bwMode="auto">
            <a:xfrm>
              <a:off x="6673533" y="5541655"/>
              <a:ext cx="84120" cy="85245"/>
            </a:xfrm>
            <a:prstGeom prst="ellipse">
              <a:avLst/>
            </a:prstGeom>
            <a:solidFill>
              <a:srgbClr val="5E5D5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66"/>
            <p:cNvSpPr/>
            <p:nvPr/>
          </p:nvSpPr>
          <p:spPr bwMode="auto">
            <a:xfrm>
              <a:off x="6208660" y="5294778"/>
              <a:ext cx="473728" cy="517003"/>
            </a:xfrm>
            <a:custGeom>
              <a:avLst/>
              <a:gdLst>
                <a:gd name="T0" fmla="*/ 449 w 503"/>
                <a:gd name="T1" fmla="*/ 24 h 548"/>
                <a:gd name="T2" fmla="*/ 361 w 503"/>
                <a:gd name="T3" fmla="*/ 25 h 548"/>
                <a:gd name="T4" fmla="*/ 69 w 503"/>
                <a:gd name="T5" fmla="*/ 324 h 548"/>
                <a:gd name="T6" fmla="*/ 43 w 503"/>
                <a:gd name="T7" fmla="*/ 506 h 548"/>
                <a:gd name="T8" fmla="*/ 43 w 503"/>
                <a:gd name="T9" fmla="*/ 506 h 548"/>
                <a:gd name="T10" fmla="*/ 196 w 503"/>
                <a:gd name="T11" fmla="*/ 505 h 548"/>
                <a:gd name="T12" fmla="*/ 436 w 503"/>
                <a:gd name="T13" fmla="*/ 258 h 548"/>
                <a:gd name="T14" fmla="*/ 449 w 503"/>
                <a:gd name="T15" fmla="*/ 24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48">
                  <a:moveTo>
                    <a:pt x="449" y="24"/>
                  </a:moveTo>
                  <a:cubicBezTo>
                    <a:pt x="425" y="0"/>
                    <a:pt x="385" y="0"/>
                    <a:pt x="361" y="25"/>
                  </a:cubicBezTo>
                  <a:cubicBezTo>
                    <a:pt x="69" y="324"/>
                    <a:pt x="69" y="324"/>
                    <a:pt x="69" y="324"/>
                  </a:cubicBezTo>
                  <a:cubicBezTo>
                    <a:pt x="28" y="367"/>
                    <a:pt x="0" y="464"/>
                    <a:pt x="43" y="506"/>
                  </a:cubicBezTo>
                  <a:cubicBezTo>
                    <a:pt x="43" y="506"/>
                    <a:pt x="43" y="506"/>
                    <a:pt x="43" y="506"/>
                  </a:cubicBezTo>
                  <a:cubicBezTo>
                    <a:pt x="85" y="548"/>
                    <a:pt x="154" y="547"/>
                    <a:pt x="196" y="505"/>
                  </a:cubicBezTo>
                  <a:cubicBezTo>
                    <a:pt x="436" y="258"/>
                    <a:pt x="436" y="258"/>
                    <a:pt x="436" y="258"/>
                  </a:cubicBezTo>
                  <a:cubicBezTo>
                    <a:pt x="503" y="189"/>
                    <a:pt x="502" y="75"/>
                    <a:pt x="449" y="24"/>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67"/>
            <p:cNvSpPr/>
            <p:nvPr/>
          </p:nvSpPr>
          <p:spPr bwMode="auto">
            <a:xfrm>
              <a:off x="6203126" y="5626900"/>
              <a:ext cx="401783" cy="445043"/>
            </a:xfrm>
            <a:custGeom>
              <a:avLst/>
              <a:gdLst>
                <a:gd name="T0" fmla="*/ 122 w 426"/>
                <a:gd name="T1" fmla="*/ 33 h 472"/>
                <a:gd name="T2" fmla="*/ 50 w 426"/>
                <a:gd name="T3" fmla="*/ 295 h 472"/>
                <a:gd name="T4" fmla="*/ 303 w 426"/>
                <a:gd name="T5" fmla="*/ 439 h 472"/>
                <a:gd name="T6" fmla="*/ 376 w 426"/>
                <a:gd name="T7" fmla="*/ 176 h 472"/>
                <a:gd name="T8" fmla="*/ 122 w 426"/>
                <a:gd name="T9" fmla="*/ 33 h 472"/>
              </a:gdLst>
              <a:ahLst/>
              <a:cxnLst>
                <a:cxn ang="0">
                  <a:pos x="T0" y="T1"/>
                </a:cxn>
                <a:cxn ang="0">
                  <a:pos x="T2" y="T3"/>
                </a:cxn>
                <a:cxn ang="0">
                  <a:pos x="T4" y="T5"/>
                </a:cxn>
                <a:cxn ang="0">
                  <a:pos x="T6" y="T7"/>
                </a:cxn>
                <a:cxn ang="0">
                  <a:pos x="T8" y="T9"/>
                </a:cxn>
              </a:cxnLst>
              <a:rect l="0" t="0" r="r" b="b"/>
              <a:pathLst>
                <a:path w="426" h="472">
                  <a:moveTo>
                    <a:pt x="122" y="33"/>
                  </a:moveTo>
                  <a:cubicBezTo>
                    <a:pt x="32" y="66"/>
                    <a:pt x="0" y="183"/>
                    <a:pt x="50" y="295"/>
                  </a:cubicBezTo>
                  <a:cubicBezTo>
                    <a:pt x="100" y="407"/>
                    <a:pt x="213" y="472"/>
                    <a:pt x="303" y="439"/>
                  </a:cubicBezTo>
                  <a:cubicBezTo>
                    <a:pt x="393" y="406"/>
                    <a:pt x="426" y="288"/>
                    <a:pt x="376" y="176"/>
                  </a:cubicBezTo>
                  <a:cubicBezTo>
                    <a:pt x="326" y="64"/>
                    <a:pt x="212" y="0"/>
                    <a:pt x="122" y="33"/>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68"/>
            <p:cNvSpPr/>
            <p:nvPr/>
          </p:nvSpPr>
          <p:spPr bwMode="auto">
            <a:xfrm>
              <a:off x="6489797" y="5298099"/>
              <a:ext cx="126180" cy="128420"/>
            </a:xfrm>
            <a:custGeom>
              <a:avLst/>
              <a:gdLst>
                <a:gd name="T0" fmla="*/ 0 w 134"/>
                <a:gd name="T1" fmla="*/ 93 h 134"/>
                <a:gd name="T2" fmla="*/ 95 w 134"/>
                <a:gd name="T3" fmla="*/ 134 h 134"/>
                <a:gd name="T4" fmla="*/ 92 w 134"/>
                <a:gd name="T5" fmla="*/ 0 h 134"/>
                <a:gd name="T6" fmla="*/ 0 w 134"/>
                <a:gd name="T7" fmla="*/ 93 h 134"/>
              </a:gdLst>
              <a:ahLst/>
              <a:cxnLst>
                <a:cxn ang="0">
                  <a:pos x="T0" y="T1"/>
                </a:cxn>
                <a:cxn ang="0">
                  <a:pos x="T2" y="T3"/>
                </a:cxn>
                <a:cxn ang="0">
                  <a:pos x="T4" y="T5"/>
                </a:cxn>
                <a:cxn ang="0">
                  <a:pos x="T6" y="T7"/>
                </a:cxn>
              </a:cxnLst>
              <a:rect l="0" t="0" r="r" b="b"/>
              <a:pathLst>
                <a:path w="134" h="134">
                  <a:moveTo>
                    <a:pt x="0" y="93"/>
                  </a:moveTo>
                  <a:cubicBezTo>
                    <a:pt x="41" y="117"/>
                    <a:pt x="60" y="126"/>
                    <a:pt x="95" y="134"/>
                  </a:cubicBezTo>
                  <a:cubicBezTo>
                    <a:pt x="134" y="94"/>
                    <a:pt x="129" y="18"/>
                    <a:pt x="92" y="0"/>
                  </a:cubicBezTo>
                  <a:cubicBezTo>
                    <a:pt x="70" y="8"/>
                    <a:pt x="18" y="72"/>
                    <a:pt x="0" y="93"/>
                  </a:cubicBezTo>
                  <a:close/>
                </a:path>
              </a:pathLst>
            </a:custGeom>
            <a:solidFill>
              <a:srgbClr val="F7EC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7"/>
            <p:cNvSpPr/>
            <p:nvPr/>
          </p:nvSpPr>
          <p:spPr bwMode="auto">
            <a:xfrm>
              <a:off x="6884939" y="5086648"/>
              <a:ext cx="1214203" cy="995258"/>
            </a:xfrm>
            <a:custGeom>
              <a:avLst/>
              <a:gdLst>
                <a:gd name="T0" fmla="*/ 1287 w 1287"/>
                <a:gd name="T1" fmla="*/ 0 h 1042"/>
                <a:gd name="T2" fmla="*/ 1126 w 1287"/>
                <a:gd name="T3" fmla="*/ 0 h 1042"/>
                <a:gd name="T4" fmla="*/ 937 w 1287"/>
                <a:gd name="T5" fmla="*/ 286 h 1042"/>
                <a:gd name="T6" fmla="*/ 423 w 1287"/>
                <a:gd name="T7" fmla="*/ 343 h 1042"/>
                <a:gd name="T8" fmla="*/ 0 w 1287"/>
                <a:gd name="T9" fmla="*/ 963 h 1042"/>
                <a:gd name="T10" fmla="*/ 0 w 1287"/>
                <a:gd name="T11" fmla="*/ 1038 h 1042"/>
                <a:gd name="T12" fmla="*/ 3 w 1287"/>
                <a:gd name="T13" fmla="*/ 1042 h 1042"/>
                <a:gd name="T14" fmla="*/ 283 w 1287"/>
                <a:gd name="T15" fmla="*/ 1042 h 1042"/>
                <a:gd name="T16" fmla="*/ 586 w 1287"/>
                <a:gd name="T17" fmla="*/ 469 h 1042"/>
                <a:gd name="T18" fmla="*/ 1046 w 1287"/>
                <a:gd name="T19" fmla="*/ 408 h 1042"/>
                <a:gd name="T20" fmla="*/ 1287 w 1287"/>
                <a:gd name="T21"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7" h="1042">
                  <a:moveTo>
                    <a:pt x="1287" y="0"/>
                  </a:moveTo>
                  <a:cubicBezTo>
                    <a:pt x="1126" y="0"/>
                    <a:pt x="1126" y="0"/>
                    <a:pt x="1126" y="0"/>
                  </a:cubicBezTo>
                  <a:cubicBezTo>
                    <a:pt x="937" y="286"/>
                    <a:pt x="937" y="286"/>
                    <a:pt x="937" y="286"/>
                  </a:cubicBezTo>
                  <a:cubicBezTo>
                    <a:pt x="423" y="343"/>
                    <a:pt x="423" y="343"/>
                    <a:pt x="423" y="343"/>
                  </a:cubicBezTo>
                  <a:cubicBezTo>
                    <a:pt x="0" y="963"/>
                    <a:pt x="0" y="963"/>
                    <a:pt x="0" y="963"/>
                  </a:cubicBezTo>
                  <a:cubicBezTo>
                    <a:pt x="0" y="1038"/>
                    <a:pt x="0" y="1038"/>
                    <a:pt x="0" y="1038"/>
                  </a:cubicBezTo>
                  <a:cubicBezTo>
                    <a:pt x="0" y="1040"/>
                    <a:pt x="1" y="1042"/>
                    <a:pt x="3" y="1042"/>
                  </a:cubicBezTo>
                  <a:cubicBezTo>
                    <a:pt x="283" y="1042"/>
                    <a:pt x="283" y="1042"/>
                    <a:pt x="283" y="1042"/>
                  </a:cubicBezTo>
                  <a:cubicBezTo>
                    <a:pt x="586" y="469"/>
                    <a:pt x="586" y="469"/>
                    <a:pt x="586" y="469"/>
                  </a:cubicBezTo>
                  <a:cubicBezTo>
                    <a:pt x="1046" y="408"/>
                    <a:pt x="1046" y="408"/>
                    <a:pt x="1046" y="408"/>
                  </a:cubicBezTo>
                  <a:lnTo>
                    <a:pt x="128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p:nvPr/>
          </p:nvSpPr>
          <p:spPr bwMode="auto">
            <a:xfrm>
              <a:off x="6884939" y="4219810"/>
              <a:ext cx="1573927" cy="1862097"/>
            </a:xfrm>
            <a:custGeom>
              <a:avLst/>
              <a:gdLst>
                <a:gd name="T0" fmla="*/ 1135 w 1135"/>
                <a:gd name="T1" fmla="*/ 185 h 1343"/>
                <a:gd name="T2" fmla="*/ 1133 w 1135"/>
                <a:gd name="T3" fmla="*/ 296 h 1343"/>
                <a:gd name="T4" fmla="*/ 1034 w 1135"/>
                <a:gd name="T5" fmla="*/ 242 h 1343"/>
                <a:gd name="T6" fmla="*/ 712 w 1135"/>
                <a:gd name="T7" fmla="*/ 857 h 1343"/>
                <a:gd name="T8" fmla="*/ 399 w 1135"/>
                <a:gd name="T9" fmla="*/ 903 h 1343"/>
                <a:gd name="T10" fmla="*/ 192 w 1135"/>
                <a:gd name="T11" fmla="*/ 1343 h 1343"/>
                <a:gd name="T12" fmla="*/ 0 w 1135"/>
                <a:gd name="T13" fmla="*/ 1343 h 1343"/>
                <a:gd name="T14" fmla="*/ 0 w 1135"/>
                <a:gd name="T15" fmla="*/ 1283 h 1343"/>
                <a:gd name="T16" fmla="*/ 287 w 1135"/>
                <a:gd name="T17" fmla="*/ 807 h 1343"/>
                <a:gd name="T18" fmla="*/ 637 w 1135"/>
                <a:gd name="T19" fmla="*/ 763 h 1343"/>
                <a:gd name="T20" fmla="*/ 965 w 1135"/>
                <a:gd name="T21" fmla="*/ 205 h 1343"/>
                <a:gd name="T22" fmla="*/ 867 w 1135"/>
                <a:gd name="T23" fmla="*/ 152 h 1343"/>
                <a:gd name="T24" fmla="*/ 1135 w 1135"/>
                <a:gd name="T25" fmla="*/ 0 h 1343"/>
                <a:gd name="T26" fmla="*/ 1135 w 1135"/>
                <a:gd name="T27" fmla="*/ 117 h 1343"/>
                <a:gd name="T28" fmla="*/ 1135 w 1135"/>
                <a:gd name="T29" fmla="*/ 185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5" h="1343">
                  <a:moveTo>
                    <a:pt x="1135" y="185"/>
                  </a:moveTo>
                  <a:lnTo>
                    <a:pt x="1133" y="296"/>
                  </a:lnTo>
                  <a:lnTo>
                    <a:pt x="1034" y="242"/>
                  </a:lnTo>
                  <a:lnTo>
                    <a:pt x="712" y="857"/>
                  </a:lnTo>
                  <a:lnTo>
                    <a:pt x="399" y="903"/>
                  </a:lnTo>
                  <a:lnTo>
                    <a:pt x="192" y="1343"/>
                  </a:lnTo>
                  <a:lnTo>
                    <a:pt x="0" y="1343"/>
                  </a:lnTo>
                  <a:lnTo>
                    <a:pt x="0" y="1283"/>
                  </a:lnTo>
                  <a:lnTo>
                    <a:pt x="287" y="807"/>
                  </a:lnTo>
                  <a:lnTo>
                    <a:pt x="637" y="763"/>
                  </a:lnTo>
                  <a:lnTo>
                    <a:pt x="965" y="205"/>
                  </a:lnTo>
                  <a:lnTo>
                    <a:pt x="867" y="152"/>
                  </a:lnTo>
                  <a:lnTo>
                    <a:pt x="1135" y="0"/>
                  </a:lnTo>
                  <a:lnTo>
                    <a:pt x="1135" y="117"/>
                  </a:lnTo>
                  <a:lnTo>
                    <a:pt x="1135" y="185"/>
                  </a:lnTo>
                  <a:close/>
                </a:path>
              </a:pathLst>
            </a:custGeom>
            <a:solidFill>
              <a:srgbClr val="F2644C"/>
            </a:solidFill>
            <a:ln>
              <a:noFill/>
            </a:ln>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5"/>
            <p:cNvSpPr/>
            <p:nvPr/>
          </p:nvSpPr>
          <p:spPr bwMode="auto">
            <a:xfrm>
              <a:off x="8265169" y="6126190"/>
              <a:ext cx="503613" cy="427330"/>
            </a:xfrm>
            <a:custGeom>
              <a:avLst/>
              <a:gdLst>
                <a:gd name="T0" fmla="*/ 108 w 720"/>
                <a:gd name="T1" fmla="*/ 491 h 694"/>
                <a:gd name="T2" fmla="*/ 601 w 720"/>
                <a:gd name="T3" fmla="*/ 153 h 694"/>
                <a:gd name="T4" fmla="*/ 108 w 720"/>
                <a:gd name="T5" fmla="*/ 491 h 694"/>
                <a:gd name="connsiteX0" fmla="*/ 224 w 6709"/>
                <a:gd name="connsiteY0" fmla="*/ 5648 h 6535"/>
                <a:gd name="connsiteX1" fmla="*/ 6434 w 6709"/>
                <a:gd name="connsiteY1" fmla="*/ 587 h 6535"/>
                <a:gd name="connsiteX2" fmla="*/ 224 w 6709"/>
                <a:gd name="connsiteY2" fmla="*/ 5648 h 6535"/>
              </a:gdLst>
              <a:ahLst/>
              <a:cxnLst>
                <a:cxn ang="0">
                  <a:pos x="connsiteX0" y="connsiteY0"/>
                </a:cxn>
                <a:cxn ang="0">
                  <a:pos x="connsiteX1" y="connsiteY1"/>
                </a:cxn>
                <a:cxn ang="0">
                  <a:pos x="connsiteX2" y="connsiteY2"/>
                </a:cxn>
              </a:cxnLst>
              <a:rect l="l" t="t" r="r" b="b"/>
              <a:pathLst>
                <a:path w="6709" h="6535">
                  <a:moveTo>
                    <a:pt x="224" y="5648"/>
                  </a:moveTo>
                  <a:cubicBezTo>
                    <a:pt x="-1276" y="2910"/>
                    <a:pt x="5226" y="-1618"/>
                    <a:pt x="6434" y="587"/>
                  </a:cubicBezTo>
                  <a:cubicBezTo>
                    <a:pt x="8087" y="3584"/>
                    <a:pt x="1835" y="8573"/>
                    <a:pt x="224" y="5648"/>
                  </a:cubicBezTo>
                  <a:close/>
                </a:path>
              </a:pathLst>
            </a:custGeom>
            <a:solidFill>
              <a:srgbClr val="44444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6"/>
            <p:cNvSpPr/>
            <p:nvPr/>
          </p:nvSpPr>
          <p:spPr bwMode="auto">
            <a:xfrm>
              <a:off x="8265169" y="6105156"/>
              <a:ext cx="471514" cy="378619"/>
            </a:xfrm>
            <a:custGeom>
              <a:avLst/>
              <a:gdLst>
                <a:gd name="T0" fmla="*/ 100 w 668"/>
                <a:gd name="T1" fmla="*/ 454 h 643"/>
                <a:gd name="T2" fmla="*/ 558 w 668"/>
                <a:gd name="T3" fmla="*/ 141 h 643"/>
                <a:gd name="T4" fmla="*/ 100 w 668"/>
                <a:gd name="T5" fmla="*/ 454 h 643"/>
                <a:gd name="connsiteX0" fmla="*/ 210 w 7158"/>
                <a:gd name="connsiteY0" fmla="*/ 5749 h 6629"/>
                <a:gd name="connsiteX1" fmla="*/ 6901 w 7158"/>
                <a:gd name="connsiteY1" fmla="*/ 572 h 6629"/>
                <a:gd name="connsiteX2" fmla="*/ 210 w 7158"/>
                <a:gd name="connsiteY2" fmla="*/ 5749 h 6629"/>
                <a:gd name="connsiteX0-1" fmla="*/ 281 w 10435"/>
                <a:gd name="connsiteY0-2" fmla="*/ 8015 h 9430"/>
                <a:gd name="connsiteX1-3" fmla="*/ 10090 w 10435"/>
                <a:gd name="connsiteY1-4" fmla="*/ 931 h 9430"/>
                <a:gd name="connsiteX2-5" fmla="*/ 281 w 10435"/>
                <a:gd name="connsiteY2-6" fmla="*/ 8015 h 9430"/>
              </a:gdLst>
              <a:ahLst/>
              <a:cxnLst>
                <a:cxn ang="0">
                  <a:pos x="connsiteX0-1" y="connsiteY0-2"/>
                </a:cxn>
                <a:cxn ang="0">
                  <a:pos x="connsiteX1-3" y="connsiteY1-4"/>
                </a:cxn>
                <a:cxn ang="0">
                  <a:pos x="connsiteX2-5" y="connsiteY2-6"/>
                </a:cxn>
              </a:cxnLst>
              <a:rect l="l" t="t" r="r" b="b"/>
              <a:pathLst>
                <a:path w="10435" h="9430">
                  <a:moveTo>
                    <a:pt x="281" y="8015"/>
                  </a:moveTo>
                  <a:cubicBezTo>
                    <a:pt x="-1810" y="3885"/>
                    <a:pt x="8418" y="-2377"/>
                    <a:pt x="10090" y="931"/>
                  </a:cubicBezTo>
                  <a:cubicBezTo>
                    <a:pt x="12391" y="5458"/>
                    <a:pt x="2540" y="12449"/>
                    <a:pt x="281" y="8015"/>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r>
                <a:rPr lang="en-US" sz="1350" dirty="0">
                  <a:latin typeface="Arial" panose="020B0604020202020204" pitchFamily="34" charset="0"/>
                  <a:ea typeface="微软雅黑" panose="020B0503020204020204" pitchFamily="34" charset="-122"/>
                  <a:cs typeface="+mn-ea"/>
                  <a:sym typeface="Arial" panose="020B0604020202020204" pitchFamily="34" charset="0"/>
                </a:rPr>
                <a:t>z</a:t>
              </a: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7"/>
            <p:cNvSpPr/>
            <p:nvPr/>
          </p:nvSpPr>
          <p:spPr bwMode="auto">
            <a:xfrm>
              <a:off x="8204293" y="5933559"/>
              <a:ext cx="698416" cy="702992"/>
            </a:xfrm>
            <a:custGeom>
              <a:avLst/>
              <a:gdLst>
                <a:gd name="T0" fmla="*/ 270 w 504"/>
                <a:gd name="T1" fmla="*/ 0 h 507"/>
                <a:gd name="T2" fmla="*/ 504 w 504"/>
                <a:gd name="T3" fmla="*/ 411 h 507"/>
                <a:gd name="T4" fmla="*/ 479 w 504"/>
                <a:gd name="T5" fmla="*/ 507 h 507"/>
                <a:gd name="T6" fmla="*/ 136 w 504"/>
                <a:gd name="T7" fmla="*/ 424 h 507"/>
                <a:gd name="T8" fmla="*/ 0 w 504"/>
                <a:gd name="T9" fmla="*/ 184 h 507"/>
                <a:gd name="T10" fmla="*/ 270 w 504"/>
                <a:gd name="T11" fmla="*/ 0 h 507"/>
              </a:gdLst>
              <a:ahLst/>
              <a:cxnLst>
                <a:cxn ang="0">
                  <a:pos x="T0" y="T1"/>
                </a:cxn>
                <a:cxn ang="0">
                  <a:pos x="T2" y="T3"/>
                </a:cxn>
                <a:cxn ang="0">
                  <a:pos x="T4" y="T5"/>
                </a:cxn>
                <a:cxn ang="0">
                  <a:pos x="T6" y="T7"/>
                </a:cxn>
                <a:cxn ang="0">
                  <a:pos x="T8" y="T9"/>
                </a:cxn>
                <a:cxn ang="0">
                  <a:pos x="T10" y="T11"/>
                </a:cxn>
              </a:cxnLst>
              <a:rect l="0" t="0" r="r" b="b"/>
              <a:pathLst>
                <a:path w="504" h="507">
                  <a:moveTo>
                    <a:pt x="270" y="0"/>
                  </a:moveTo>
                  <a:lnTo>
                    <a:pt x="504" y="411"/>
                  </a:lnTo>
                  <a:lnTo>
                    <a:pt x="479" y="507"/>
                  </a:lnTo>
                  <a:lnTo>
                    <a:pt x="136" y="424"/>
                  </a:lnTo>
                  <a:lnTo>
                    <a:pt x="0" y="184"/>
                  </a:lnTo>
                  <a:lnTo>
                    <a:pt x="270" y="0"/>
                  </a:ln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8"/>
            <p:cNvSpPr/>
            <p:nvPr/>
          </p:nvSpPr>
          <p:spPr bwMode="auto">
            <a:xfrm>
              <a:off x="8293947" y="6053123"/>
              <a:ext cx="626472" cy="573464"/>
            </a:xfrm>
            <a:custGeom>
              <a:avLst/>
              <a:gdLst>
                <a:gd name="T0" fmla="*/ 373 w 664"/>
                <a:gd name="T1" fmla="*/ 0 h 607"/>
                <a:gd name="T2" fmla="*/ 664 w 664"/>
                <a:gd name="T3" fmla="*/ 515 h 607"/>
                <a:gd name="T4" fmla="*/ 640 w 664"/>
                <a:gd name="T5" fmla="*/ 607 h 607"/>
                <a:gd name="T6" fmla="*/ 430 w 664"/>
                <a:gd name="T7" fmla="*/ 238 h 607"/>
                <a:gd name="T8" fmla="*/ 62 w 664"/>
                <a:gd name="T9" fmla="*/ 424 h 607"/>
                <a:gd name="T10" fmla="*/ 0 w 664"/>
                <a:gd name="T11" fmla="*/ 323 h 607"/>
                <a:gd name="T12" fmla="*/ 332 w 664"/>
                <a:gd name="T13" fmla="*/ 158 h 607"/>
                <a:gd name="T14" fmla="*/ 373 w 664"/>
                <a:gd name="T15" fmla="*/ 0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607">
                  <a:moveTo>
                    <a:pt x="373" y="0"/>
                  </a:moveTo>
                  <a:cubicBezTo>
                    <a:pt x="664" y="515"/>
                    <a:pt x="664" y="515"/>
                    <a:pt x="664" y="515"/>
                  </a:cubicBezTo>
                  <a:cubicBezTo>
                    <a:pt x="640" y="607"/>
                    <a:pt x="640" y="607"/>
                    <a:pt x="640" y="607"/>
                  </a:cubicBezTo>
                  <a:cubicBezTo>
                    <a:pt x="430" y="238"/>
                    <a:pt x="430" y="238"/>
                    <a:pt x="430" y="238"/>
                  </a:cubicBezTo>
                  <a:cubicBezTo>
                    <a:pt x="62" y="424"/>
                    <a:pt x="62" y="424"/>
                    <a:pt x="62" y="424"/>
                  </a:cubicBezTo>
                  <a:cubicBezTo>
                    <a:pt x="0" y="323"/>
                    <a:pt x="0" y="323"/>
                    <a:pt x="0" y="323"/>
                  </a:cubicBezTo>
                  <a:cubicBezTo>
                    <a:pt x="128" y="320"/>
                    <a:pt x="244" y="290"/>
                    <a:pt x="332" y="158"/>
                  </a:cubicBezTo>
                  <a:cubicBezTo>
                    <a:pt x="368" y="105"/>
                    <a:pt x="375" y="55"/>
                    <a:pt x="373" y="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9"/>
            <p:cNvSpPr/>
            <p:nvPr/>
          </p:nvSpPr>
          <p:spPr bwMode="auto">
            <a:xfrm>
              <a:off x="8285092" y="6140582"/>
              <a:ext cx="651929" cy="592284"/>
            </a:xfrm>
            <a:custGeom>
              <a:avLst/>
              <a:gdLst>
                <a:gd name="T0" fmla="*/ 458 w 690"/>
                <a:gd name="T1" fmla="*/ 0 h 628"/>
                <a:gd name="T2" fmla="*/ 690 w 690"/>
                <a:gd name="T3" fmla="*/ 408 h 628"/>
                <a:gd name="T4" fmla="*/ 633 w 690"/>
                <a:gd name="T5" fmla="*/ 628 h 628"/>
                <a:gd name="T6" fmla="*/ 107 w 690"/>
                <a:gd name="T7" fmla="*/ 501 h 628"/>
                <a:gd name="T8" fmla="*/ 0 w 690"/>
                <a:gd name="T9" fmla="*/ 313 h 628"/>
                <a:gd name="T10" fmla="*/ 287 w 690"/>
                <a:gd name="T11" fmla="*/ 219 h 628"/>
                <a:gd name="T12" fmla="*/ 458 w 690"/>
                <a:gd name="T13" fmla="*/ 0 h 628"/>
              </a:gdLst>
              <a:ahLst/>
              <a:cxnLst>
                <a:cxn ang="0">
                  <a:pos x="T0" y="T1"/>
                </a:cxn>
                <a:cxn ang="0">
                  <a:pos x="T2" y="T3"/>
                </a:cxn>
                <a:cxn ang="0">
                  <a:pos x="T4" y="T5"/>
                </a:cxn>
                <a:cxn ang="0">
                  <a:pos x="T6" y="T7"/>
                </a:cxn>
                <a:cxn ang="0">
                  <a:pos x="T8" y="T9"/>
                </a:cxn>
                <a:cxn ang="0">
                  <a:pos x="T10" y="T11"/>
                </a:cxn>
                <a:cxn ang="0">
                  <a:pos x="T12" y="T13"/>
                </a:cxn>
              </a:cxnLst>
              <a:rect l="0" t="0" r="r" b="b"/>
              <a:pathLst>
                <a:path w="690" h="628">
                  <a:moveTo>
                    <a:pt x="458" y="0"/>
                  </a:moveTo>
                  <a:cubicBezTo>
                    <a:pt x="690" y="408"/>
                    <a:pt x="690" y="408"/>
                    <a:pt x="690" y="408"/>
                  </a:cubicBezTo>
                  <a:cubicBezTo>
                    <a:pt x="633" y="628"/>
                    <a:pt x="633" y="628"/>
                    <a:pt x="633" y="628"/>
                  </a:cubicBezTo>
                  <a:cubicBezTo>
                    <a:pt x="107" y="501"/>
                    <a:pt x="107" y="501"/>
                    <a:pt x="107" y="501"/>
                  </a:cubicBezTo>
                  <a:cubicBezTo>
                    <a:pt x="0" y="313"/>
                    <a:pt x="0" y="313"/>
                    <a:pt x="0" y="313"/>
                  </a:cubicBezTo>
                  <a:cubicBezTo>
                    <a:pt x="115" y="305"/>
                    <a:pt x="211" y="273"/>
                    <a:pt x="287" y="219"/>
                  </a:cubicBezTo>
                  <a:cubicBezTo>
                    <a:pt x="362" y="167"/>
                    <a:pt x="418" y="93"/>
                    <a:pt x="458" y="0"/>
                  </a:cubicBezTo>
                  <a:close/>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0"/>
            <p:cNvSpPr/>
            <p:nvPr/>
          </p:nvSpPr>
          <p:spPr bwMode="auto">
            <a:xfrm>
              <a:off x="8285092" y="6177115"/>
              <a:ext cx="858908" cy="937691"/>
            </a:xfrm>
            <a:custGeom>
              <a:avLst/>
              <a:gdLst>
                <a:gd name="T0" fmla="*/ 494 w 711"/>
                <a:gd name="T1" fmla="*/ 0 h 975"/>
                <a:gd name="T2" fmla="*/ 711 w 711"/>
                <a:gd name="T3" fmla="*/ 377 h 975"/>
                <a:gd name="T4" fmla="*/ 711 w 711"/>
                <a:gd name="T5" fmla="*/ 975 h 975"/>
                <a:gd name="T6" fmla="*/ 458 w 711"/>
                <a:gd name="T7" fmla="*/ 975 h 975"/>
                <a:gd name="T8" fmla="*/ 0 w 711"/>
                <a:gd name="T9" fmla="*/ 338 h 975"/>
                <a:gd name="T10" fmla="*/ 310 w 711"/>
                <a:gd name="T11" fmla="*/ 237 h 975"/>
                <a:gd name="T12" fmla="*/ 494 w 711"/>
                <a:gd name="T13" fmla="*/ 0 h 975"/>
                <a:gd name="connsiteX0" fmla="*/ 6948 w 12795"/>
                <a:gd name="connsiteY0" fmla="*/ 0 h 10777"/>
                <a:gd name="connsiteX1" fmla="*/ 12795 w 12795"/>
                <a:gd name="connsiteY1" fmla="*/ 7260 h 10777"/>
                <a:gd name="connsiteX2" fmla="*/ 10000 w 12795"/>
                <a:gd name="connsiteY2" fmla="*/ 10000 h 10777"/>
                <a:gd name="connsiteX3" fmla="*/ 6442 w 12795"/>
                <a:gd name="connsiteY3" fmla="*/ 10000 h 10777"/>
                <a:gd name="connsiteX4" fmla="*/ 0 w 12795"/>
                <a:gd name="connsiteY4" fmla="*/ 3467 h 10777"/>
                <a:gd name="connsiteX5" fmla="*/ 4360 w 12795"/>
                <a:gd name="connsiteY5" fmla="*/ 2431 h 10777"/>
                <a:gd name="connsiteX6" fmla="*/ 6948 w 12795"/>
                <a:gd name="connsiteY6" fmla="*/ 0 h 10777"/>
                <a:gd name="connsiteX0-1" fmla="*/ 6948 w 12795"/>
                <a:gd name="connsiteY0-2" fmla="*/ 0 h 10203"/>
                <a:gd name="connsiteX1-3" fmla="*/ 12795 w 12795"/>
                <a:gd name="connsiteY1-4" fmla="*/ 7260 h 10203"/>
                <a:gd name="connsiteX2-5" fmla="*/ 10000 w 12795"/>
                <a:gd name="connsiteY2-6" fmla="*/ 10000 h 10203"/>
                <a:gd name="connsiteX3-7" fmla="*/ 6442 w 12795"/>
                <a:gd name="connsiteY3-8" fmla="*/ 10000 h 10203"/>
                <a:gd name="connsiteX4-9" fmla="*/ 0 w 12795"/>
                <a:gd name="connsiteY4-10" fmla="*/ 3467 h 10203"/>
                <a:gd name="connsiteX5-11" fmla="*/ 4360 w 12795"/>
                <a:gd name="connsiteY5-12" fmla="*/ 2431 h 10203"/>
                <a:gd name="connsiteX6-13" fmla="*/ 6948 w 12795"/>
                <a:gd name="connsiteY6-14" fmla="*/ 0 h 102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795" h="10203">
                  <a:moveTo>
                    <a:pt x="6948" y="0"/>
                  </a:moveTo>
                  <a:cubicBezTo>
                    <a:pt x="10000" y="3867"/>
                    <a:pt x="12795" y="7260"/>
                    <a:pt x="12795" y="7260"/>
                  </a:cubicBezTo>
                  <a:cubicBezTo>
                    <a:pt x="12339" y="8979"/>
                    <a:pt x="11059" y="9543"/>
                    <a:pt x="10000" y="10000"/>
                  </a:cubicBezTo>
                  <a:cubicBezTo>
                    <a:pt x="8941" y="10457"/>
                    <a:pt x="6442" y="10000"/>
                    <a:pt x="6442" y="10000"/>
                  </a:cubicBezTo>
                  <a:lnTo>
                    <a:pt x="0" y="3467"/>
                  </a:lnTo>
                  <a:cubicBezTo>
                    <a:pt x="1758" y="3374"/>
                    <a:pt x="3207" y="3026"/>
                    <a:pt x="4360" y="2431"/>
                  </a:cubicBezTo>
                  <a:cubicBezTo>
                    <a:pt x="5485" y="1846"/>
                    <a:pt x="6343" y="1036"/>
                    <a:pt x="6948" y="0"/>
                  </a:cubicBez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1"/>
            <p:cNvSpPr/>
            <p:nvPr/>
          </p:nvSpPr>
          <p:spPr bwMode="auto">
            <a:xfrm>
              <a:off x="7723924" y="5740928"/>
              <a:ext cx="462659" cy="492648"/>
            </a:xfrm>
            <a:custGeom>
              <a:avLst/>
              <a:gdLst>
                <a:gd name="T0" fmla="*/ 33 w 491"/>
                <a:gd name="T1" fmla="*/ 35 h 522"/>
                <a:gd name="T2" fmla="*/ 18 w 491"/>
                <a:gd name="T3" fmla="*/ 110 h 522"/>
                <a:gd name="T4" fmla="*/ 213 w 491"/>
                <a:gd name="T5" fmla="*/ 358 h 522"/>
                <a:gd name="T6" fmla="*/ 448 w 491"/>
                <a:gd name="T7" fmla="*/ 493 h 522"/>
                <a:gd name="T8" fmla="*/ 389 w 491"/>
                <a:gd name="T9" fmla="*/ 284 h 522"/>
                <a:gd name="T10" fmla="*/ 229 w 491"/>
                <a:gd name="T11" fmla="*/ 90 h 522"/>
                <a:gd name="T12" fmla="*/ 33 w 491"/>
                <a:gd name="T13" fmla="*/ 35 h 522"/>
              </a:gdLst>
              <a:ahLst/>
              <a:cxnLst>
                <a:cxn ang="0">
                  <a:pos x="T0" y="T1"/>
                </a:cxn>
                <a:cxn ang="0">
                  <a:pos x="T2" y="T3"/>
                </a:cxn>
                <a:cxn ang="0">
                  <a:pos x="T4" y="T5"/>
                </a:cxn>
                <a:cxn ang="0">
                  <a:pos x="T6" y="T7"/>
                </a:cxn>
                <a:cxn ang="0">
                  <a:pos x="T8" y="T9"/>
                </a:cxn>
                <a:cxn ang="0">
                  <a:pos x="T10" y="T11"/>
                </a:cxn>
                <a:cxn ang="0">
                  <a:pos x="T12" y="T13"/>
                </a:cxn>
              </a:cxnLst>
              <a:rect l="0" t="0" r="r" b="b"/>
              <a:pathLst>
                <a:path w="491" h="522">
                  <a:moveTo>
                    <a:pt x="33" y="35"/>
                  </a:moveTo>
                  <a:cubicBezTo>
                    <a:pt x="8" y="52"/>
                    <a:pt x="0" y="87"/>
                    <a:pt x="18" y="110"/>
                  </a:cubicBezTo>
                  <a:cubicBezTo>
                    <a:pt x="213" y="358"/>
                    <a:pt x="213" y="358"/>
                    <a:pt x="213" y="358"/>
                  </a:cubicBezTo>
                  <a:cubicBezTo>
                    <a:pt x="245" y="399"/>
                    <a:pt x="405" y="522"/>
                    <a:pt x="448" y="493"/>
                  </a:cubicBezTo>
                  <a:cubicBezTo>
                    <a:pt x="491" y="465"/>
                    <a:pt x="421" y="324"/>
                    <a:pt x="389" y="284"/>
                  </a:cubicBezTo>
                  <a:cubicBezTo>
                    <a:pt x="229" y="90"/>
                    <a:pt x="229" y="90"/>
                    <a:pt x="229" y="90"/>
                  </a:cubicBezTo>
                  <a:cubicBezTo>
                    <a:pt x="175" y="25"/>
                    <a:pt x="86" y="0"/>
                    <a:pt x="33" y="35"/>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2"/>
            <p:cNvSpPr/>
            <p:nvPr/>
          </p:nvSpPr>
          <p:spPr bwMode="auto">
            <a:xfrm>
              <a:off x="7727245" y="5795175"/>
              <a:ext cx="108470" cy="110707"/>
            </a:xfrm>
            <a:custGeom>
              <a:avLst/>
              <a:gdLst>
                <a:gd name="T0" fmla="*/ 69 w 114"/>
                <a:gd name="T1" fmla="*/ 117 h 117"/>
                <a:gd name="T2" fmla="*/ 114 w 114"/>
                <a:gd name="T3" fmla="*/ 49 h 117"/>
                <a:gd name="T4" fmla="*/ 0 w 114"/>
                <a:gd name="T5" fmla="*/ 27 h 117"/>
                <a:gd name="T6" fmla="*/ 69 w 114"/>
                <a:gd name="T7" fmla="*/ 117 h 117"/>
              </a:gdLst>
              <a:ahLst/>
              <a:cxnLst>
                <a:cxn ang="0">
                  <a:pos x="T0" y="T1"/>
                </a:cxn>
                <a:cxn ang="0">
                  <a:pos x="T2" y="T3"/>
                </a:cxn>
                <a:cxn ang="0">
                  <a:pos x="T4" y="T5"/>
                </a:cxn>
                <a:cxn ang="0">
                  <a:pos x="T6" y="T7"/>
                </a:cxn>
              </a:cxnLst>
              <a:rect l="0" t="0" r="r" b="b"/>
              <a:pathLst>
                <a:path w="114" h="117">
                  <a:moveTo>
                    <a:pt x="69" y="117"/>
                  </a:moveTo>
                  <a:cubicBezTo>
                    <a:pt x="97" y="87"/>
                    <a:pt x="101" y="77"/>
                    <a:pt x="114" y="49"/>
                  </a:cubicBezTo>
                  <a:cubicBezTo>
                    <a:pt x="87" y="9"/>
                    <a:pt x="22" y="0"/>
                    <a:pt x="0" y="27"/>
                  </a:cubicBezTo>
                  <a:cubicBezTo>
                    <a:pt x="5" y="48"/>
                    <a:pt x="54" y="104"/>
                    <a:pt x="69" y="117"/>
                  </a:cubicBezTo>
                  <a:close/>
                </a:path>
              </a:pathLst>
            </a:custGeom>
            <a:solidFill>
              <a:srgbClr val="E0BF8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3"/>
            <p:cNvSpPr/>
            <p:nvPr/>
          </p:nvSpPr>
          <p:spPr bwMode="auto">
            <a:xfrm>
              <a:off x="7644232" y="5249388"/>
              <a:ext cx="1013866" cy="1090467"/>
            </a:xfrm>
            <a:custGeom>
              <a:avLst/>
              <a:gdLst>
                <a:gd name="T0" fmla="*/ 230 w 1075"/>
                <a:gd name="T1" fmla="*/ 102 h 1155"/>
                <a:gd name="T2" fmla="*/ 341 w 1075"/>
                <a:gd name="T3" fmla="*/ 330 h 1155"/>
                <a:gd name="T4" fmla="*/ 514 w 1075"/>
                <a:gd name="T5" fmla="*/ 306 h 1155"/>
                <a:gd name="T6" fmla="*/ 677 w 1075"/>
                <a:gd name="T7" fmla="*/ 255 h 1155"/>
                <a:gd name="T8" fmla="*/ 845 w 1075"/>
                <a:gd name="T9" fmla="*/ 244 h 1155"/>
                <a:gd name="T10" fmla="*/ 1021 w 1075"/>
                <a:gd name="T11" fmla="*/ 596 h 1155"/>
                <a:gd name="T12" fmla="*/ 1029 w 1075"/>
                <a:gd name="T13" fmla="*/ 992 h 1155"/>
                <a:gd name="T14" fmla="*/ 859 w 1075"/>
                <a:gd name="T15" fmla="*/ 1027 h 1155"/>
                <a:gd name="T16" fmla="*/ 638 w 1075"/>
                <a:gd name="T17" fmla="*/ 1092 h 1155"/>
                <a:gd name="T18" fmla="*/ 472 w 1075"/>
                <a:gd name="T19" fmla="*/ 969 h 1155"/>
                <a:gd name="T20" fmla="*/ 64 w 1075"/>
                <a:gd name="T21" fmla="*/ 183 h 1155"/>
                <a:gd name="T22" fmla="*/ 230 w 1075"/>
                <a:gd name="T23" fmla="*/ 102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5" h="1155">
                  <a:moveTo>
                    <a:pt x="230" y="102"/>
                  </a:moveTo>
                  <a:cubicBezTo>
                    <a:pt x="341" y="330"/>
                    <a:pt x="341" y="330"/>
                    <a:pt x="341" y="330"/>
                  </a:cubicBezTo>
                  <a:cubicBezTo>
                    <a:pt x="352" y="253"/>
                    <a:pt x="468" y="235"/>
                    <a:pt x="514" y="306"/>
                  </a:cubicBezTo>
                  <a:cubicBezTo>
                    <a:pt x="514" y="225"/>
                    <a:pt x="623" y="199"/>
                    <a:pt x="677" y="255"/>
                  </a:cubicBezTo>
                  <a:cubicBezTo>
                    <a:pt x="689" y="180"/>
                    <a:pt x="806" y="168"/>
                    <a:pt x="845" y="244"/>
                  </a:cubicBezTo>
                  <a:cubicBezTo>
                    <a:pt x="1021" y="596"/>
                    <a:pt x="1021" y="596"/>
                    <a:pt x="1021" y="596"/>
                  </a:cubicBezTo>
                  <a:cubicBezTo>
                    <a:pt x="1075" y="704"/>
                    <a:pt x="1058" y="918"/>
                    <a:pt x="1029" y="992"/>
                  </a:cubicBezTo>
                  <a:cubicBezTo>
                    <a:pt x="1001" y="1061"/>
                    <a:pt x="904" y="994"/>
                    <a:pt x="859" y="1027"/>
                  </a:cubicBezTo>
                  <a:cubicBezTo>
                    <a:pt x="783" y="1081"/>
                    <a:pt x="745" y="1155"/>
                    <a:pt x="638" y="1092"/>
                  </a:cubicBezTo>
                  <a:cubicBezTo>
                    <a:pt x="560" y="1046"/>
                    <a:pt x="499" y="1021"/>
                    <a:pt x="472" y="969"/>
                  </a:cubicBezTo>
                  <a:cubicBezTo>
                    <a:pt x="64" y="183"/>
                    <a:pt x="64" y="183"/>
                    <a:pt x="64" y="183"/>
                  </a:cubicBezTo>
                  <a:cubicBezTo>
                    <a:pt x="0" y="60"/>
                    <a:pt x="180" y="0"/>
                    <a:pt x="230" y="102"/>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4"/>
            <p:cNvSpPr/>
            <p:nvPr/>
          </p:nvSpPr>
          <p:spPr bwMode="auto">
            <a:xfrm>
              <a:off x="7680757" y="5281493"/>
              <a:ext cx="179308" cy="166061"/>
            </a:xfrm>
            <a:custGeom>
              <a:avLst/>
              <a:gdLst>
                <a:gd name="T0" fmla="*/ 171 w 190"/>
                <a:gd name="T1" fmla="*/ 75 h 177"/>
                <a:gd name="T2" fmla="*/ 190 w 190"/>
                <a:gd name="T3" fmla="*/ 115 h 177"/>
                <a:gd name="T4" fmla="*/ 63 w 190"/>
                <a:gd name="T5" fmla="*/ 177 h 177"/>
                <a:gd name="T6" fmla="*/ 45 w 190"/>
                <a:gd name="T7" fmla="*/ 140 h 177"/>
                <a:gd name="T8" fmla="*/ 171 w 190"/>
                <a:gd name="T9" fmla="*/ 75 h 177"/>
              </a:gdLst>
              <a:ahLst/>
              <a:cxnLst>
                <a:cxn ang="0">
                  <a:pos x="T0" y="T1"/>
                </a:cxn>
                <a:cxn ang="0">
                  <a:pos x="T2" y="T3"/>
                </a:cxn>
                <a:cxn ang="0">
                  <a:pos x="T4" y="T5"/>
                </a:cxn>
                <a:cxn ang="0">
                  <a:pos x="T6" y="T7"/>
                </a:cxn>
                <a:cxn ang="0">
                  <a:pos x="T8" y="T9"/>
                </a:cxn>
              </a:cxnLst>
              <a:rect l="0" t="0" r="r" b="b"/>
              <a:pathLst>
                <a:path w="190" h="177">
                  <a:moveTo>
                    <a:pt x="171" y="75"/>
                  </a:moveTo>
                  <a:cubicBezTo>
                    <a:pt x="190" y="115"/>
                    <a:pt x="190" y="115"/>
                    <a:pt x="190" y="115"/>
                  </a:cubicBezTo>
                  <a:cubicBezTo>
                    <a:pt x="161" y="144"/>
                    <a:pt x="115" y="169"/>
                    <a:pt x="63" y="177"/>
                  </a:cubicBezTo>
                  <a:cubicBezTo>
                    <a:pt x="45" y="140"/>
                    <a:pt x="45" y="140"/>
                    <a:pt x="45" y="140"/>
                  </a:cubicBezTo>
                  <a:cubicBezTo>
                    <a:pt x="0" y="49"/>
                    <a:pt x="133" y="0"/>
                    <a:pt x="171" y="75"/>
                  </a:cubicBezTo>
                  <a:close/>
                </a:path>
              </a:pathLst>
            </a:custGeom>
            <a:solidFill>
              <a:srgbClr val="F7EC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5"/>
            <p:cNvSpPr/>
            <p:nvPr/>
          </p:nvSpPr>
          <p:spPr bwMode="auto">
            <a:xfrm>
              <a:off x="8267383" y="5477445"/>
              <a:ext cx="77479" cy="126206"/>
            </a:xfrm>
            <a:custGeom>
              <a:avLst/>
              <a:gdLst>
                <a:gd name="T0" fmla="*/ 83 w 83"/>
                <a:gd name="T1" fmla="*/ 133 h 133"/>
                <a:gd name="T2" fmla="*/ 19 w 83"/>
                <a:gd name="T3" fmla="*/ 0 h 133"/>
                <a:gd name="T4" fmla="*/ 16 w 83"/>
                <a:gd name="T5" fmla="*/ 12 h 133"/>
                <a:gd name="T6" fmla="*/ 0 w 83"/>
                <a:gd name="T7" fmla="*/ 0 h 133"/>
                <a:gd name="T8" fmla="*/ 83 w 83"/>
                <a:gd name="T9" fmla="*/ 133 h 133"/>
              </a:gdLst>
              <a:ahLst/>
              <a:cxnLst>
                <a:cxn ang="0">
                  <a:pos x="T0" y="T1"/>
                </a:cxn>
                <a:cxn ang="0">
                  <a:pos x="T2" y="T3"/>
                </a:cxn>
                <a:cxn ang="0">
                  <a:pos x="T4" y="T5"/>
                </a:cxn>
                <a:cxn ang="0">
                  <a:pos x="T6" y="T7"/>
                </a:cxn>
                <a:cxn ang="0">
                  <a:pos x="T8" y="T9"/>
                </a:cxn>
              </a:cxnLst>
              <a:rect l="0" t="0" r="r" b="b"/>
              <a:pathLst>
                <a:path w="83" h="133">
                  <a:moveTo>
                    <a:pt x="83" y="133"/>
                  </a:moveTo>
                  <a:cubicBezTo>
                    <a:pt x="83" y="133"/>
                    <a:pt x="49" y="62"/>
                    <a:pt x="19" y="0"/>
                  </a:cubicBezTo>
                  <a:cubicBezTo>
                    <a:pt x="17" y="4"/>
                    <a:pt x="16" y="8"/>
                    <a:pt x="16" y="12"/>
                  </a:cubicBezTo>
                  <a:cubicBezTo>
                    <a:pt x="11" y="8"/>
                    <a:pt x="6" y="3"/>
                    <a:pt x="0" y="0"/>
                  </a:cubicBezTo>
                  <a:cubicBezTo>
                    <a:pt x="37" y="60"/>
                    <a:pt x="83" y="133"/>
                    <a:pt x="83" y="133"/>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6"/>
            <p:cNvSpPr/>
            <p:nvPr/>
          </p:nvSpPr>
          <p:spPr bwMode="auto">
            <a:xfrm>
              <a:off x="7961895" y="5549405"/>
              <a:ext cx="88547" cy="180453"/>
            </a:xfrm>
            <a:custGeom>
              <a:avLst/>
              <a:gdLst>
                <a:gd name="T0" fmla="*/ 0 w 94"/>
                <a:gd name="T1" fmla="*/ 20 h 191"/>
                <a:gd name="T2" fmla="*/ 6 w 94"/>
                <a:gd name="T3" fmla="*/ 0 h 191"/>
                <a:gd name="T4" fmla="*/ 94 w 94"/>
                <a:gd name="T5" fmla="*/ 191 h 191"/>
                <a:gd name="T6" fmla="*/ 0 w 94"/>
                <a:gd name="T7" fmla="*/ 22 h 191"/>
                <a:gd name="T8" fmla="*/ 0 w 94"/>
                <a:gd name="T9" fmla="*/ 20 h 191"/>
              </a:gdLst>
              <a:ahLst/>
              <a:cxnLst>
                <a:cxn ang="0">
                  <a:pos x="T0" y="T1"/>
                </a:cxn>
                <a:cxn ang="0">
                  <a:pos x="T2" y="T3"/>
                </a:cxn>
                <a:cxn ang="0">
                  <a:pos x="T4" y="T5"/>
                </a:cxn>
                <a:cxn ang="0">
                  <a:pos x="T6" y="T7"/>
                </a:cxn>
                <a:cxn ang="0">
                  <a:pos x="T8" y="T9"/>
                </a:cxn>
              </a:cxnLst>
              <a:rect l="0" t="0" r="r" b="b"/>
              <a:pathLst>
                <a:path w="94" h="191">
                  <a:moveTo>
                    <a:pt x="0" y="20"/>
                  </a:moveTo>
                  <a:cubicBezTo>
                    <a:pt x="1" y="13"/>
                    <a:pt x="3" y="6"/>
                    <a:pt x="6" y="0"/>
                  </a:cubicBezTo>
                  <a:cubicBezTo>
                    <a:pt x="39" y="71"/>
                    <a:pt x="94" y="191"/>
                    <a:pt x="94" y="191"/>
                  </a:cubicBezTo>
                  <a:cubicBezTo>
                    <a:pt x="94" y="191"/>
                    <a:pt x="26" y="73"/>
                    <a:pt x="0" y="22"/>
                  </a:cubicBezTo>
                  <a:cubicBezTo>
                    <a:pt x="0" y="23"/>
                    <a:pt x="0" y="22"/>
                    <a:pt x="0" y="2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7"/>
            <p:cNvSpPr/>
            <p:nvPr/>
          </p:nvSpPr>
          <p:spPr bwMode="auto">
            <a:xfrm>
              <a:off x="8107998" y="5517299"/>
              <a:ext cx="95188" cy="154990"/>
            </a:xfrm>
            <a:custGeom>
              <a:avLst/>
              <a:gdLst>
                <a:gd name="T0" fmla="*/ 0 w 101"/>
                <a:gd name="T1" fmla="*/ 0 h 164"/>
                <a:gd name="T2" fmla="*/ 24 w 101"/>
                <a:gd name="T3" fmla="*/ 25 h 164"/>
                <a:gd name="T4" fmla="*/ 25 w 101"/>
                <a:gd name="T5" fmla="*/ 10 h 164"/>
                <a:gd name="T6" fmla="*/ 101 w 101"/>
                <a:gd name="T7" fmla="*/ 164 h 164"/>
                <a:gd name="T8" fmla="*/ 0 w 101"/>
                <a:gd name="T9" fmla="*/ 0 h 164"/>
              </a:gdLst>
              <a:ahLst/>
              <a:cxnLst>
                <a:cxn ang="0">
                  <a:pos x="T0" y="T1"/>
                </a:cxn>
                <a:cxn ang="0">
                  <a:pos x="T2" y="T3"/>
                </a:cxn>
                <a:cxn ang="0">
                  <a:pos x="T4" y="T5"/>
                </a:cxn>
                <a:cxn ang="0">
                  <a:pos x="T6" y="T7"/>
                </a:cxn>
                <a:cxn ang="0">
                  <a:pos x="T8" y="T9"/>
                </a:cxn>
              </a:cxnLst>
              <a:rect l="0" t="0" r="r" b="b"/>
              <a:pathLst>
                <a:path w="101" h="164">
                  <a:moveTo>
                    <a:pt x="0" y="0"/>
                  </a:moveTo>
                  <a:cubicBezTo>
                    <a:pt x="9" y="7"/>
                    <a:pt x="17" y="15"/>
                    <a:pt x="24" y="25"/>
                  </a:cubicBezTo>
                  <a:cubicBezTo>
                    <a:pt x="24" y="20"/>
                    <a:pt x="25" y="15"/>
                    <a:pt x="25" y="10"/>
                  </a:cubicBezTo>
                  <a:cubicBezTo>
                    <a:pt x="59" y="79"/>
                    <a:pt x="101" y="164"/>
                    <a:pt x="101" y="164"/>
                  </a:cubicBezTo>
                  <a:cubicBezTo>
                    <a:pt x="101" y="164"/>
                    <a:pt x="38" y="63"/>
                    <a:pt x="0" y="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8" name="直角三角形 47"/>
          <p:cNvSpPr/>
          <p:nvPr/>
        </p:nvSpPr>
        <p:spPr>
          <a:xfrm rot="13500907">
            <a:off x="-1333500" y="1401763"/>
            <a:ext cx="2667000" cy="2667000"/>
          </a:xfrm>
          <a:prstGeom prst="rtTriangle">
            <a:avLst/>
          </a:prstGeom>
          <a:solidFill>
            <a:srgbClr val="F26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文本框 49"/>
          <p:cNvSpPr txBox="1">
            <a:spLocks noChangeArrowheads="1"/>
          </p:cNvSpPr>
          <p:nvPr/>
        </p:nvSpPr>
        <p:spPr bwMode="auto">
          <a:xfrm>
            <a:off x="-15875" y="2090738"/>
            <a:ext cx="1447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dirty="0">
                <a:solidFill>
                  <a:schemeClr val="bg1"/>
                </a:solidFill>
                <a:latin typeface="Impact" panose="020B0806030902050204" pitchFamily="34" charset="0"/>
              </a:rPr>
              <a:t>PART</a:t>
            </a:r>
            <a:endParaRPr lang="en-US" altLang="zh-CN" sz="4400" dirty="0">
              <a:solidFill>
                <a:schemeClr val="bg1"/>
              </a:solidFill>
              <a:latin typeface="Impact" panose="020B0806030902050204" pitchFamily="34" charset="0"/>
            </a:endParaRPr>
          </a:p>
          <a:p>
            <a:pPr eaLnBrk="1" hangingPunct="1"/>
            <a:r>
              <a:rPr lang="en-US" altLang="zh-CN" sz="4400" dirty="0">
                <a:solidFill>
                  <a:schemeClr val="bg1"/>
                </a:solidFill>
                <a:latin typeface="Impact" panose="020B0806030902050204" pitchFamily="34" charset="0"/>
              </a:rPr>
              <a:t>    3</a:t>
            </a:r>
            <a:endParaRPr lang="zh-CN" altLang="en-US" sz="4400" dirty="0">
              <a:solidFill>
                <a:schemeClr val="bg1"/>
              </a:solidFill>
              <a:latin typeface="Impact" panose="020B0806030902050204" pitchFamily="34" charset="0"/>
            </a:endParaRPr>
          </a:p>
        </p:txBody>
      </p:sp>
      <p:sp>
        <p:nvSpPr>
          <p:cNvPr id="4101" name="文本框 50"/>
          <p:cNvSpPr txBox="1">
            <a:spLocks noChangeArrowheads="1"/>
          </p:cNvSpPr>
          <p:nvPr/>
        </p:nvSpPr>
        <p:spPr bwMode="auto">
          <a:xfrm>
            <a:off x="2184400" y="2516188"/>
            <a:ext cx="5187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smtClean="0">
                <a:solidFill>
                  <a:schemeClr val="bg1"/>
                </a:solidFill>
                <a:latin typeface="微软雅黑" panose="020B0503020204020204" pitchFamily="34" charset="-122"/>
                <a:ea typeface="微软雅黑" panose="020B0503020204020204" pitchFamily="34" charset="-122"/>
              </a:rPr>
              <a:t> </a:t>
            </a:r>
            <a:r>
              <a:rPr lang="zh-CN" altLang="en-US" sz="3200" b="1" dirty="0" smtClean="0">
                <a:solidFill>
                  <a:schemeClr val="bg1"/>
                </a:solidFill>
                <a:latin typeface="微软雅黑" panose="020B0503020204020204" pitchFamily="34" charset="-122"/>
                <a:ea typeface="微软雅黑" panose="020B0503020204020204" pitchFamily="34" charset="-122"/>
              </a:rPr>
              <a:t>论文写作与修改</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flipV="1">
            <a:off x="-198438" y="2836863"/>
            <a:ext cx="2176463" cy="2176462"/>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
        <p:nvSpPr>
          <p:cNvPr id="6" name="矩形 5"/>
          <p:cNvSpPr/>
          <p:nvPr/>
        </p:nvSpPr>
        <p:spPr>
          <a:xfrm>
            <a:off x="539145" y="425296"/>
            <a:ext cx="2031325" cy="425758"/>
          </a:xfrm>
          <a:prstGeom prst="rect">
            <a:avLst/>
          </a:prstGeom>
        </p:spPr>
        <p:txBody>
          <a:bodyPr wrap="none">
            <a:spAutoFit/>
          </a:bodyPr>
          <a:lstStyle/>
          <a:p>
            <a:pPr eaLnBrk="1" hangingPunct="1">
              <a:lnSpc>
                <a:spcPts val="2565"/>
              </a:lnSpc>
            </a:pPr>
            <a:r>
              <a:rPr lang="zh-CN" altLang="en-US" sz="2400" b="1" dirty="0">
                <a:latin typeface="微软雅黑" panose="020B0503020204020204" pitchFamily="34" charset="-122"/>
                <a:ea typeface="微软雅黑" panose="020B0503020204020204" pitchFamily="34" charset="-122"/>
              </a:rPr>
              <a:t>论文提纲部分</a:t>
            </a:r>
            <a:endParaRPr lang="zh-CN" altLang="zh-CN" sz="2400" b="1" dirty="0">
              <a:latin typeface="微软雅黑" panose="020B0503020204020204" pitchFamily="34" charset="-122"/>
              <a:ea typeface="微软雅黑" panose="020B0503020204020204" pitchFamily="34" charset="-122"/>
            </a:endParaRPr>
          </a:p>
        </p:txBody>
      </p:sp>
      <p:sp>
        <p:nvSpPr>
          <p:cNvPr id="8" name="矩形 7"/>
          <p:cNvSpPr/>
          <p:nvPr/>
        </p:nvSpPr>
        <p:spPr>
          <a:xfrm>
            <a:off x="1554807" y="2847797"/>
            <a:ext cx="4572000" cy="1754326"/>
          </a:xfrm>
          <a:prstGeom prst="rect">
            <a:avLst/>
          </a:prstGeom>
        </p:spPr>
        <p:txBody>
          <a:bodyPr>
            <a:spAutoFit/>
          </a:bodyPr>
          <a:lstStyle/>
          <a:p>
            <a:pPr marL="742950" lvl="1" indent="-285750">
              <a:lnSpc>
                <a:spcPct val="200000"/>
              </a:lnSpc>
              <a:buFont typeface="Wingdings" panose="05000000000000000000" pitchFamily="2" charset="2"/>
              <a:buChar char="p"/>
            </a:pPr>
            <a:r>
              <a:rPr lang="zh-CN" altLang="en-US" b="1" dirty="0" smtClean="0">
                <a:latin typeface="微软雅黑" panose="020B0503020204020204" pitchFamily="34" charset="-122"/>
                <a:ea typeface="微软雅黑" panose="020B0503020204020204" pitchFamily="34" charset="-122"/>
              </a:rPr>
              <a:t>有利于</a:t>
            </a:r>
            <a:r>
              <a:rPr lang="zh-CN" altLang="en-US" b="1" dirty="0">
                <a:latin typeface="微软雅黑" panose="020B0503020204020204" pitchFamily="34" charset="-122"/>
                <a:ea typeface="微软雅黑" panose="020B0503020204020204" pitchFamily="34" charset="-122"/>
              </a:rPr>
              <a:t>作者理清思路</a:t>
            </a:r>
            <a:endParaRPr lang="zh-CN" altLang="en-US" b="1" dirty="0">
              <a:latin typeface="微软雅黑" panose="020B0503020204020204" pitchFamily="34" charset="-122"/>
              <a:ea typeface="微软雅黑" panose="020B0503020204020204" pitchFamily="34" charset="-122"/>
            </a:endParaRPr>
          </a:p>
          <a:p>
            <a:pPr marL="742950" lvl="1" indent="-285750">
              <a:lnSpc>
                <a:spcPct val="200000"/>
              </a:lnSpc>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rPr>
              <a:t>有利于作者谋篇布局</a:t>
            </a:r>
            <a:endParaRPr lang="zh-CN" altLang="en-US" b="1" dirty="0">
              <a:latin typeface="微软雅黑" panose="020B0503020204020204" pitchFamily="34" charset="-122"/>
              <a:ea typeface="微软雅黑" panose="020B0503020204020204" pitchFamily="34" charset="-122"/>
            </a:endParaRPr>
          </a:p>
          <a:p>
            <a:pPr marL="742950" lvl="1" indent="-285750">
              <a:lnSpc>
                <a:spcPct val="200000"/>
              </a:lnSpc>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rPr>
              <a:t>可以避免写作上出现大的失误。</a:t>
            </a:r>
            <a:endParaRPr lang="zh-CN" altLang="en-US" b="1" dirty="0">
              <a:latin typeface="微软雅黑" panose="020B0503020204020204" pitchFamily="34" charset="-122"/>
              <a:ea typeface="微软雅黑" panose="020B0503020204020204" pitchFamily="34" charset="-122"/>
            </a:endParaRPr>
          </a:p>
        </p:txBody>
      </p:sp>
      <p:sp>
        <p:nvSpPr>
          <p:cNvPr id="12" name="矩形 11"/>
          <p:cNvSpPr/>
          <p:nvPr/>
        </p:nvSpPr>
        <p:spPr>
          <a:xfrm>
            <a:off x="1558319" y="2410915"/>
            <a:ext cx="5004405" cy="369332"/>
          </a:xfrm>
          <a:prstGeom prst="rect">
            <a:avLst/>
          </a:prstGeom>
        </p:spPr>
        <p:txBody>
          <a:bodyPr wrap="square">
            <a:spAutoFit/>
          </a:bodyPr>
          <a:lstStyle/>
          <a:p>
            <a:pPr lvl="1">
              <a:lnSpc>
                <a:spcPct val="90000"/>
              </a:lnSpc>
            </a:pPr>
            <a:r>
              <a:rPr lang="zh-CN" altLang="en-US" sz="2000" b="1" dirty="0" smtClean="0">
                <a:latin typeface="微软雅黑" panose="020B0503020204020204" pitchFamily="34" charset="-122"/>
                <a:ea typeface="微软雅黑" panose="020B0503020204020204" pitchFamily="34" charset="-122"/>
              </a:rPr>
              <a:t>为什么要列论文提纲？</a:t>
            </a:r>
            <a:endParaRPr lang="zh-CN" altLang="en-US" sz="2000" b="1" dirty="0">
              <a:latin typeface="微软雅黑" panose="020B0503020204020204" pitchFamily="34" charset="-122"/>
              <a:ea typeface="微软雅黑" panose="020B0503020204020204" pitchFamily="34" charset="-122"/>
            </a:endParaRPr>
          </a:p>
        </p:txBody>
      </p:sp>
      <p:sp>
        <p:nvSpPr>
          <p:cNvPr id="13" name="矩形 12"/>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矩形 197"/>
          <p:cNvSpPr/>
          <p:nvPr/>
        </p:nvSpPr>
        <p:spPr>
          <a:xfrm>
            <a:off x="825499" y="1377950"/>
            <a:ext cx="6365875" cy="249299"/>
          </a:xfrm>
          <a:prstGeom prst="rect">
            <a:avLst/>
          </a:prstGeom>
          <a:noFill/>
        </p:spPr>
        <p:txBody>
          <a:bodyPr wrap="square" lIns="0" tIns="0" rIns="0" bIns="0">
            <a:spAutoFit/>
          </a:bodyPr>
          <a:lstStyle/>
          <a:p>
            <a:pPr lvl="1">
              <a:lnSpc>
                <a:spcPct val="90000"/>
              </a:lnSpc>
            </a:pPr>
            <a:r>
              <a:rPr lang="zh-CN" altLang="en-US" b="1" dirty="0" smtClean="0">
                <a:latin typeface="微软雅黑" panose="020B0503020204020204" pitchFamily="34" charset="-122"/>
                <a:ea typeface="微软雅黑" panose="020B0503020204020204" pitchFamily="34" charset="-122"/>
              </a:rPr>
              <a:t>一、毕业论文的构成要件</a:t>
            </a:r>
            <a:endParaRPr lang="zh-CN" altLang="en-US" b="1" dirty="0">
              <a:latin typeface="微软雅黑" panose="020B0503020204020204" pitchFamily="34" charset="-122"/>
              <a:ea typeface="微软雅黑" panose="020B0503020204020204" pitchFamily="34" charset="-122"/>
            </a:endParaRPr>
          </a:p>
        </p:txBody>
      </p:sp>
      <p:sp>
        <p:nvSpPr>
          <p:cNvPr id="78" name="矩形 77"/>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79" name="直接连接符 78"/>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
        <p:nvSpPr>
          <p:cNvPr id="81" name="矩形 80"/>
          <p:cNvSpPr/>
          <p:nvPr/>
        </p:nvSpPr>
        <p:spPr>
          <a:xfrm>
            <a:off x="539145" y="425296"/>
            <a:ext cx="2031325" cy="425758"/>
          </a:xfrm>
          <a:prstGeom prst="rect">
            <a:avLst/>
          </a:prstGeom>
        </p:spPr>
        <p:txBody>
          <a:bodyPr wrap="none">
            <a:spAutoFit/>
          </a:bodyPr>
          <a:lstStyle/>
          <a:p>
            <a:pPr eaLnBrk="1" hangingPunct="1">
              <a:lnSpc>
                <a:spcPts val="2565"/>
              </a:lnSpc>
            </a:pPr>
            <a:r>
              <a:rPr lang="zh-CN" altLang="zh-CN" sz="2400" b="1" dirty="0" smtClean="0">
                <a:latin typeface="微软雅黑" panose="020B0503020204020204" pitchFamily="34" charset="-122"/>
                <a:ea typeface="微软雅黑" panose="020B0503020204020204" pitchFamily="34" charset="-122"/>
              </a:rPr>
              <a:t>毕业论文结构</a:t>
            </a:r>
            <a:endParaRPr lang="zh-CN" altLang="zh-CN" sz="2400" b="1" dirty="0">
              <a:latin typeface="微软雅黑" panose="020B0503020204020204" pitchFamily="34" charset="-122"/>
              <a:ea typeface="微软雅黑" panose="020B0503020204020204" pitchFamily="34" charset="-122"/>
            </a:endParaRPr>
          </a:p>
        </p:txBody>
      </p:sp>
      <p:sp>
        <p:nvSpPr>
          <p:cNvPr id="82" name="矩形 81"/>
          <p:cNvSpPr/>
          <p:nvPr/>
        </p:nvSpPr>
        <p:spPr>
          <a:xfrm>
            <a:off x="876300" y="1833188"/>
            <a:ext cx="4572000" cy="3368871"/>
          </a:xfrm>
          <a:prstGeom prst="rect">
            <a:avLst/>
          </a:prstGeom>
        </p:spPr>
        <p:txBody>
          <a:bodyPr>
            <a:spAutoFit/>
          </a:bodyPr>
          <a:lstStyle/>
          <a:p>
            <a:pPr lvl="2">
              <a:lnSpc>
                <a:spcPct val="150000"/>
              </a:lnSpc>
            </a:pPr>
            <a:r>
              <a:rPr lang="en-US" altLang="zh-CN" b="1" dirty="0" smtClean="0">
                <a:ea typeface="华文中宋" panose="02010600040101010101" pitchFamily="2" charset="-122"/>
              </a:rPr>
              <a:t>1</a:t>
            </a:r>
            <a:r>
              <a:rPr lang="zh-CN" altLang="en-US" b="1" dirty="0" smtClean="0">
                <a:ea typeface="华文中宋" panose="02010600040101010101" pitchFamily="2" charset="-122"/>
              </a:rPr>
              <a:t>、</a:t>
            </a:r>
            <a:r>
              <a:rPr lang="zh-CN" altLang="en-US" b="1" dirty="0" smtClean="0">
                <a:latin typeface="微软雅黑" panose="020B0503020204020204" pitchFamily="34" charset="-122"/>
                <a:ea typeface="微软雅黑" panose="020B0503020204020204" pitchFamily="34" charset="-122"/>
              </a:rPr>
              <a:t>标题</a:t>
            </a:r>
            <a:endParaRPr lang="zh-CN" altLang="en-US" b="1" dirty="0" smtClean="0">
              <a:latin typeface="微软雅黑" panose="020B0503020204020204" pitchFamily="34" charset="-122"/>
              <a:ea typeface="微软雅黑" panose="020B0503020204020204" pitchFamily="34" charset="-122"/>
            </a:endParaRPr>
          </a:p>
          <a:p>
            <a:pPr lvl="2">
              <a:lnSpc>
                <a:spcPct val="150000"/>
              </a:lnSpc>
            </a:pP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、摘要（中文、英文）</a:t>
            </a:r>
            <a:endParaRPr lang="zh-CN" altLang="en-US" b="1" dirty="0" smtClean="0">
              <a:latin typeface="微软雅黑" panose="020B0503020204020204" pitchFamily="34" charset="-122"/>
              <a:ea typeface="微软雅黑" panose="020B0503020204020204" pitchFamily="34" charset="-122"/>
            </a:endParaRPr>
          </a:p>
          <a:p>
            <a:pPr lvl="2">
              <a:lnSpc>
                <a:spcPct val="150000"/>
              </a:lnSpc>
            </a:pPr>
            <a:r>
              <a:rPr lang="en-US" altLang="zh-CN" b="1" dirty="0" smtClean="0">
                <a:latin typeface="微软雅黑" panose="020B0503020204020204" pitchFamily="34" charset="-122"/>
                <a:ea typeface="微软雅黑" panose="020B0503020204020204" pitchFamily="34" charset="-122"/>
              </a:rPr>
              <a:t>3</a:t>
            </a:r>
            <a:r>
              <a:rPr lang="zh-CN" altLang="en-US" b="1" dirty="0" smtClean="0">
                <a:latin typeface="微软雅黑" panose="020B0503020204020204" pitchFamily="34" charset="-122"/>
                <a:ea typeface="微软雅黑" panose="020B0503020204020204" pitchFamily="34" charset="-122"/>
              </a:rPr>
              <a:t>、关键词</a:t>
            </a:r>
            <a:r>
              <a:rPr lang="zh-CN" altLang="en-US" b="1" dirty="0" smtClean="0">
                <a:latin typeface="微软雅黑" panose="020B0503020204020204" pitchFamily="34" charset="-122"/>
                <a:ea typeface="微软雅黑" panose="020B0503020204020204" pitchFamily="34" charset="-122"/>
                <a:sym typeface="+mn-ea"/>
              </a:rPr>
              <a:t>（中文、英文）</a:t>
            </a:r>
            <a:endParaRPr lang="zh-CN" altLang="en-US" b="1" dirty="0" smtClean="0">
              <a:latin typeface="微软雅黑" panose="020B0503020204020204" pitchFamily="34" charset="-122"/>
              <a:ea typeface="微软雅黑" panose="020B0503020204020204" pitchFamily="34" charset="-122"/>
            </a:endParaRPr>
          </a:p>
          <a:p>
            <a:pPr lvl="2">
              <a:lnSpc>
                <a:spcPct val="150000"/>
              </a:lnSpc>
            </a:pPr>
            <a:r>
              <a:rPr lang="en-US" altLang="zh-CN" b="1" dirty="0" smtClean="0">
                <a:latin typeface="微软雅黑" panose="020B0503020204020204" pitchFamily="34" charset="-122"/>
                <a:ea typeface="微软雅黑" panose="020B0503020204020204" pitchFamily="34" charset="-122"/>
              </a:rPr>
              <a:t>4</a:t>
            </a:r>
            <a:r>
              <a:rPr lang="zh-CN" altLang="en-US" b="1" dirty="0" smtClean="0">
                <a:latin typeface="微软雅黑" panose="020B0503020204020204" pitchFamily="34" charset="-122"/>
                <a:ea typeface="微软雅黑" panose="020B0503020204020204" pitchFamily="34" charset="-122"/>
              </a:rPr>
              <a:t>、目录</a:t>
            </a:r>
            <a:endParaRPr lang="zh-CN" altLang="en-US" b="1" dirty="0" smtClean="0">
              <a:latin typeface="微软雅黑" panose="020B0503020204020204" pitchFamily="34" charset="-122"/>
              <a:ea typeface="微软雅黑" panose="020B0503020204020204" pitchFamily="34" charset="-122"/>
            </a:endParaRPr>
          </a:p>
          <a:p>
            <a:pPr lvl="2">
              <a:lnSpc>
                <a:spcPct val="150000"/>
              </a:lnSpc>
            </a:pPr>
            <a:r>
              <a:rPr lang="en-US" altLang="zh-CN" b="1" dirty="0" smtClean="0">
                <a:latin typeface="微软雅黑" panose="020B0503020204020204" pitchFamily="34" charset="-122"/>
                <a:ea typeface="微软雅黑" panose="020B0503020204020204" pitchFamily="34" charset="-122"/>
              </a:rPr>
              <a:t>5</a:t>
            </a:r>
            <a:r>
              <a:rPr lang="zh-CN" altLang="en-US" b="1" dirty="0" smtClean="0">
                <a:latin typeface="微软雅黑" panose="020B0503020204020204" pitchFamily="34" charset="-122"/>
                <a:ea typeface="微软雅黑" panose="020B0503020204020204" pitchFamily="34" charset="-122"/>
              </a:rPr>
              <a:t>、正文</a:t>
            </a:r>
            <a:endParaRPr lang="zh-CN" altLang="en-US" b="1" dirty="0" smtClean="0">
              <a:latin typeface="微软雅黑" panose="020B0503020204020204" pitchFamily="34" charset="-122"/>
              <a:ea typeface="微软雅黑" panose="020B0503020204020204" pitchFamily="34" charset="-122"/>
            </a:endParaRPr>
          </a:p>
          <a:p>
            <a:pPr lvl="2">
              <a:lnSpc>
                <a:spcPct val="150000"/>
              </a:lnSpc>
            </a:pPr>
            <a:r>
              <a:rPr lang="en-US" altLang="zh-CN" b="1" dirty="0" smtClean="0">
                <a:latin typeface="微软雅黑" panose="020B0503020204020204" pitchFamily="34" charset="-122"/>
                <a:ea typeface="微软雅黑" panose="020B0503020204020204" pitchFamily="34" charset="-122"/>
              </a:rPr>
              <a:t>6</a:t>
            </a:r>
            <a:r>
              <a:rPr lang="zh-CN" altLang="en-US" b="1" dirty="0" smtClean="0">
                <a:latin typeface="微软雅黑" panose="020B0503020204020204" pitchFamily="34" charset="-122"/>
                <a:ea typeface="微软雅黑" panose="020B0503020204020204" pitchFamily="34" charset="-122"/>
              </a:rPr>
              <a:t>、参考文献</a:t>
            </a:r>
            <a:endParaRPr lang="zh-CN" altLang="en-US" b="1" dirty="0" smtClean="0">
              <a:latin typeface="微软雅黑" panose="020B0503020204020204" pitchFamily="34" charset="-122"/>
              <a:ea typeface="微软雅黑" panose="020B0503020204020204" pitchFamily="34" charset="-122"/>
            </a:endParaRPr>
          </a:p>
          <a:p>
            <a:pPr lvl="2">
              <a:lnSpc>
                <a:spcPct val="150000"/>
              </a:lnSpc>
            </a:pPr>
            <a:r>
              <a:rPr lang="en-US" altLang="zh-CN" b="1" dirty="0" smtClean="0">
                <a:latin typeface="微软雅黑" panose="020B0503020204020204" pitchFamily="34" charset="-122"/>
                <a:ea typeface="微软雅黑" panose="020B0503020204020204" pitchFamily="34" charset="-122"/>
              </a:rPr>
              <a:t>7</a:t>
            </a:r>
            <a:r>
              <a:rPr lang="zh-CN" altLang="en-US" b="1" dirty="0" smtClean="0">
                <a:latin typeface="微软雅黑" panose="020B0503020204020204" pitchFamily="34" charset="-122"/>
                <a:ea typeface="微软雅黑" panose="020B0503020204020204" pitchFamily="34" charset="-122"/>
              </a:rPr>
              <a:t>、致谢</a:t>
            </a:r>
            <a:endParaRPr lang="zh-CN" altLang="en-US" b="1" dirty="0" smtClean="0">
              <a:latin typeface="微软雅黑" panose="020B0503020204020204" pitchFamily="34" charset="-122"/>
              <a:ea typeface="微软雅黑" panose="020B0503020204020204" pitchFamily="34" charset="-122"/>
            </a:endParaRPr>
          </a:p>
          <a:p>
            <a:pPr lvl="2">
              <a:lnSpc>
                <a:spcPct val="150000"/>
              </a:lnSpc>
            </a:pPr>
            <a:r>
              <a:rPr lang="en-US" altLang="zh-CN" b="1" dirty="0" smtClean="0">
                <a:latin typeface="微软雅黑" panose="020B0503020204020204" pitchFamily="34" charset="-122"/>
                <a:ea typeface="微软雅黑" panose="020B0503020204020204" pitchFamily="34" charset="-122"/>
              </a:rPr>
              <a:t>8</a:t>
            </a:r>
            <a:r>
              <a:rPr lang="zh-CN" altLang="en-US" b="1" dirty="0" smtClean="0">
                <a:latin typeface="微软雅黑" panose="020B0503020204020204" pitchFamily="34" charset="-122"/>
                <a:ea typeface="微软雅黑" panose="020B0503020204020204" pitchFamily="34" charset="-122"/>
              </a:rPr>
              <a:t>、附录（不是必备）</a:t>
            </a:r>
            <a:endParaRPr lang="zh-CN" altLang="en-US" b="1" dirty="0">
              <a:latin typeface="微软雅黑" panose="020B0503020204020204" pitchFamily="34" charset="-122"/>
              <a:ea typeface="微软雅黑" panose="020B0503020204020204" pitchFamily="34" charset="-122"/>
            </a:endParaRPr>
          </a:p>
        </p:txBody>
      </p:sp>
      <p:sp>
        <p:nvSpPr>
          <p:cNvPr id="83" name="右大括号 82"/>
          <p:cNvSpPr/>
          <p:nvPr/>
        </p:nvSpPr>
        <p:spPr>
          <a:xfrm>
            <a:off x="4977130" y="2106295"/>
            <a:ext cx="85725" cy="2427605"/>
          </a:xfrm>
          <a:prstGeom prst="rightBrace">
            <a:avLst>
              <a:gd name="adj1" fmla="val 361113"/>
              <a:gd name="adj2" fmla="val 50000"/>
            </a:avLst>
          </a:prstGeom>
          <a:noFill/>
          <a:ln w="9525" cap="flat" cmpd="sng">
            <a:solidFill>
              <a:schemeClr val="tx1"/>
            </a:solidFill>
            <a:prstDash val="solid"/>
            <a:headEnd type="none" w="med" len="med"/>
            <a:tailEnd type="none" w="med" len="med"/>
          </a:ln>
        </p:spPr>
        <p:txBody>
          <a:bodyPr/>
          <a:lstStyle/>
          <a:p>
            <a:endParaRPr lang="zh-CN" altLang="en-US" b="1" dirty="0"/>
          </a:p>
        </p:txBody>
      </p:sp>
      <p:sp>
        <p:nvSpPr>
          <p:cNvPr id="84" name="矩形 83"/>
          <p:cNvSpPr/>
          <p:nvPr/>
        </p:nvSpPr>
        <p:spPr>
          <a:xfrm>
            <a:off x="5593060" y="3049910"/>
            <a:ext cx="2068830" cy="546735"/>
          </a:xfrm>
          <a:prstGeom prst="rect">
            <a:avLst/>
          </a:prstGeom>
          <a:solidFill>
            <a:srgbClr val="F04B30"/>
          </a:solidFill>
          <a:ln w="9525">
            <a:noFill/>
          </a:ln>
        </p:spPr>
        <p:txBody>
          <a:bodyPr wrap="none" anchor="ctr"/>
          <a:lstStyle/>
          <a:p>
            <a:pPr lvl="0" algn="ctr"/>
            <a:r>
              <a:rPr lang="zh-CN" altLang="en-US" sz="2800" b="1" dirty="0" smtClean="0">
                <a:solidFill>
                  <a:schemeClr val="bg1"/>
                </a:solidFill>
                <a:effectLst>
                  <a:outerShdw blurRad="38100" dist="38100" dir="2700000">
                    <a:srgbClr val="FFFFFF"/>
                  </a:outerShdw>
                </a:effectLst>
                <a:latin typeface="华文中宋" panose="02010600040101010101" pitchFamily="2" charset="-122"/>
                <a:ea typeface="华文中宋" panose="02010600040101010101" pitchFamily="2" charset="-122"/>
              </a:rPr>
              <a:t> 必 </a:t>
            </a:r>
            <a:r>
              <a:rPr lang="zh-CN" altLang="en-US" sz="2800" b="1" dirty="0">
                <a:solidFill>
                  <a:schemeClr val="bg1"/>
                </a:solidFill>
                <a:effectLst>
                  <a:outerShdw blurRad="38100" dist="38100" dir="2700000">
                    <a:srgbClr val="FFFFFF"/>
                  </a:outerShdw>
                </a:effectLst>
                <a:latin typeface="华文中宋" panose="02010600040101010101" pitchFamily="2" charset="-122"/>
                <a:ea typeface="华文中宋" panose="02010600040101010101" pitchFamily="2" charset="-122"/>
              </a:rPr>
              <a:t>备</a:t>
            </a:r>
            <a:r>
              <a:rPr lang="zh-CN" altLang="en-US" dirty="0">
                <a:latin typeface="Tahoma" panose="020B0604030504040204" pitchFamily="34" charset="0"/>
                <a:ea typeface="宋体" panose="02010600030101010101" pitchFamily="2" charset="-122"/>
              </a:rPr>
              <a:t>  </a:t>
            </a:r>
            <a:endParaRPr lang="zh-CN" altLang="en-US" dirty="0">
              <a:latin typeface="Tahom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79" name="直接连接符 78"/>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
        <p:nvSpPr>
          <p:cNvPr id="81" name="矩形 80"/>
          <p:cNvSpPr/>
          <p:nvPr/>
        </p:nvSpPr>
        <p:spPr>
          <a:xfrm>
            <a:off x="539145" y="425296"/>
            <a:ext cx="800219" cy="425758"/>
          </a:xfrm>
          <a:prstGeom prst="rect">
            <a:avLst/>
          </a:prstGeom>
        </p:spPr>
        <p:txBody>
          <a:bodyPr wrap="none">
            <a:spAutoFit/>
          </a:bodyPr>
          <a:lstStyle/>
          <a:p>
            <a:pPr eaLnBrk="1" hangingPunct="1">
              <a:lnSpc>
                <a:spcPts val="2565"/>
              </a:lnSpc>
            </a:pPr>
            <a:r>
              <a:rPr lang="zh-CN" altLang="en-US" sz="2400" b="1" dirty="0" smtClean="0">
                <a:latin typeface="微软雅黑" panose="020B0503020204020204" pitchFamily="34" charset="-122"/>
                <a:ea typeface="微软雅黑" panose="020B0503020204020204" pitchFamily="34" charset="-122"/>
              </a:rPr>
              <a:t>封面</a:t>
            </a:r>
            <a:endParaRPr lang="zh-CN" altLang="en-US" sz="2400" b="1" dirty="0" smtClean="0">
              <a:latin typeface="微软雅黑" panose="020B0503020204020204" pitchFamily="34" charset="-122"/>
              <a:ea typeface="微软雅黑" panose="020B0503020204020204" pitchFamily="34" charset="-122"/>
            </a:endParaRPr>
          </a:p>
        </p:txBody>
      </p:sp>
      <p:sp>
        <p:nvSpPr>
          <p:cNvPr id="10" name="矩形 9"/>
          <p:cNvSpPr/>
          <p:nvPr/>
        </p:nvSpPr>
        <p:spPr>
          <a:xfrm>
            <a:off x="6404485" y="4862550"/>
            <a:ext cx="2262505" cy="716915"/>
          </a:xfrm>
          <a:prstGeom prst="rect">
            <a:avLst/>
          </a:prstGeom>
          <a:solidFill>
            <a:srgbClr val="F2644C"/>
          </a:soli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a:defRPr/>
            </a:pPr>
            <a:r>
              <a:rPr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居中排印在论文题名下，20号黑体字，加粗。</a:t>
            </a:r>
            <a:r>
              <a:rPr lang="zh-CN" altLang="en-US"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rPr>
              <a:t> </a:t>
            </a:r>
            <a:endParaRPr lang="zh-CN" altLang="en-US"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6361305" y="936345"/>
            <a:ext cx="2262505" cy="716915"/>
          </a:xfrm>
          <a:prstGeom prst="rect">
            <a:avLst/>
          </a:prstGeom>
          <a:solidFill>
            <a:srgbClr val="F2644C"/>
          </a:soli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a:defRPr/>
            </a:pPr>
            <a:r>
              <a:rPr sz="1600" b="1" dirty="0" err="1">
                <a:solidFill>
                  <a:schemeClr val="bg1"/>
                </a:solidFill>
                <a:latin typeface="微软雅黑" panose="020B0503020204020204" pitchFamily="34" charset="-122"/>
                <a:ea typeface="微软雅黑" panose="020B0503020204020204" pitchFamily="34" charset="-122"/>
                <a:cs typeface="宋体" panose="02010600030101010101" pitchFamily="2" charset="-122"/>
              </a:rPr>
              <a:t>页眉</a:t>
            </a:r>
            <a:r>
              <a:rPr lang="zh-CN"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宋体12号，居中</a:t>
            </a:r>
            <a:endParaRPr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文本框 32"/>
          <p:cNvSpPr txBox="1"/>
          <p:nvPr/>
        </p:nvSpPr>
        <p:spPr>
          <a:xfrm>
            <a:off x="6396865" y="1925675"/>
            <a:ext cx="2226945" cy="579120"/>
          </a:xfrm>
          <a:prstGeom prst="rect">
            <a:avLst/>
          </a:prstGeom>
          <a:solidFill>
            <a:srgbClr val="F2644C"/>
          </a:solidFill>
          <a:ln w="9525">
            <a:noFill/>
          </a:ln>
        </p:spPr>
        <p:txBody>
          <a:bodyPr wrap="square">
            <a:spAutoFit/>
          </a:bodyPr>
          <a:lstStyle/>
          <a:p>
            <a:pPr marL="0" indent="0" algn="l"/>
            <a:r>
              <a:rPr sz="1600" b="1" u="none"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12号黑体字，加粗，置顶，</a:t>
            </a:r>
            <a:r>
              <a:rPr sz="1600" b="1" u="none"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居右</a:t>
            </a:r>
            <a:endParaRPr sz="1600" b="1" u="none"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文本框 33"/>
          <p:cNvSpPr txBox="1"/>
          <p:nvPr/>
        </p:nvSpPr>
        <p:spPr>
          <a:xfrm>
            <a:off x="6396865" y="2857220"/>
            <a:ext cx="2411095" cy="584775"/>
          </a:xfrm>
          <a:prstGeom prst="rect">
            <a:avLst/>
          </a:prstGeom>
          <a:solidFill>
            <a:srgbClr val="F2644C"/>
          </a:solidFill>
          <a:ln w="9525">
            <a:noFill/>
          </a:ln>
        </p:spPr>
        <p:txBody>
          <a:bodyPr wrap="square">
            <a:spAutoFit/>
          </a:bodyPr>
          <a:lstStyle/>
          <a:p>
            <a:pPr marL="0" algn="l"/>
            <a:r>
              <a:rPr sz="1600" b="1" u="none"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在论文编码下一行，28号黑体字，加粗，</a:t>
            </a:r>
            <a:r>
              <a:rPr sz="1600" b="1" u="none"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居中</a:t>
            </a:r>
            <a:endParaRPr sz="1600" b="1" dirty="0">
              <a:latin typeface="宋体" panose="02010600030101010101" pitchFamily="2" charset="-122"/>
              <a:ea typeface="宋体" panose="02010600030101010101" pitchFamily="2" charset="-122"/>
              <a:cs typeface="宋体" panose="02010600030101010101" pitchFamily="2" charset="-122"/>
            </a:endParaRPr>
          </a:p>
        </p:txBody>
      </p:sp>
      <p:sp>
        <p:nvSpPr>
          <p:cNvPr id="14" name="文本框 34"/>
          <p:cNvSpPr txBox="1"/>
          <p:nvPr/>
        </p:nvSpPr>
        <p:spPr>
          <a:xfrm>
            <a:off x="6425440" y="3722090"/>
            <a:ext cx="2261870" cy="822960"/>
          </a:xfrm>
          <a:prstGeom prst="rect">
            <a:avLst/>
          </a:prstGeom>
          <a:solidFill>
            <a:srgbClr val="F2644C"/>
          </a:solidFill>
          <a:ln w="9525">
            <a:noFill/>
          </a:ln>
        </p:spPr>
        <p:txBody>
          <a:bodyPr wrap="square">
            <a:spAutoFit/>
          </a:bodyPr>
          <a:lstStyle/>
          <a:p>
            <a:pPr marL="0" indent="0" algn="l"/>
            <a:r>
              <a:rPr sz="1600" b="1" u="none"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论文文头下，隔一行，</a:t>
            </a:r>
            <a:r>
              <a:rPr lang="en-US" sz="1600" b="1" u="none"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28</a:t>
            </a:r>
            <a:r>
              <a:rPr sz="1600" b="1" u="none"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号黑体字，加粗，居中。</a:t>
            </a:r>
            <a:endParaRPr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15" name="图片 14"/>
          <p:cNvPicPr>
            <a:picLocks noChangeAspect="1"/>
          </p:cNvPicPr>
          <p:nvPr/>
        </p:nvPicPr>
        <p:blipFill>
          <a:blip r:embed="rId1" cstate="print"/>
          <a:stretch>
            <a:fillRect/>
          </a:stretch>
        </p:blipFill>
        <p:spPr>
          <a:xfrm>
            <a:off x="106555" y="1505940"/>
            <a:ext cx="6127750" cy="4073525"/>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79" name="直接连接符 78"/>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
        <p:nvSpPr>
          <p:cNvPr id="81" name="矩形 80"/>
          <p:cNvSpPr/>
          <p:nvPr/>
        </p:nvSpPr>
        <p:spPr>
          <a:xfrm>
            <a:off x="539145" y="425296"/>
            <a:ext cx="2031325" cy="425758"/>
          </a:xfrm>
          <a:prstGeom prst="rect">
            <a:avLst/>
          </a:prstGeom>
        </p:spPr>
        <p:txBody>
          <a:bodyPr wrap="none">
            <a:spAutoFit/>
          </a:bodyPr>
          <a:lstStyle/>
          <a:p>
            <a:pPr eaLnBrk="1" hangingPunct="1">
              <a:lnSpc>
                <a:spcPts val="2565"/>
              </a:lnSpc>
            </a:pPr>
            <a:r>
              <a:rPr lang="zh-CN" altLang="en-US" sz="2400" b="1" dirty="0" smtClean="0">
                <a:latin typeface="微软雅黑" panose="020B0503020204020204" pitchFamily="34" charset="-122"/>
                <a:ea typeface="微软雅黑" panose="020B0503020204020204" pitchFamily="34" charset="-122"/>
              </a:rPr>
              <a:t>摘要和关键词</a:t>
            </a:r>
            <a:endParaRPr lang="zh-CN" altLang="en-US" sz="2400" b="1" dirty="0" smtClean="0">
              <a:latin typeface="微软雅黑" panose="020B0503020204020204" pitchFamily="34" charset="-122"/>
              <a:ea typeface="微软雅黑" panose="020B0503020204020204" pitchFamily="34" charset="-122"/>
            </a:endParaRPr>
          </a:p>
        </p:txBody>
      </p:sp>
      <p:sp>
        <p:nvSpPr>
          <p:cNvPr id="16" name="矩形 15"/>
          <p:cNvSpPr/>
          <p:nvPr/>
        </p:nvSpPr>
        <p:spPr>
          <a:xfrm>
            <a:off x="6603500" y="1707675"/>
            <a:ext cx="2262505" cy="805815"/>
          </a:xfrm>
          <a:prstGeom prst="rect">
            <a:avLst/>
          </a:prstGeom>
          <a:solidFill>
            <a:srgbClr val="F2644C"/>
          </a:soli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l">
              <a:defRPr/>
            </a:pPr>
            <a:r>
              <a:rPr lang="zh-CN" altLang="en-US" sz="1600" b="1"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摘要是对主要内容的摘录，主要包括目的，方法，内容等几个方面</a:t>
            </a:r>
            <a:endParaRPr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矩形 17"/>
          <p:cNvSpPr/>
          <p:nvPr/>
        </p:nvSpPr>
        <p:spPr>
          <a:xfrm>
            <a:off x="6567055" y="4676775"/>
            <a:ext cx="2377690" cy="1094632"/>
          </a:xfrm>
          <a:prstGeom prst="rect">
            <a:avLst/>
          </a:prstGeom>
          <a:solidFill>
            <a:srgbClr val="F2644C"/>
          </a:solidFill>
          <a:ln>
            <a:noFill/>
          </a:ln>
          <a:effectLst/>
        </p:spPr>
        <p:style>
          <a:lnRef idx="1">
            <a:schemeClr val="accent5"/>
          </a:lnRef>
          <a:fillRef idx="3">
            <a:schemeClr val="accent5"/>
          </a:fillRef>
          <a:effectRef idx="2">
            <a:schemeClr val="accent5"/>
          </a:effectRef>
          <a:fontRef idx="minor">
            <a:schemeClr val="lt1"/>
          </a:fontRef>
        </p:style>
        <p:txBody>
          <a:bodyPr anchor="ctr"/>
          <a:lstStyle/>
          <a:p>
            <a:pPr>
              <a:defRPr/>
            </a:pPr>
            <a:r>
              <a:rPr lang="zh-CN" altLang="en-US" sz="1600" b="1"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关键词是对表述内容的中心内容有实质的意义，一般由</a:t>
            </a:r>
            <a:r>
              <a:rPr lang="en-US" altLang="zh-CN" sz="1600" b="1"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600" b="1"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个词语组成。</a:t>
            </a:r>
            <a:endParaRPr sz="1600" b="1" dirty="0">
              <a:solidFill>
                <a:schemeClr val="bg1"/>
              </a:solidFill>
              <a:uFillTx/>
              <a:latin typeface="微软雅黑" panose="020B0503020204020204" pitchFamily="34" charset="-122"/>
              <a:ea typeface="微软雅黑" panose="020B0503020204020204" pitchFamily="34" charset="-122"/>
              <a:cs typeface="宋体" panose="02010600030101010101" pitchFamily="2" charset="-122"/>
            </a:endParaRPr>
          </a:p>
        </p:txBody>
      </p:sp>
      <p:pic>
        <p:nvPicPr>
          <p:cNvPr id="19" name="图片 18"/>
          <p:cNvPicPr>
            <a:picLocks noChangeAspect="1"/>
          </p:cNvPicPr>
          <p:nvPr/>
        </p:nvPicPr>
        <p:blipFill>
          <a:blip r:embed="rId1" cstate="print"/>
          <a:stretch>
            <a:fillRect/>
          </a:stretch>
        </p:blipFill>
        <p:spPr>
          <a:xfrm>
            <a:off x="190000" y="1399065"/>
            <a:ext cx="6317615" cy="39751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Line 5"/>
          <p:cNvSpPr>
            <a:spLocks noChangeShapeType="1"/>
          </p:cNvSpPr>
          <p:nvPr/>
        </p:nvSpPr>
        <p:spPr bwMode="auto">
          <a:xfrm flipV="1">
            <a:off x="2671763" y="2803525"/>
            <a:ext cx="0" cy="1036638"/>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Line 6"/>
          <p:cNvSpPr>
            <a:spLocks noChangeShapeType="1"/>
          </p:cNvSpPr>
          <p:nvPr/>
        </p:nvSpPr>
        <p:spPr bwMode="auto">
          <a:xfrm>
            <a:off x="2543175" y="2840038"/>
            <a:ext cx="133350" cy="138112"/>
          </a:xfrm>
          <a:prstGeom prst="line">
            <a:avLst/>
          </a:pr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Line 7"/>
          <p:cNvSpPr>
            <a:spLocks noChangeShapeType="1"/>
          </p:cNvSpPr>
          <p:nvPr/>
        </p:nvSpPr>
        <p:spPr bwMode="auto">
          <a:xfrm flipV="1">
            <a:off x="2674938" y="3189288"/>
            <a:ext cx="192087" cy="204787"/>
          </a:xfrm>
          <a:prstGeom prst="line">
            <a:avLst/>
          </a:pr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8"/>
          <p:cNvSpPr/>
          <p:nvPr/>
        </p:nvSpPr>
        <p:spPr bwMode="auto">
          <a:xfrm flipH="1">
            <a:off x="1928813" y="2271713"/>
            <a:ext cx="747712" cy="820737"/>
          </a:xfrm>
          <a:custGeom>
            <a:avLst/>
            <a:gdLst>
              <a:gd name="T0" fmla="*/ 525 w 525"/>
              <a:gd name="T1" fmla="*/ 0 h 576"/>
              <a:gd name="T2" fmla="*/ 525 w 525"/>
              <a:gd name="T3" fmla="*/ 574 h 576"/>
              <a:gd name="T4" fmla="*/ 0 w 525"/>
              <a:gd name="T5" fmla="*/ 576 h 576"/>
            </a:gdLst>
            <a:ahLst/>
            <a:cxnLst>
              <a:cxn ang="0">
                <a:pos x="T0" y="T1"/>
              </a:cxn>
              <a:cxn ang="0">
                <a:pos x="T2" y="T3"/>
              </a:cxn>
              <a:cxn ang="0">
                <a:pos x="T4" y="T5"/>
              </a:cxn>
            </a:cxnLst>
            <a:rect l="0" t="0" r="r" b="b"/>
            <a:pathLst>
              <a:path w="525" h="576">
                <a:moveTo>
                  <a:pt x="525" y="0"/>
                </a:moveTo>
                <a:lnTo>
                  <a:pt x="525" y="574"/>
                </a:lnTo>
                <a:lnTo>
                  <a:pt x="0" y="576"/>
                </a:lnTo>
              </a:path>
            </a:pathLst>
          </a:cu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Line 9"/>
          <p:cNvSpPr>
            <a:spLocks noChangeShapeType="1"/>
          </p:cNvSpPr>
          <p:nvPr/>
        </p:nvSpPr>
        <p:spPr bwMode="auto">
          <a:xfrm>
            <a:off x="1668463" y="2416175"/>
            <a:ext cx="260350" cy="265113"/>
          </a:xfrm>
          <a:prstGeom prst="line">
            <a:avLst/>
          </a:pr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Freeform 10"/>
          <p:cNvSpPr/>
          <p:nvPr/>
        </p:nvSpPr>
        <p:spPr bwMode="auto">
          <a:xfrm flipH="1">
            <a:off x="1322388" y="3289300"/>
            <a:ext cx="1265237" cy="550863"/>
          </a:xfrm>
          <a:custGeom>
            <a:avLst/>
            <a:gdLst>
              <a:gd name="T0" fmla="*/ 0 w 888"/>
              <a:gd name="T1" fmla="*/ 387 h 387"/>
              <a:gd name="T2" fmla="*/ 0 w 888"/>
              <a:gd name="T3" fmla="*/ 0 h 387"/>
              <a:gd name="T4" fmla="*/ 888 w 888"/>
              <a:gd name="T5" fmla="*/ 0 h 387"/>
            </a:gdLst>
            <a:ahLst/>
            <a:cxnLst>
              <a:cxn ang="0">
                <a:pos x="T0" y="T1"/>
              </a:cxn>
              <a:cxn ang="0">
                <a:pos x="T2" y="T3"/>
              </a:cxn>
              <a:cxn ang="0">
                <a:pos x="T4" y="T5"/>
              </a:cxn>
            </a:cxnLst>
            <a:rect l="0" t="0" r="r" b="b"/>
            <a:pathLst>
              <a:path w="888" h="387">
                <a:moveTo>
                  <a:pt x="0" y="387"/>
                </a:moveTo>
                <a:lnTo>
                  <a:pt x="0" y="0"/>
                </a:lnTo>
                <a:lnTo>
                  <a:pt x="888" y="0"/>
                </a:lnTo>
              </a:path>
            </a:pathLst>
          </a:cu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Line 11"/>
          <p:cNvSpPr>
            <a:spLocks noChangeShapeType="1"/>
          </p:cNvSpPr>
          <p:nvPr/>
        </p:nvSpPr>
        <p:spPr bwMode="auto">
          <a:xfrm>
            <a:off x="1604963" y="3006725"/>
            <a:ext cx="301625" cy="282575"/>
          </a:xfrm>
          <a:prstGeom prst="line">
            <a:avLst/>
          </a:pr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Line 12"/>
          <p:cNvSpPr>
            <a:spLocks noChangeShapeType="1"/>
          </p:cNvSpPr>
          <p:nvPr/>
        </p:nvSpPr>
        <p:spPr bwMode="auto">
          <a:xfrm flipV="1">
            <a:off x="1604963" y="3289300"/>
            <a:ext cx="301625" cy="284163"/>
          </a:xfrm>
          <a:prstGeom prst="line">
            <a:avLst/>
          </a:pr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Line 13"/>
          <p:cNvSpPr>
            <a:spLocks noChangeShapeType="1"/>
          </p:cNvSpPr>
          <p:nvPr/>
        </p:nvSpPr>
        <p:spPr bwMode="auto">
          <a:xfrm flipH="1">
            <a:off x="777875" y="3665538"/>
            <a:ext cx="446088" cy="0"/>
          </a:xfrm>
          <a:prstGeom prst="line">
            <a:avLst/>
          </a:pr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Line 14"/>
          <p:cNvSpPr>
            <a:spLocks noChangeShapeType="1"/>
          </p:cNvSpPr>
          <p:nvPr/>
        </p:nvSpPr>
        <p:spPr bwMode="auto">
          <a:xfrm flipH="1">
            <a:off x="982663" y="3956050"/>
            <a:ext cx="276225" cy="301625"/>
          </a:xfrm>
          <a:prstGeom prst="line">
            <a:avLst/>
          </a:pr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Freeform 15"/>
          <p:cNvSpPr/>
          <p:nvPr/>
        </p:nvSpPr>
        <p:spPr bwMode="auto">
          <a:xfrm flipH="1">
            <a:off x="2781300" y="3013075"/>
            <a:ext cx="609600" cy="823913"/>
          </a:xfrm>
          <a:custGeom>
            <a:avLst/>
            <a:gdLst>
              <a:gd name="T0" fmla="*/ 428 w 428"/>
              <a:gd name="T1" fmla="*/ 578 h 578"/>
              <a:gd name="T2" fmla="*/ 425 w 428"/>
              <a:gd name="T3" fmla="*/ 236 h 578"/>
              <a:gd name="T4" fmla="*/ 0 w 428"/>
              <a:gd name="T5" fmla="*/ 236 h 578"/>
              <a:gd name="T6" fmla="*/ 0 w 428"/>
              <a:gd name="T7" fmla="*/ 0 h 578"/>
            </a:gdLst>
            <a:ahLst/>
            <a:cxnLst>
              <a:cxn ang="0">
                <a:pos x="T0" y="T1"/>
              </a:cxn>
              <a:cxn ang="0">
                <a:pos x="T2" y="T3"/>
              </a:cxn>
              <a:cxn ang="0">
                <a:pos x="T4" y="T5"/>
              </a:cxn>
              <a:cxn ang="0">
                <a:pos x="T6" y="T7"/>
              </a:cxn>
            </a:cxnLst>
            <a:rect l="0" t="0" r="r" b="b"/>
            <a:pathLst>
              <a:path w="428" h="578">
                <a:moveTo>
                  <a:pt x="428" y="578"/>
                </a:moveTo>
                <a:lnTo>
                  <a:pt x="425" y="236"/>
                </a:lnTo>
                <a:lnTo>
                  <a:pt x="0" y="236"/>
                </a:lnTo>
                <a:lnTo>
                  <a:pt x="0" y="0"/>
                </a:lnTo>
              </a:path>
            </a:pathLst>
          </a:cu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Line 16"/>
          <p:cNvSpPr>
            <a:spLocks noChangeShapeType="1"/>
          </p:cNvSpPr>
          <p:nvPr/>
        </p:nvSpPr>
        <p:spPr bwMode="auto">
          <a:xfrm flipV="1">
            <a:off x="3386138" y="2068513"/>
            <a:ext cx="11112" cy="457200"/>
          </a:xfrm>
          <a:prstGeom prst="line">
            <a:avLst/>
          </a:pr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Line 17"/>
          <p:cNvSpPr>
            <a:spLocks noChangeShapeType="1"/>
          </p:cNvSpPr>
          <p:nvPr/>
        </p:nvSpPr>
        <p:spPr bwMode="auto">
          <a:xfrm flipH="1" flipV="1">
            <a:off x="3043238" y="2420938"/>
            <a:ext cx="195262" cy="188912"/>
          </a:xfrm>
          <a:prstGeom prst="line">
            <a:avLst/>
          </a:pr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Line 18"/>
          <p:cNvSpPr>
            <a:spLocks noChangeShapeType="1"/>
          </p:cNvSpPr>
          <p:nvPr/>
        </p:nvSpPr>
        <p:spPr bwMode="auto">
          <a:xfrm flipV="1">
            <a:off x="3565525" y="2420938"/>
            <a:ext cx="188913" cy="185737"/>
          </a:xfrm>
          <a:prstGeom prst="line">
            <a:avLst/>
          </a:pr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9"/>
          <p:cNvSpPr/>
          <p:nvPr/>
        </p:nvSpPr>
        <p:spPr bwMode="auto">
          <a:xfrm flipH="1">
            <a:off x="2870200" y="3446463"/>
            <a:ext cx="831850" cy="390525"/>
          </a:xfrm>
          <a:custGeom>
            <a:avLst/>
            <a:gdLst>
              <a:gd name="T0" fmla="*/ 584 w 584"/>
              <a:gd name="T1" fmla="*/ 274 h 274"/>
              <a:gd name="T2" fmla="*/ 582 w 584"/>
              <a:gd name="T3" fmla="*/ 0 h 274"/>
              <a:gd name="T4" fmla="*/ 0 w 584"/>
              <a:gd name="T5" fmla="*/ 0 h 274"/>
            </a:gdLst>
            <a:ahLst/>
            <a:cxnLst>
              <a:cxn ang="0">
                <a:pos x="T0" y="T1"/>
              </a:cxn>
              <a:cxn ang="0">
                <a:pos x="T2" y="T3"/>
              </a:cxn>
              <a:cxn ang="0">
                <a:pos x="T4" y="T5"/>
              </a:cxn>
            </a:cxnLst>
            <a:rect l="0" t="0" r="r" b="b"/>
            <a:pathLst>
              <a:path w="584" h="274">
                <a:moveTo>
                  <a:pt x="584" y="274"/>
                </a:moveTo>
                <a:lnTo>
                  <a:pt x="582" y="0"/>
                </a:lnTo>
                <a:lnTo>
                  <a:pt x="0" y="0"/>
                </a:lnTo>
              </a:path>
            </a:pathLst>
          </a:cu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Line 20"/>
          <p:cNvSpPr>
            <a:spLocks noChangeShapeType="1"/>
          </p:cNvSpPr>
          <p:nvPr/>
        </p:nvSpPr>
        <p:spPr bwMode="auto">
          <a:xfrm flipV="1">
            <a:off x="4211638" y="3452813"/>
            <a:ext cx="550862" cy="4762"/>
          </a:xfrm>
          <a:prstGeom prst="line">
            <a:avLst/>
          </a:pr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Line 21"/>
          <p:cNvSpPr>
            <a:spLocks noChangeShapeType="1"/>
          </p:cNvSpPr>
          <p:nvPr/>
        </p:nvSpPr>
        <p:spPr bwMode="auto">
          <a:xfrm flipV="1">
            <a:off x="3973513" y="2900363"/>
            <a:ext cx="328612" cy="334962"/>
          </a:xfrm>
          <a:prstGeom prst="line">
            <a:avLst/>
          </a:pr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Line 22"/>
          <p:cNvSpPr>
            <a:spLocks noChangeShapeType="1"/>
          </p:cNvSpPr>
          <p:nvPr/>
        </p:nvSpPr>
        <p:spPr bwMode="auto">
          <a:xfrm>
            <a:off x="3975100" y="3684588"/>
            <a:ext cx="307975" cy="277812"/>
          </a:xfrm>
          <a:prstGeom prst="line">
            <a:avLst/>
          </a:pr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Line 23"/>
          <p:cNvSpPr>
            <a:spLocks noChangeShapeType="1"/>
          </p:cNvSpPr>
          <p:nvPr/>
        </p:nvSpPr>
        <p:spPr bwMode="auto">
          <a:xfrm flipV="1">
            <a:off x="4587875" y="2359025"/>
            <a:ext cx="293688" cy="300038"/>
          </a:xfrm>
          <a:prstGeom prst="line">
            <a:avLst/>
          </a:prstGeom>
          <a:noFill/>
          <a:ln w="12700" cap="flat">
            <a:solidFill>
              <a:srgbClr val="969696"/>
            </a:solidFill>
            <a:prstDash val="solid"/>
            <a:miter lim="800000"/>
          </a:ln>
          <a:extLst>
            <a:ext uri="{909E8E84-426E-40DD-AFC4-6F175D3DCCD1}">
              <a14:hiddenFill xmlns:a14="http://schemas.microsoft.com/office/drawing/2010/main">
                <a:noFill/>
              </a14:hiddenFill>
            </a:ext>
          </a:extLst>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Freeform 5"/>
          <p:cNvSpPr>
            <a:spLocks noEditPoints="1"/>
          </p:cNvSpPr>
          <p:nvPr/>
        </p:nvSpPr>
        <p:spPr bwMode="auto">
          <a:xfrm>
            <a:off x="3754438" y="1984375"/>
            <a:ext cx="457200" cy="371475"/>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solidFill>
            <a:srgbClr val="F2644C"/>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Freeform 6"/>
          <p:cNvSpPr/>
          <p:nvPr/>
        </p:nvSpPr>
        <p:spPr bwMode="auto">
          <a:xfrm>
            <a:off x="4113213" y="2030413"/>
            <a:ext cx="44450" cy="92075"/>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solidFill>
            <a:srgbClr val="7FBC41"/>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Oval 7"/>
          <p:cNvSpPr>
            <a:spLocks noChangeArrowheads="1"/>
          </p:cNvSpPr>
          <p:nvPr/>
        </p:nvSpPr>
        <p:spPr bwMode="auto">
          <a:xfrm>
            <a:off x="3959225" y="2136775"/>
            <a:ext cx="46038" cy="49213"/>
          </a:xfrm>
          <a:prstGeom prst="ellipse">
            <a:avLst/>
          </a:prstGeom>
          <a:solidFill>
            <a:srgbClr val="7FBC41"/>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Freeform 8"/>
          <p:cNvSpPr/>
          <p:nvPr/>
        </p:nvSpPr>
        <p:spPr bwMode="auto">
          <a:xfrm>
            <a:off x="4735513" y="3594100"/>
            <a:ext cx="103187" cy="101600"/>
          </a:xfrm>
          <a:custGeom>
            <a:avLst/>
            <a:gdLst>
              <a:gd name="T0" fmla="*/ 21 w 46"/>
              <a:gd name="T1" fmla="*/ 0 h 46"/>
              <a:gd name="T2" fmla="*/ 0 w 46"/>
              <a:gd name="T3" fmla="*/ 46 h 46"/>
              <a:gd name="T4" fmla="*/ 46 w 46"/>
              <a:gd name="T5" fmla="*/ 25 h 46"/>
              <a:gd name="T6" fmla="*/ 46 w 46"/>
              <a:gd name="T7" fmla="*/ 26 h 46"/>
              <a:gd name="T8" fmla="*/ 21 w 46"/>
              <a:gd name="T9" fmla="*/ 0 h 46"/>
              <a:gd name="T10" fmla="*/ 21 w 46"/>
              <a:gd name="T11" fmla="*/ 0 h 46"/>
            </a:gdLst>
            <a:ahLst/>
            <a:cxnLst>
              <a:cxn ang="0">
                <a:pos x="T0" y="T1"/>
              </a:cxn>
              <a:cxn ang="0">
                <a:pos x="T2" y="T3"/>
              </a:cxn>
              <a:cxn ang="0">
                <a:pos x="T4" y="T5"/>
              </a:cxn>
              <a:cxn ang="0">
                <a:pos x="T6" y="T7"/>
              </a:cxn>
              <a:cxn ang="0">
                <a:pos x="T8" y="T9"/>
              </a:cxn>
              <a:cxn ang="0">
                <a:pos x="T10" y="T11"/>
              </a:cxn>
            </a:cxnLst>
            <a:rect l="0" t="0" r="r" b="b"/>
            <a:pathLst>
              <a:path w="46" h="46">
                <a:moveTo>
                  <a:pt x="21" y="0"/>
                </a:moveTo>
                <a:lnTo>
                  <a:pt x="0" y="46"/>
                </a:lnTo>
                <a:lnTo>
                  <a:pt x="46" y="25"/>
                </a:lnTo>
                <a:lnTo>
                  <a:pt x="46" y="26"/>
                </a:lnTo>
                <a:lnTo>
                  <a:pt x="21" y="0"/>
                </a:lnTo>
                <a:lnTo>
                  <a:pt x="21" y="0"/>
                </a:lnTo>
                <a:close/>
              </a:path>
            </a:pathLst>
          </a:custGeom>
          <a:solidFill>
            <a:srgbClr val="109289"/>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Freeform 9"/>
          <p:cNvSpPr/>
          <p:nvPr/>
        </p:nvSpPr>
        <p:spPr bwMode="auto">
          <a:xfrm>
            <a:off x="4792663" y="3341688"/>
            <a:ext cx="260350" cy="263525"/>
          </a:xfrm>
          <a:custGeom>
            <a:avLst/>
            <a:gdLst>
              <a:gd name="T0" fmla="*/ 105 w 116"/>
              <a:gd name="T1" fmla="*/ 0 h 117"/>
              <a:gd name="T2" fmla="*/ 0 w 116"/>
              <a:gd name="T3" fmla="*/ 106 h 117"/>
              <a:gd name="T4" fmla="*/ 11 w 116"/>
              <a:gd name="T5" fmla="*/ 117 h 117"/>
              <a:gd name="T6" fmla="*/ 116 w 116"/>
              <a:gd name="T7" fmla="*/ 10 h 117"/>
              <a:gd name="T8" fmla="*/ 105 w 116"/>
              <a:gd name="T9" fmla="*/ 0 h 117"/>
            </a:gdLst>
            <a:ahLst/>
            <a:cxnLst>
              <a:cxn ang="0">
                <a:pos x="T0" y="T1"/>
              </a:cxn>
              <a:cxn ang="0">
                <a:pos x="T2" y="T3"/>
              </a:cxn>
              <a:cxn ang="0">
                <a:pos x="T4" y="T5"/>
              </a:cxn>
              <a:cxn ang="0">
                <a:pos x="T6" y="T7"/>
              </a:cxn>
              <a:cxn ang="0">
                <a:pos x="T8" y="T9"/>
              </a:cxn>
            </a:cxnLst>
            <a:rect l="0" t="0" r="r" b="b"/>
            <a:pathLst>
              <a:path w="116" h="117">
                <a:moveTo>
                  <a:pt x="105" y="0"/>
                </a:moveTo>
                <a:lnTo>
                  <a:pt x="0" y="106"/>
                </a:lnTo>
                <a:lnTo>
                  <a:pt x="11" y="117"/>
                </a:lnTo>
                <a:lnTo>
                  <a:pt x="116" y="10"/>
                </a:lnTo>
                <a:lnTo>
                  <a:pt x="105" y="0"/>
                </a:lnTo>
                <a:close/>
              </a:path>
            </a:pathLst>
          </a:custGeom>
          <a:solidFill>
            <a:srgbClr val="109289"/>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Freeform 10"/>
          <p:cNvSpPr/>
          <p:nvPr/>
        </p:nvSpPr>
        <p:spPr bwMode="auto">
          <a:xfrm>
            <a:off x="4829175" y="3378200"/>
            <a:ext cx="260350" cy="261938"/>
          </a:xfrm>
          <a:custGeom>
            <a:avLst/>
            <a:gdLst>
              <a:gd name="T0" fmla="*/ 107 w 116"/>
              <a:gd name="T1" fmla="*/ 0 h 117"/>
              <a:gd name="T2" fmla="*/ 0 w 116"/>
              <a:gd name="T3" fmla="*/ 106 h 117"/>
              <a:gd name="T4" fmla="*/ 11 w 116"/>
              <a:gd name="T5" fmla="*/ 117 h 117"/>
              <a:gd name="T6" fmla="*/ 116 w 116"/>
              <a:gd name="T7" fmla="*/ 10 h 117"/>
              <a:gd name="T8" fmla="*/ 107 w 116"/>
              <a:gd name="T9" fmla="*/ 0 h 117"/>
            </a:gdLst>
            <a:ahLst/>
            <a:cxnLst>
              <a:cxn ang="0">
                <a:pos x="T0" y="T1"/>
              </a:cxn>
              <a:cxn ang="0">
                <a:pos x="T2" y="T3"/>
              </a:cxn>
              <a:cxn ang="0">
                <a:pos x="T4" y="T5"/>
              </a:cxn>
              <a:cxn ang="0">
                <a:pos x="T6" y="T7"/>
              </a:cxn>
              <a:cxn ang="0">
                <a:pos x="T8" y="T9"/>
              </a:cxn>
            </a:cxnLst>
            <a:rect l="0" t="0" r="r" b="b"/>
            <a:pathLst>
              <a:path w="116" h="117">
                <a:moveTo>
                  <a:pt x="107" y="0"/>
                </a:moveTo>
                <a:lnTo>
                  <a:pt x="0" y="106"/>
                </a:lnTo>
                <a:lnTo>
                  <a:pt x="11" y="117"/>
                </a:lnTo>
                <a:lnTo>
                  <a:pt x="116" y="10"/>
                </a:lnTo>
                <a:lnTo>
                  <a:pt x="107" y="0"/>
                </a:lnTo>
                <a:close/>
              </a:path>
            </a:pathLst>
          </a:custGeom>
          <a:solidFill>
            <a:srgbClr val="109289"/>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Freeform 11"/>
          <p:cNvSpPr/>
          <p:nvPr/>
        </p:nvSpPr>
        <p:spPr bwMode="auto">
          <a:xfrm>
            <a:off x="5046663" y="3308350"/>
            <a:ext cx="77787" cy="79375"/>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solidFill>
            <a:srgbClr val="109289"/>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0" name="Freeform 32"/>
          <p:cNvSpPr/>
          <p:nvPr/>
        </p:nvSpPr>
        <p:spPr bwMode="auto">
          <a:xfrm>
            <a:off x="1746250" y="1970088"/>
            <a:ext cx="419100" cy="241300"/>
          </a:xfrm>
          <a:custGeom>
            <a:avLst/>
            <a:gdLst>
              <a:gd name="T0" fmla="*/ 0 w 187"/>
              <a:gd name="T1" fmla="*/ 0 h 108"/>
              <a:gd name="T2" fmla="*/ 0 w 187"/>
              <a:gd name="T3" fmla="*/ 108 h 108"/>
              <a:gd name="T4" fmla="*/ 187 w 187"/>
              <a:gd name="T5" fmla="*/ 108 h 108"/>
              <a:gd name="T6" fmla="*/ 187 w 187"/>
              <a:gd name="T7" fmla="*/ 0 h 108"/>
              <a:gd name="T8" fmla="*/ 94 w 187"/>
              <a:gd name="T9" fmla="*/ 67 h 108"/>
              <a:gd name="T10" fmla="*/ 0 w 187"/>
              <a:gd name="T11" fmla="*/ 0 h 108"/>
            </a:gdLst>
            <a:ahLst/>
            <a:cxnLst>
              <a:cxn ang="0">
                <a:pos x="T0" y="T1"/>
              </a:cxn>
              <a:cxn ang="0">
                <a:pos x="T2" y="T3"/>
              </a:cxn>
              <a:cxn ang="0">
                <a:pos x="T4" y="T5"/>
              </a:cxn>
              <a:cxn ang="0">
                <a:pos x="T6" y="T7"/>
              </a:cxn>
              <a:cxn ang="0">
                <a:pos x="T8" y="T9"/>
              </a:cxn>
              <a:cxn ang="0">
                <a:pos x="T10" y="T11"/>
              </a:cxn>
            </a:cxnLst>
            <a:rect l="0" t="0" r="r" b="b"/>
            <a:pathLst>
              <a:path w="187" h="108">
                <a:moveTo>
                  <a:pt x="0" y="0"/>
                </a:moveTo>
                <a:lnTo>
                  <a:pt x="0" y="108"/>
                </a:lnTo>
                <a:lnTo>
                  <a:pt x="187" y="108"/>
                </a:lnTo>
                <a:lnTo>
                  <a:pt x="187" y="0"/>
                </a:lnTo>
                <a:lnTo>
                  <a:pt x="94" y="67"/>
                </a:lnTo>
                <a:lnTo>
                  <a:pt x="0" y="0"/>
                </a:ln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Freeform 33"/>
          <p:cNvSpPr/>
          <p:nvPr/>
        </p:nvSpPr>
        <p:spPr bwMode="auto">
          <a:xfrm>
            <a:off x="1746250" y="1914525"/>
            <a:ext cx="419100" cy="171450"/>
          </a:xfrm>
          <a:custGeom>
            <a:avLst/>
            <a:gdLst>
              <a:gd name="T0" fmla="*/ 187 w 187"/>
              <a:gd name="T1" fmla="*/ 9 h 77"/>
              <a:gd name="T2" fmla="*/ 187 w 187"/>
              <a:gd name="T3" fmla="*/ 0 h 77"/>
              <a:gd name="T4" fmla="*/ 0 w 187"/>
              <a:gd name="T5" fmla="*/ 0 h 77"/>
              <a:gd name="T6" fmla="*/ 0 w 187"/>
              <a:gd name="T7" fmla="*/ 10 h 77"/>
              <a:gd name="T8" fmla="*/ 94 w 187"/>
              <a:gd name="T9" fmla="*/ 77 h 77"/>
              <a:gd name="T10" fmla="*/ 187 w 187"/>
              <a:gd name="T11" fmla="*/ 9 h 77"/>
            </a:gdLst>
            <a:ahLst/>
            <a:cxnLst>
              <a:cxn ang="0">
                <a:pos x="T0" y="T1"/>
              </a:cxn>
              <a:cxn ang="0">
                <a:pos x="T2" y="T3"/>
              </a:cxn>
              <a:cxn ang="0">
                <a:pos x="T4" y="T5"/>
              </a:cxn>
              <a:cxn ang="0">
                <a:pos x="T6" y="T7"/>
              </a:cxn>
              <a:cxn ang="0">
                <a:pos x="T8" y="T9"/>
              </a:cxn>
              <a:cxn ang="0">
                <a:pos x="T10" y="T11"/>
              </a:cxn>
            </a:cxnLst>
            <a:rect l="0" t="0" r="r" b="b"/>
            <a:pathLst>
              <a:path w="187" h="77">
                <a:moveTo>
                  <a:pt x="187" y="9"/>
                </a:moveTo>
                <a:lnTo>
                  <a:pt x="187" y="0"/>
                </a:lnTo>
                <a:lnTo>
                  <a:pt x="0" y="0"/>
                </a:lnTo>
                <a:lnTo>
                  <a:pt x="0" y="10"/>
                </a:lnTo>
                <a:lnTo>
                  <a:pt x="94" y="77"/>
                </a:lnTo>
                <a:lnTo>
                  <a:pt x="187" y="9"/>
                </a:ln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Freeform 34"/>
          <p:cNvSpPr/>
          <p:nvPr/>
        </p:nvSpPr>
        <p:spPr bwMode="auto">
          <a:xfrm>
            <a:off x="4302125" y="3886200"/>
            <a:ext cx="404813" cy="358775"/>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rgbClr val="EC5724"/>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45"/>
          <p:cNvSpPr>
            <a:spLocks noEditPoints="1"/>
          </p:cNvSpPr>
          <p:nvPr/>
        </p:nvSpPr>
        <p:spPr bwMode="auto">
          <a:xfrm>
            <a:off x="4956175" y="2003425"/>
            <a:ext cx="323850" cy="417513"/>
          </a:xfrm>
          <a:custGeom>
            <a:avLst/>
            <a:gdLst>
              <a:gd name="T0" fmla="*/ 104 w 109"/>
              <a:gd name="T1" fmla="*/ 67 h 141"/>
              <a:gd name="T2" fmla="*/ 96 w 109"/>
              <a:gd name="T3" fmla="*/ 67 h 141"/>
              <a:gd name="T4" fmla="*/ 96 w 109"/>
              <a:gd name="T5" fmla="*/ 44 h 141"/>
              <a:gd name="T6" fmla="*/ 84 w 109"/>
              <a:gd name="T7" fmla="*/ 13 h 141"/>
              <a:gd name="T8" fmla="*/ 55 w 109"/>
              <a:gd name="T9" fmla="*/ 0 h 141"/>
              <a:gd name="T10" fmla="*/ 25 w 109"/>
              <a:gd name="T11" fmla="*/ 13 h 141"/>
              <a:gd name="T12" fmla="*/ 13 w 109"/>
              <a:gd name="T13" fmla="*/ 44 h 141"/>
              <a:gd name="T14" fmla="*/ 13 w 109"/>
              <a:gd name="T15" fmla="*/ 67 h 141"/>
              <a:gd name="T16" fmla="*/ 6 w 109"/>
              <a:gd name="T17" fmla="*/ 67 h 141"/>
              <a:gd name="T18" fmla="*/ 0 w 109"/>
              <a:gd name="T19" fmla="*/ 73 h 141"/>
              <a:gd name="T20" fmla="*/ 0 w 109"/>
              <a:gd name="T21" fmla="*/ 136 h 141"/>
              <a:gd name="T22" fmla="*/ 6 w 109"/>
              <a:gd name="T23" fmla="*/ 141 h 141"/>
              <a:gd name="T24" fmla="*/ 104 w 109"/>
              <a:gd name="T25" fmla="*/ 141 h 141"/>
              <a:gd name="T26" fmla="*/ 109 w 109"/>
              <a:gd name="T27" fmla="*/ 136 h 141"/>
              <a:gd name="T28" fmla="*/ 109 w 109"/>
              <a:gd name="T29" fmla="*/ 73 h 141"/>
              <a:gd name="T30" fmla="*/ 104 w 109"/>
              <a:gd name="T31" fmla="*/ 67 h 141"/>
              <a:gd name="T32" fmla="*/ 67 w 109"/>
              <a:gd name="T33" fmla="*/ 124 h 141"/>
              <a:gd name="T34" fmla="*/ 55 w 109"/>
              <a:gd name="T35" fmla="*/ 136 h 141"/>
              <a:gd name="T36" fmla="*/ 43 w 109"/>
              <a:gd name="T37" fmla="*/ 124 h 141"/>
              <a:gd name="T38" fmla="*/ 43 w 109"/>
              <a:gd name="T39" fmla="*/ 102 h 141"/>
              <a:gd name="T40" fmla="*/ 55 w 109"/>
              <a:gd name="T41" fmla="*/ 90 h 141"/>
              <a:gd name="T42" fmla="*/ 67 w 109"/>
              <a:gd name="T43" fmla="*/ 102 h 141"/>
              <a:gd name="T44" fmla="*/ 67 w 109"/>
              <a:gd name="T45" fmla="*/ 124 h 141"/>
              <a:gd name="T46" fmla="*/ 77 w 109"/>
              <a:gd name="T47" fmla="*/ 67 h 141"/>
              <a:gd name="T48" fmla="*/ 33 w 109"/>
              <a:gd name="T49" fmla="*/ 67 h 141"/>
              <a:gd name="T50" fmla="*/ 33 w 109"/>
              <a:gd name="T51" fmla="*/ 44 h 141"/>
              <a:gd name="T52" fmla="*/ 39 w 109"/>
              <a:gd name="T53" fmla="*/ 26 h 141"/>
              <a:gd name="T54" fmla="*/ 55 w 109"/>
              <a:gd name="T55" fmla="*/ 19 h 141"/>
              <a:gd name="T56" fmla="*/ 70 w 109"/>
              <a:gd name="T57" fmla="*/ 26 h 141"/>
              <a:gd name="T58" fmla="*/ 77 w 109"/>
              <a:gd name="T59" fmla="*/ 44 h 141"/>
              <a:gd name="T60" fmla="*/ 77 w 109"/>
              <a:gd name="T61" fmla="*/ 6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1">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chemeClr val="bg1">
              <a:lumMod val="50000"/>
            </a:schemeClr>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Freeform 47"/>
          <p:cNvSpPr/>
          <p:nvPr/>
        </p:nvSpPr>
        <p:spPr bwMode="auto">
          <a:xfrm>
            <a:off x="1322388" y="2832100"/>
            <a:ext cx="179387" cy="254000"/>
          </a:xfrm>
          <a:custGeom>
            <a:avLst/>
            <a:gdLst>
              <a:gd name="T0" fmla="*/ 43 w 60"/>
              <a:gd name="T1" fmla="*/ 49 h 85"/>
              <a:gd name="T2" fmla="*/ 44 w 60"/>
              <a:gd name="T3" fmla="*/ 40 h 85"/>
              <a:gd name="T4" fmla="*/ 32 w 60"/>
              <a:gd name="T5" fmla="*/ 4 h 85"/>
              <a:gd name="T6" fmla="*/ 26 w 60"/>
              <a:gd name="T7" fmla="*/ 2 h 85"/>
              <a:gd name="T8" fmla="*/ 12 w 60"/>
              <a:gd name="T9" fmla="*/ 7 h 85"/>
              <a:gd name="T10" fmla="*/ 4 w 60"/>
              <a:gd name="T11" fmla="*/ 22 h 85"/>
              <a:gd name="T12" fmla="*/ 9 w 60"/>
              <a:gd name="T13" fmla="*/ 37 h 85"/>
              <a:gd name="T14" fmla="*/ 25 w 60"/>
              <a:gd name="T15" fmla="*/ 46 h 85"/>
              <a:gd name="T16" fmla="*/ 31 w 60"/>
              <a:gd name="T17" fmla="*/ 52 h 85"/>
              <a:gd name="T18" fmla="*/ 41 w 60"/>
              <a:gd name="T19" fmla="*/ 80 h 85"/>
              <a:gd name="T20" fmla="*/ 46 w 60"/>
              <a:gd name="T21" fmla="*/ 83 h 85"/>
              <a:gd name="T22" fmla="*/ 49 w 60"/>
              <a:gd name="T23" fmla="*/ 70 h 85"/>
              <a:gd name="T24" fmla="*/ 43 w 60"/>
              <a:gd name="T25" fmla="*/ 4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5">
                <a:moveTo>
                  <a:pt x="43" y="49"/>
                </a:moveTo>
                <a:cubicBezTo>
                  <a:pt x="43" y="49"/>
                  <a:pt x="45" y="43"/>
                  <a:pt x="44" y="40"/>
                </a:cubicBezTo>
                <a:cubicBezTo>
                  <a:pt x="32" y="4"/>
                  <a:pt x="32" y="4"/>
                  <a:pt x="32" y="4"/>
                </a:cubicBezTo>
                <a:cubicBezTo>
                  <a:pt x="32" y="4"/>
                  <a:pt x="31" y="0"/>
                  <a:pt x="26" y="2"/>
                </a:cubicBezTo>
                <a:cubicBezTo>
                  <a:pt x="12" y="7"/>
                  <a:pt x="12" y="7"/>
                  <a:pt x="12" y="7"/>
                </a:cubicBezTo>
                <a:cubicBezTo>
                  <a:pt x="12" y="7"/>
                  <a:pt x="0" y="11"/>
                  <a:pt x="4" y="22"/>
                </a:cubicBezTo>
                <a:cubicBezTo>
                  <a:pt x="9" y="37"/>
                  <a:pt x="9" y="37"/>
                  <a:pt x="9" y="37"/>
                </a:cubicBezTo>
                <a:cubicBezTo>
                  <a:pt x="9" y="37"/>
                  <a:pt x="14" y="50"/>
                  <a:pt x="25" y="46"/>
                </a:cubicBezTo>
                <a:cubicBezTo>
                  <a:pt x="25" y="46"/>
                  <a:pt x="29" y="45"/>
                  <a:pt x="31" y="52"/>
                </a:cubicBezTo>
                <a:cubicBezTo>
                  <a:pt x="41" y="80"/>
                  <a:pt x="41" y="80"/>
                  <a:pt x="41" y="80"/>
                </a:cubicBezTo>
                <a:cubicBezTo>
                  <a:pt x="41" y="80"/>
                  <a:pt x="41" y="85"/>
                  <a:pt x="46" y="83"/>
                </a:cubicBezTo>
                <a:cubicBezTo>
                  <a:pt x="46" y="83"/>
                  <a:pt x="60" y="81"/>
                  <a:pt x="49" y="70"/>
                </a:cubicBezTo>
                <a:cubicBezTo>
                  <a:pt x="52" y="63"/>
                  <a:pt x="43" y="58"/>
                  <a:pt x="43" y="49"/>
                </a:cubicBezTo>
                <a:close/>
              </a:path>
            </a:pathLst>
          </a:custGeom>
          <a:solidFill>
            <a:srgbClr val="F2644C"/>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48"/>
          <p:cNvSpPr/>
          <p:nvPr/>
        </p:nvSpPr>
        <p:spPr bwMode="auto">
          <a:xfrm>
            <a:off x="1420813" y="2682875"/>
            <a:ext cx="244475" cy="284163"/>
          </a:xfrm>
          <a:custGeom>
            <a:avLst/>
            <a:gdLst>
              <a:gd name="T0" fmla="*/ 70 w 82"/>
              <a:gd name="T1" fmla="*/ 58 h 95"/>
              <a:gd name="T2" fmla="*/ 73 w 82"/>
              <a:gd name="T3" fmla="*/ 45 h 95"/>
              <a:gd name="T4" fmla="*/ 62 w 82"/>
              <a:gd name="T5" fmla="*/ 36 h 95"/>
              <a:gd name="T6" fmla="*/ 52 w 82"/>
              <a:gd name="T7" fmla="*/ 4 h 95"/>
              <a:gd name="T8" fmla="*/ 48 w 82"/>
              <a:gd name="T9" fmla="*/ 6 h 95"/>
              <a:gd name="T10" fmla="*/ 4 w 82"/>
              <a:gd name="T11" fmla="*/ 47 h 95"/>
              <a:gd name="T12" fmla="*/ 2 w 82"/>
              <a:gd name="T13" fmla="*/ 52 h 95"/>
              <a:gd name="T14" fmla="*/ 12 w 82"/>
              <a:gd name="T15" fmla="*/ 83 h 95"/>
              <a:gd name="T16" fmla="*/ 17 w 82"/>
              <a:gd name="T17" fmla="*/ 85 h 95"/>
              <a:gd name="T18" fmla="*/ 78 w 82"/>
              <a:gd name="T19" fmla="*/ 92 h 95"/>
              <a:gd name="T20" fmla="*/ 81 w 82"/>
              <a:gd name="T21" fmla="*/ 91 h 95"/>
              <a:gd name="T22" fmla="*/ 70 w 82"/>
              <a:gd name="T23"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70" y="58"/>
                </a:moveTo>
                <a:cubicBezTo>
                  <a:pt x="73" y="55"/>
                  <a:pt x="75" y="50"/>
                  <a:pt x="73" y="45"/>
                </a:cubicBezTo>
                <a:cubicBezTo>
                  <a:pt x="71" y="40"/>
                  <a:pt x="67" y="37"/>
                  <a:pt x="62" y="36"/>
                </a:cubicBezTo>
                <a:cubicBezTo>
                  <a:pt x="52" y="4"/>
                  <a:pt x="52" y="4"/>
                  <a:pt x="52" y="4"/>
                </a:cubicBezTo>
                <a:cubicBezTo>
                  <a:pt x="50" y="0"/>
                  <a:pt x="48" y="6"/>
                  <a:pt x="48" y="6"/>
                </a:cubicBezTo>
                <a:cubicBezTo>
                  <a:pt x="40" y="38"/>
                  <a:pt x="4" y="47"/>
                  <a:pt x="4" y="47"/>
                </a:cubicBezTo>
                <a:cubicBezTo>
                  <a:pt x="0" y="49"/>
                  <a:pt x="2" y="52"/>
                  <a:pt x="2" y="52"/>
                </a:cubicBezTo>
                <a:cubicBezTo>
                  <a:pt x="12" y="83"/>
                  <a:pt x="12" y="83"/>
                  <a:pt x="12" y="83"/>
                </a:cubicBezTo>
                <a:cubicBezTo>
                  <a:pt x="14" y="86"/>
                  <a:pt x="17" y="85"/>
                  <a:pt x="17" y="85"/>
                </a:cubicBezTo>
                <a:cubicBezTo>
                  <a:pt x="56" y="72"/>
                  <a:pt x="78" y="92"/>
                  <a:pt x="78" y="92"/>
                </a:cubicBezTo>
                <a:cubicBezTo>
                  <a:pt x="78" y="92"/>
                  <a:pt x="82" y="95"/>
                  <a:pt x="81" y="91"/>
                </a:cubicBezTo>
                <a:lnTo>
                  <a:pt x="70" y="58"/>
                </a:lnTo>
                <a:close/>
              </a:path>
            </a:pathLst>
          </a:custGeom>
          <a:solidFill>
            <a:srgbClr val="F2644C"/>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49"/>
          <p:cNvSpPr/>
          <p:nvPr/>
        </p:nvSpPr>
        <p:spPr bwMode="auto">
          <a:xfrm>
            <a:off x="1631950" y="2736850"/>
            <a:ext cx="39688" cy="50800"/>
          </a:xfrm>
          <a:custGeom>
            <a:avLst/>
            <a:gdLst>
              <a:gd name="T0" fmla="*/ 18 w 18"/>
              <a:gd name="T1" fmla="*/ 3 h 23"/>
              <a:gd name="T2" fmla="*/ 15 w 18"/>
              <a:gd name="T3" fmla="*/ 0 h 23"/>
              <a:gd name="T4" fmla="*/ 0 w 18"/>
              <a:gd name="T5" fmla="*/ 20 h 23"/>
              <a:gd name="T6" fmla="*/ 3 w 18"/>
              <a:gd name="T7" fmla="*/ 23 h 23"/>
              <a:gd name="T8" fmla="*/ 18 w 18"/>
              <a:gd name="T9" fmla="*/ 3 h 23"/>
            </a:gdLst>
            <a:ahLst/>
            <a:cxnLst>
              <a:cxn ang="0">
                <a:pos x="T0" y="T1"/>
              </a:cxn>
              <a:cxn ang="0">
                <a:pos x="T2" y="T3"/>
              </a:cxn>
              <a:cxn ang="0">
                <a:pos x="T4" y="T5"/>
              </a:cxn>
              <a:cxn ang="0">
                <a:pos x="T6" y="T7"/>
              </a:cxn>
              <a:cxn ang="0">
                <a:pos x="T8" y="T9"/>
              </a:cxn>
            </a:cxnLst>
            <a:rect l="0" t="0" r="r" b="b"/>
            <a:pathLst>
              <a:path w="18" h="23">
                <a:moveTo>
                  <a:pt x="18" y="3"/>
                </a:moveTo>
                <a:lnTo>
                  <a:pt x="15" y="0"/>
                </a:lnTo>
                <a:lnTo>
                  <a:pt x="0" y="20"/>
                </a:lnTo>
                <a:lnTo>
                  <a:pt x="3" y="23"/>
                </a:lnTo>
                <a:lnTo>
                  <a:pt x="18" y="3"/>
                </a:lnTo>
                <a:close/>
              </a:path>
            </a:pathLst>
          </a:custGeom>
          <a:solidFill>
            <a:srgbClr val="FDB817"/>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Freeform 50"/>
          <p:cNvSpPr/>
          <p:nvPr/>
        </p:nvSpPr>
        <p:spPr bwMode="auto">
          <a:xfrm>
            <a:off x="1649413" y="2851150"/>
            <a:ext cx="53975" cy="33338"/>
          </a:xfrm>
          <a:custGeom>
            <a:avLst/>
            <a:gdLst>
              <a:gd name="T0" fmla="*/ 0 w 24"/>
              <a:gd name="T1" fmla="*/ 3 h 15"/>
              <a:gd name="T2" fmla="*/ 23 w 24"/>
              <a:gd name="T3" fmla="*/ 15 h 15"/>
              <a:gd name="T4" fmla="*/ 24 w 24"/>
              <a:gd name="T5" fmla="*/ 12 h 15"/>
              <a:gd name="T6" fmla="*/ 3 w 24"/>
              <a:gd name="T7" fmla="*/ 0 h 15"/>
              <a:gd name="T8" fmla="*/ 0 w 24"/>
              <a:gd name="T9" fmla="*/ 3 h 15"/>
            </a:gdLst>
            <a:ahLst/>
            <a:cxnLst>
              <a:cxn ang="0">
                <a:pos x="T0" y="T1"/>
              </a:cxn>
              <a:cxn ang="0">
                <a:pos x="T2" y="T3"/>
              </a:cxn>
              <a:cxn ang="0">
                <a:pos x="T4" y="T5"/>
              </a:cxn>
              <a:cxn ang="0">
                <a:pos x="T6" y="T7"/>
              </a:cxn>
              <a:cxn ang="0">
                <a:pos x="T8" y="T9"/>
              </a:cxn>
            </a:cxnLst>
            <a:rect l="0" t="0" r="r" b="b"/>
            <a:pathLst>
              <a:path w="24" h="15">
                <a:moveTo>
                  <a:pt x="0" y="3"/>
                </a:moveTo>
                <a:lnTo>
                  <a:pt x="23" y="15"/>
                </a:lnTo>
                <a:lnTo>
                  <a:pt x="24" y="12"/>
                </a:lnTo>
                <a:lnTo>
                  <a:pt x="3" y="0"/>
                </a:lnTo>
                <a:lnTo>
                  <a:pt x="0" y="3"/>
                </a:lnTo>
                <a:close/>
              </a:path>
            </a:pathLst>
          </a:custGeom>
          <a:solidFill>
            <a:srgbClr val="FDB817"/>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Freeform 51"/>
          <p:cNvSpPr/>
          <p:nvPr/>
        </p:nvSpPr>
        <p:spPr bwMode="auto">
          <a:xfrm>
            <a:off x="1649413" y="2797175"/>
            <a:ext cx="53975" cy="23813"/>
          </a:xfrm>
          <a:custGeom>
            <a:avLst/>
            <a:gdLst>
              <a:gd name="T0" fmla="*/ 0 w 24"/>
              <a:gd name="T1" fmla="*/ 11 h 11"/>
              <a:gd name="T2" fmla="*/ 24 w 24"/>
              <a:gd name="T3" fmla="*/ 3 h 11"/>
              <a:gd name="T4" fmla="*/ 24 w 24"/>
              <a:gd name="T5" fmla="*/ 0 h 11"/>
              <a:gd name="T6" fmla="*/ 0 w 24"/>
              <a:gd name="T7" fmla="*/ 7 h 11"/>
              <a:gd name="T8" fmla="*/ 0 w 24"/>
              <a:gd name="T9" fmla="*/ 11 h 11"/>
            </a:gdLst>
            <a:ahLst/>
            <a:cxnLst>
              <a:cxn ang="0">
                <a:pos x="T0" y="T1"/>
              </a:cxn>
              <a:cxn ang="0">
                <a:pos x="T2" y="T3"/>
              </a:cxn>
              <a:cxn ang="0">
                <a:pos x="T4" y="T5"/>
              </a:cxn>
              <a:cxn ang="0">
                <a:pos x="T6" y="T7"/>
              </a:cxn>
              <a:cxn ang="0">
                <a:pos x="T8" y="T9"/>
              </a:cxn>
            </a:cxnLst>
            <a:rect l="0" t="0" r="r" b="b"/>
            <a:pathLst>
              <a:path w="24" h="11">
                <a:moveTo>
                  <a:pt x="0" y="11"/>
                </a:moveTo>
                <a:lnTo>
                  <a:pt x="24" y="3"/>
                </a:lnTo>
                <a:lnTo>
                  <a:pt x="24" y="0"/>
                </a:lnTo>
                <a:lnTo>
                  <a:pt x="0" y="7"/>
                </a:lnTo>
                <a:lnTo>
                  <a:pt x="0" y="11"/>
                </a:lnTo>
                <a:close/>
              </a:path>
            </a:pathLst>
          </a:custGeom>
          <a:solidFill>
            <a:srgbClr val="FDB817"/>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Freeform 59"/>
          <p:cNvSpPr>
            <a:spLocks noEditPoints="1"/>
          </p:cNvSpPr>
          <p:nvPr/>
        </p:nvSpPr>
        <p:spPr bwMode="auto">
          <a:xfrm>
            <a:off x="3759200" y="3271838"/>
            <a:ext cx="376238" cy="36988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F2644C"/>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Oval 60"/>
          <p:cNvSpPr>
            <a:spLocks noChangeArrowheads="1"/>
          </p:cNvSpPr>
          <p:nvPr/>
        </p:nvSpPr>
        <p:spPr bwMode="auto">
          <a:xfrm>
            <a:off x="3908425" y="3417888"/>
            <a:ext cx="77788" cy="74612"/>
          </a:xfrm>
          <a:prstGeom prst="ellipse">
            <a:avLst/>
          </a:prstGeom>
          <a:solidFill>
            <a:srgbClr val="F2644C"/>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Freeform 63"/>
          <p:cNvSpPr>
            <a:spLocks noEditPoints="1"/>
          </p:cNvSpPr>
          <p:nvPr/>
        </p:nvSpPr>
        <p:spPr bwMode="auto">
          <a:xfrm>
            <a:off x="990600" y="3101975"/>
            <a:ext cx="303213" cy="412750"/>
          </a:xfrm>
          <a:custGeom>
            <a:avLst/>
            <a:gdLst>
              <a:gd name="T0" fmla="*/ 92 w 102"/>
              <a:gd name="T1" fmla="*/ 0 h 138"/>
              <a:gd name="T2" fmla="*/ 10 w 102"/>
              <a:gd name="T3" fmla="*/ 0 h 138"/>
              <a:gd name="T4" fmla="*/ 0 w 102"/>
              <a:gd name="T5" fmla="*/ 10 h 138"/>
              <a:gd name="T6" fmla="*/ 0 w 102"/>
              <a:gd name="T7" fmla="*/ 129 h 138"/>
              <a:gd name="T8" fmla="*/ 10 w 102"/>
              <a:gd name="T9" fmla="*/ 138 h 138"/>
              <a:gd name="T10" fmla="*/ 92 w 102"/>
              <a:gd name="T11" fmla="*/ 138 h 138"/>
              <a:gd name="T12" fmla="*/ 102 w 102"/>
              <a:gd name="T13" fmla="*/ 129 h 138"/>
              <a:gd name="T14" fmla="*/ 102 w 102"/>
              <a:gd name="T15" fmla="*/ 10 h 138"/>
              <a:gd name="T16" fmla="*/ 92 w 102"/>
              <a:gd name="T17" fmla="*/ 0 h 138"/>
              <a:gd name="T18" fmla="*/ 51 w 102"/>
              <a:gd name="T19" fmla="*/ 135 h 138"/>
              <a:gd name="T20" fmla="*/ 45 w 102"/>
              <a:gd name="T21" fmla="*/ 129 h 138"/>
              <a:gd name="T22" fmla="*/ 51 w 102"/>
              <a:gd name="T23" fmla="*/ 124 h 138"/>
              <a:gd name="T24" fmla="*/ 57 w 102"/>
              <a:gd name="T25" fmla="*/ 129 h 138"/>
              <a:gd name="T26" fmla="*/ 51 w 102"/>
              <a:gd name="T27" fmla="*/ 135 h 138"/>
              <a:gd name="T28" fmla="*/ 92 w 102"/>
              <a:gd name="T29" fmla="*/ 119 h 138"/>
              <a:gd name="T30" fmla="*/ 10 w 102"/>
              <a:gd name="T31" fmla="*/ 119 h 138"/>
              <a:gd name="T32" fmla="*/ 10 w 102"/>
              <a:gd name="T33" fmla="*/ 11 h 138"/>
              <a:gd name="T34" fmla="*/ 92 w 102"/>
              <a:gd name="T35" fmla="*/ 11 h 138"/>
              <a:gd name="T36" fmla="*/ 92 w 102"/>
              <a:gd name="T37"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38">
                <a:moveTo>
                  <a:pt x="92" y="0"/>
                </a:moveTo>
                <a:cubicBezTo>
                  <a:pt x="10" y="0"/>
                  <a:pt x="10" y="0"/>
                  <a:pt x="10" y="0"/>
                </a:cubicBezTo>
                <a:cubicBezTo>
                  <a:pt x="5" y="0"/>
                  <a:pt x="0" y="4"/>
                  <a:pt x="0" y="10"/>
                </a:cubicBezTo>
                <a:cubicBezTo>
                  <a:pt x="0" y="129"/>
                  <a:pt x="0" y="129"/>
                  <a:pt x="0" y="129"/>
                </a:cubicBezTo>
                <a:cubicBezTo>
                  <a:pt x="0" y="134"/>
                  <a:pt x="5" y="138"/>
                  <a:pt x="10" y="138"/>
                </a:cubicBezTo>
                <a:cubicBezTo>
                  <a:pt x="92" y="138"/>
                  <a:pt x="92" y="138"/>
                  <a:pt x="92" y="138"/>
                </a:cubicBezTo>
                <a:cubicBezTo>
                  <a:pt x="97" y="138"/>
                  <a:pt x="102" y="134"/>
                  <a:pt x="102" y="129"/>
                </a:cubicBezTo>
                <a:cubicBezTo>
                  <a:pt x="102" y="10"/>
                  <a:pt x="102" y="10"/>
                  <a:pt x="102" y="10"/>
                </a:cubicBezTo>
                <a:cubicBezTo>
                  <a:pt x="102" y="4"/>
                  <a:pt x="97" y="0"/>
                  <a:pt x="92" y="0"/>
                </a:cubicBezTo>
                <a:close/>
                <a:moveTo>
                  <a:pt x="51" y="135"/>
                </a:moveTo>
                <a:cubicBezTo>
                  <a:pt x="48" y="135"/>
                  <a:pt x="45" y="132"/>
                  <a:pt x="45" y="129"/>
                </a:cubicBezTo>
                <a:cubicBezTo>
                  <a:pt x="45" y="126"/>
                  <a:pt x="48" y="124"/>
                  <a:pt x="51" y="124"/>
                </a:cubicBezTo>
                <a:cubicBezTo>
                  <a:pt x="54" y="124"/>
                  <a:pt x="57" y="126"/>
                  <a:pt x="57" y="129"/>
                </a:cubicBezTo>
                <a:cubicBezTo>
                  <a:pt x="57" y="132"/>
                  <a:pt x="54" y="135"/>
                  <a:pt x="51" y="135"/>
                </a:cubicBezTo>
                <a:close/>
                <a:moveTo>
                  <a:pt x="92" y="119"/>
                </a:moveTo>
                <a:cubicBezTo>
                  <a:pt x="10" y="119"/>
                  <a:pt x="10" y="119"/>
                  <a:pt x="10" y="119"/>
                </a:cubicBezTo>
                <a:cubicBezTo>
                  <a:pt x="10" y="11"/>
                  <a:pt x="10" y="11"/>
                  <a:pt x="10" y="11"/>
                </a:cubicBezTo>
                <a:cubicBezTo>
                  <a:pt x="92" y="11"/>
                  <a:pt x="92" y="11"/>
                  <a:pt x="92" y="11"/>
                </a:cubicBezTo>
                <a:lnTo>
                  <a:pt x="92" y="119"/>
                </a:ln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80"/>
          <p:cNvSpPr/>
          <p:nvPr/>
        </p:nvSpPr>
        <p:spPr bwMode="auto">
          <a:xfrm>
            <a:off x="3273425" y="1785938"/>
            <a:ext cx="292100" cy="122237"/>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81"/>
          <p:cNvSpPr/>
          <p:nvPr/>
        </p:nvSpPr>
        <p:spPr bwMode="auto">
          <a:xfrm>
            <a:off x="3273425" y="1881188"/>
            <a:ext cx="292100" cy="11747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82"/>
          <p:cNvSpPr/>
          <p:nvPr/>
        </p:nvSpPr>
        <p:spPr bwMode="auto">
          <a:xfrm>
            <a:off x="3273425" y="1697038"/>
            <a:ext cx="292100" cy="123825"/>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Oval 83"/>
          <p:cNvSpPr>
            <a:spLocks noChangeArrowheads="1"/>
          </p:cNvSpPr>
          <p:nvPr/>
        </p:nvSpPr>
        <p:spPr bwMode="auto">
          <a:xfrm>
            <a:off x="3278188" y="1633538"/>
            <a:ext cx="284162" cy="96837"/>
          </a:xfrm>
          <a:prstGeom prst="ellipse">
            <a:avLst/>
          </a:prstGeom>
          <a:solidFill>
            <a:srgbClr val="12A89D"/>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Freeform 89"/>
          <p:cNvSpPr/>
          <p:nvPr/>
        </p:nvSpPr>
        <p:spPr bwMode="auto">
          <a:xfrm>
            <a:off x="3292475" y="2622550"/>
            <a:ext cx="219075" cy="207963"/>
          </a:xfrm>
          <a:custGeom>
            <a:avLst/>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solidFill>
            <a:srgbClr val="EC5724"/>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Freeform 90"/>
          <p:cNvSpPr/>
          <p:nvPr/>
        </p:nvSpPr>
        <p:spPr bwMode="auto">
          <a:xfrm>
            <a:off x="3243263" y="2573338"/>
            <a:ext cx="317500" cy="309562"/>
          </a:xfrm>
          <a:custGeom>
            <a:avLst/>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solidFill>
            <a:srgbClr val="EC5724"/>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Freeform 91"/>
          <p:cNvSpPr/>
          <p:nvPr/>
        </p:nvSpPr>
        <p:spPr bwMode="auto">
          <a:xfrm>
            <a:off x="3357563" y="2698750"/>
            <a:ext cx="95250" cy="258763"/>
          </a:xfrm>
          <a:custGeom>
            <a:avLst/>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solidFill>
            <a:srgbClr val="EC5724"/>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Freeform 92"/>
          <p:cNvSpPr/>
          <p:nvPr/>
        </p:nvSpPr>
        <p:spPr bwMode="auto">
          <a:xfrm>
            <a:off x="2617788" y="2657475"/>
            <a:ext cx="112712" cy="90488"/>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solidFill>
            <a:schemeClr val="bg1">
              <a:lumMod val="50000"/>
            </a:schemeClr>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93"/>
          <p:cNvSpPr/>
          <p:nvPr/>
        </p:nvSpPr>
        <p:spPr bwMode="auto">
          <a:xfrm>
            <a:off x="2543175" y="2557463"/>
            <a:ext cx="261938" cy="115887"/>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solidFill>
            <a:schemeClr val="bg1">
              <a:lumMod val="50000"/>
            </a:schemeClr>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Freeform 94"/>
          <p:cNvSpPr/>
          <p:nvPr/>
        </p:nvSpPr>
        <p:spPr bwMode="auto">
          <a:xfrm>
            <a:off x="2476500" y="2455863"/>
            <a:ext cx="393700" cy="152400"/>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solidFill>
            <a:schemeClr val="bg1">
              <a:lumMod val="50000"/>
            </a:schemeClr>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Freeform 95"/>
          <p:cNvSpPr>
            <a:spLocks noEditPoints="1"/>
          </p:cNvSpPr>
          <p:nvPr/>
        </p:nvSpPr>
        <p:spPr bwMode="auto">
          <a:xfrm>
            <a:off x="2101850" y="2686050"/>
            <a:ext cx="374650" cy="231775"/>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rgbClr val="EC5724"/>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Rectangle 96"/>
          <p:cNvSpPr>
            <a:spLocks noChangeArrowheads="1"/>
          </p:cNvSpPr>
          <p:nvPr/>
        </p:nvSpPr>
        <p:spPr bwMode="auto">
          <a:xfrm>
            <a:off x="2154238" y="2735263"/>
            <a:ext cx="71437" cy="130175"/>
          </a:xfrm>
          <a:prstGeom prst="rect">
            <a:avLst/>
          </a:prstGeom>
          <a:solidFill>
            <a:srgbClr val="EC5724"/>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Rectangle 97"/>
          <p:cNvSpPr>
            <a:spLocks noChangeArrowheads="1"/>
          </p:cNvSpPr>
          <p:nvPr/>
        </p:nvSpPr>
        <p:spPr bwMode="auto">
          <a:xfrm>
            <a:off x="2236788" y="2735263"/>
            <a:ext cx="68262" cy="130175"/>
          </a:xfrm>
          <a:prstGeom prst="rect">
            <a:avLst/>
          </a:prstGeom>
          <a:solidFill>
            <a:srgbClr val="EC5724"/>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03"/>
          <p:cNvSpPr>
            <a:spLocks noEditPoints="1"/>
          </p:cNvSpPr>
          <p:nvPr/>
        </p:nvSpPr>
        <p:spPr bwMode="auto">
          <a:xfrm>
            <a:off x="4262438" y="2601913"/>
            <a:ext cx="338137" cy="333375"/>
          </a:xfrm>
          <a:custGeom>
            <a:avLst/>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8 w 113"/>
              <a:gd name="T13" fmla="*/ 97 h 112"/>
              <a:gd name="T14" fmla="*/ 92 w 113"/>
              <a:gd name="T15" fmla="*/ 97 h 112"/>
              <a:gd name="T16" fmla="*/ 91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0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F2644C"/>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04"/>
          <p:cNvSpPr>
            <a:spLocks noEditPoints="1"/>
          </p:cNvSpPr>
          <p:nvPr/>
        </p:nvSpPr>
        <p:spPr bwMode="auto">
          <a:xfrm>
            <a:off x="658813" y="4146550"/>
            <a:ext cx="358775" cy="354013"/>
          </a:xfrm>
          <a:custGeom>
            <a:avLst/>
            <a:gdLst>
              <a:gd name="T0" fmla="*/ 53 w 120"/>
              <a:gd name="T1" fmla="*/ 35 h 118"/>
              <a:gd name="T2" fmla="*/ 47 w 120"/>
              <a:gd name="T3" fmla="*/ 9 h 118"/>
              <a:gd name="T4" fmla="*/ 21 w 120"/>
              <a:gd name="T5" fmla="*/ 2 h 118"/>
              <a:gd name="T6" fmla="*/ 36 w 120"/>
              <a:gd name="T7" fmla="*/ 17 h 118"/>
              <a:gd name="T8" fmla="*/ 32 w 120"/>
              <a:gd name="T9" fmla="*/ 32 h 118"/>
              <a:gd name="T10" fmla="*/ 17 w 120"/>
              <a:gd name="T11" fmla="*/ 36 h 118"/>
              <a:gd name="T12" fmla="*/ 2 w 120"/>
              <a:gd name="T13" fmla="*/ 21 h 118"/>
              <a:gd name="T14" fmla="*/ 9 w 120"/>
              <a:gd name="T15" fmla="*/ 47 h 118"/>
              <a:gd name="T16" fmla="*/ 36 w 120"/>
              <a:gd name="T17" fmla="*/ 53 h 118"/>
              <a:gd name="T18" fmla="*/ 36 w 120"/>
              <a:gd name="T19" fmla="*/ 53 h 118"/>
              <a:gd name="T20" fmla="*/ 98 w 120"/>
              <a:gd name="T21" fmla="*/ 115 h 118"/>
              <a:gd name="T22" fmla="*/ 107 w 120"/>
              <a:gd name="T23" fmla="*/ 118 h 118"/>
              <a:gd name="T24" fmla="*/ 115 w 120"/>
              <a:gd name="T25" fmla="*/ 115 h 118"/>
              <a:gd name="T26" fmla="*/ 115 w 120"/>
              <a:gd name="T27" fmla="*/ 97 h 118"/>
              <a:gd name="T28" fmla="*/ 53 w 120"/>
              <a:gd name="T29" fmla="*/ 35 h 118"/>
              <a:gd name="T30" fmla="*/ 108 w 120"/>
              <a:gd name="T31" fmla="*/ 113 h 118"/>
              <a:gd name="T32" fmla="*/ 103 w 120"/>
              <a:gd name="T33" fmla="*/ 108 h 118"/>
              <a:gd name="T34" fmla="*/ 108 w 120"/>
              <a:gd name="T35" fmla="*/ 103 h 118"/>
              <a:gd name="T36" fmla="*/ 113 w 120"/>
              <a:gd name="T37" fmla="*/ 108 h 118"/>
              <a:gd name="T38" fmla="*/ 108 w 120"/>
              <a:gd name="T39" fmla="*/ 1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7" name="Freeform 105"/>
          <p:cNvSpPr>
            <a:spLocks noEditPoints="1"/>
          </p:cNvSpPr>
          <p:nvPr/>
        </p:nvSpPr>
        <p:spPr bwMode="auto">
          <a:xfrm>
            <a:off x="1293813" y="3641725"/>
            <a:ext cx="311150" cy="274638"/>
          </a:xfrm>
          <a:custGeom>
            <a:avLst/>
            <a:gdLst>
              <a:gd name="T0" fmla="*/ 133 w 134"/>
              <a:gd name="T1" fmla="*/ 16 h 118"/>
              <a:gd name="T2" fmla="*/ 121 w 134"/>
              <a:gd name="T3" fmla="*/ 4 h 118"/>
              <a:gd name="T4" fmla="*/ 115 w 134"/>
              <a:gd name="T5" fmla="*/ 4 h 118"/>
              <a:gd name="T6" fmla="*/ 114 w 134"/>
              <a:gd name="T7" fmla="*/ 7 h 118"/>
              <a:gd name="T8" fmla="*/ 111 w 134"/>
              <a:gd name="T9" fmla="*/ 8 h 118"/>
              <a:gd name="T10" fmla="*/ 111 w 134"/>
              <a:gd name="T11" fmla="*/ 8 h 118"/>
              <a:gd name="T12" fmla="*/ 81 w 134"/>
              <a:gd name="T13" fmla="*/ 39 h 118"/>
              <a:gd name="T14" fmla="*/ 79 w 134"/>
              <a:gd name="T15" fmla="*/ 46 h 118"/>
              <a:gd name="T16" fmla="*/ 82 w 134"/>
              <a:gd name="T17" fmla="*/ 50 h 118"/>
              <a:gd name="T18" fmla="*/ 82 w 134"/>
              <a:gd name="T19" fmla="*/ 50 h 118"/>
              <a:gd name="T20" fmla="*/ 82 w 134"/>
              <a:gd name="T21" fmla="*/ 50 h 118"/>
              <a:gd name="T22" fmla="*/ 76 w 134"/>
              <a:gd name="T23" fmla="*/ 57 h 118"/>
              <a:gd name="T24" fmla="*/ 54 w 134"/>
              <a:gd name="T25" fmla="*/ 35 h 118"/>
              <a:gd name="T26" fmla="*/ 47 w 134"/>
              <a:gd name="T27" fmla="*/ 9 h 118"/>
              <a:gd name="T28" fmla="*/ 21 w 134"/>
              <a:gd name="T29" fmla="*/ 2 h 118"/>
              <a:gd name="T30" fmla="*/ 36 w 134"/>
              <a:gd name="T31" fmla="*/ 17 h 118"/>
              <a:gd name="T32" fmla="*/ 32 w 134"/>
              <a:gd name="T33" fmla="*/ 32 h 118"/>
              <a:gd name="T34" fmla="*/ 18 w 134"/>
              <a:gd name="T35" fmla="*/ 36 h 118"/>
              <a:gd name="T36" fmla="*/ 3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1 w 134"/>
              <a:gd name="T51" fmla="*/ 98 h 118"/>
              <a:gd name="T52" fmla="*/ 21 w 134"/>
              <a:gd name="T53" fmla="*/ 114 h 118"/>
              <a:gd name="T54" fmla="*/ 23 w 134"/>
              <a:gd name="T55" fmla="*/ 116 h 118"/>
              <a:gd name="T56" fmla="*/ 39 w 134"/>
              <a:gd name="T57" fmla="*/ 107 h 118"/>
              <a:gd name="T58" fmla="*/ 43 w 134"/>
              <a:gd name="T59" fmla="*/ 101 h 118"/>
              <a:gd name="T60" fmla="*/ 42 w 134"/>
              <a:gd name="T61" fmla="*/ 100 h 118"/>
              <a:gd name="T62" fmla="*/ 63 w 134"/>
              <a:gd name="T63" fmla="*/ 79 h 118"/>
              <a:gd name="T64" fmla="*/ 98 w 134"/>
              <a:gd name="T65" fmla="*/ 114 h 118"/>
              <a:gd name="T66" fmla="*/ 107 w 134"/>
              <a:gd name="T67" fmla="*/ 118 h 118"/>
              <a:gd name="T68" fmla="*/ 116 w 134"/>
              <a:gd name="T69" fmla="*/ 114 h 118"/>
              <a:gd name="T70" fmla="*/ 116 w 134"/>
              <a:gd name="T71" fmla="*/ 97 h 118"/>
              <a:gd name="T72" fmla="*/ 80 w 134"/>
              <a:gd name="T73" fmla="*/ 61 h 118"/>
              <a:gd name="T74" fmla="*/ 87 w 134"/>
              <a:gd name="T75" fmla="*/ 55 h 118"/>
              <a:gd name="T76" fmla="*/ 90 w 134"/>
              <a:gd name="T77" fmla="*/ 58 h 118"/>
              <a:gd name="T78" fmla="*/ 98 w 134"/>
              <a:gd name="T79" fmla="*/ 56 h 118"/>
              <a:gd name="T80" fmla="*/ 128 w 134"/>
              <a:gd name="T81" fmla="*/ 26 h 118"/>
              <a:gd name="T82" fmla="*/ 128 w 134"/>
              <a:gd name="T83" fmla="*/ 25 h 118"/>
              <a:gd name="T84" fmla="*/ 128 w 134"/>
              <a:gd name="T85" fmla="*/ 25 h 118"/>
              <a:gd name="T86" fmla="*/ 129 w 134"/>
              <a:gd name="T87" fmla="*/ 23 h 118"/>
              <a:gd name="T88" fmla="*/ 133 w 134"/>
              <a:gd name="T89" fmla="*/ 22 h 118"/>
              <a:gd name="T90" fmla="*/ 133 w 134"/>
              <a:gd name="T91" fmla="*/ 16 h 118"/>
              <a:gd name="T92" fmla="*/ 108 w 134"/>
              <a:gd name="T93" fmla="*/ 103 h 118"/>
              <a:gd name="T94" fmla="*/ 113 w 134"/>
              <a:gd name="T95" fmla="*/ 107 h 118"/>
              <a:gd name="T96" fmla="*/ 108 w 134"/>
              <a:gd name="T97" fmla="*/ 112 h 118"/>
              <a:gd name="T98" fmla="*/ 103 w 134"/>
              <a:gd name="T99" fmla="*/ 107 h 118"/>
              <a:gd name="T100" fmla="*/ 108 w 134"/>
              <a:gd name="T101" fmla="*/ 103 h 118"/>
              <a:gd name="T102" fmla="*/ 91 w 134"/>
              <a:gd name="T103" fmla="*/ 40 h 118"/>
              <a:gd name="T104" fmla="*/ 89 w 134"/>
              <a:gd name="T105" fmla="*/ 38 h 118"/>
              <a:gd name="T106" fmla="*/ 111 w 134"/>
              <a:gd name="T107" fmla="*/ 16 h 118"/>
              <a:gd name="T108" fmla="*/ 113 w 134"/>
              <a:gd name="T109" fmla="*/ 18 h 118"/>
              <a:gd name="T110" fmla="*/ 91 w 134"/>
              <a:gd name="T111" fmla="*/ 40 h 118"/>
              <a:gd name="T112" fmla="*/ 98 w 134"/>
              <a:gd name="T113" fmla="*/ 48 h 118"/>
              <a:gd name="T114" fmla="*/ 96 w 134"/>
              <a:gd name="T115" fmla="*/ 46 h 118"/>
              <a:gd name="T116" fmla="*/ 119 w 134"/>
              <a:gd name="T117" fmla="*/ 23 h 118"/>
              <a:gd name="T118" fmla="*/ 121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3" y="16"/>
                </a:moveTo>
                <a:cubicBezTo>
                  <a:pt x="121" y="4"/>
                  <a:pt x="121" y="4"/>
                  <a:pt x="121" y="4"/>
                </a:cubicBezTo>
                <a:cubicBezTo>
                  <a:pt x="119" y="2"/>
                  <a:pt x="117" y="2"/>
                  <a:pt x="115" y="4"/>
                </a:cubicBezTo>
                <a:cubicBezTo>
                  <a:pt x="114" y="5"/>
                  <a:pt x="114" y="6"/>
                  <a:pt x="114" y="7"/>
                </a:cubicBezTo>
                <a:cubicBezTo>
                  <a:pt x="113" y="7"/>
                  <a:pt x="112" y="8"/>
                  <a:pt x="111" y="8"/>
                </a:cubicBezTo>
                <a:cubicBezTo>
                  <a:pt x="111" y="8"/>
                  <a:pt x="111" y="8"/>
                  <a:pt x="111" y="8"/>
                </a:cubicBezTo>
                <a:cubicBezTo>
                  <a:pt x="81" y="39"/>
                  <a:pt x="81" y="39"/>
                  <a:pt x="81" y="39"/>
                </a:cubicBezTo>
                <a:cubicBezTo>
                  <a:pt x="81" y="41"/>
                  <a:pt x="80" y="44"/>
                  <a:pt x="79" y="46"/>
                </a:cubicBezTo>
                <a:cubicBezTo>
                  <a:pt x="82" y="50"/>
                  <a:pt x="82" y="50"/>
                  <a:pt x="82" y="50"/>
                </a:cubicBezTo>
                <a:cubicBezTo>
                  <a:pt x="82" y="50"/>
                  <a:pt x="82" y="50"/>
                  <a:pt x="82" y="50"/>
                </a:cubicBezTo>
                <a:cubicBezTo>
                  <a:pt x="82" y="50"/>
                  <a:pt x="82" y="50"/>
                  <a:pt x="82" y="50"/>
                </a:cubicBezTo>
                <a:cubicBezTo>
                  <a:pt x="76" y="57"/>
                  <a:pt x="76" y="57"/>
                  <a:pt x="76" y="57"/>
                </a:cubicBezTo>
                <a:cubicBezTo>
                  <a:pt x="54" y="35"/>
                  <a:pt x="54" y="35"/>
                  <a:pt x="54" y="35"/>
                </a:cubicBez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3"/>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1" y="98"/>
                  <a:pt x="31" y="98"/>
                  <a:pt x="31" y="98"/>
                </a:cubicBezTo>
                <a:cubicBezTo>
                  <a:pt x="21" y="114"/>
                  <a:pt x="21" y="114"/>
                  <a:pt x="21" y="114"/>
                </a:cubicBezTo>
                <a:cubicBezTo>
                  <a:pt x="23" y="116"/>
                  <a:pt x="23" y="116"/>
                  <a:pt x="23" y="116"/>
                </a:cubicBezTo>
                <a:cubicBezTo>
                  <a:pt x="39" y="107"/>
                  <a:pt x="39" y="107"/>
                  <a:pt x="39" y="107"/>
                </a:cubicBezTo>
                <a:cubicBezTo>
                  <a:pt x="43" y="101"/>
                  <a:pt x="43" y="101"/>
                  <a:pt x="43" y="101"/>
                </a:cubicBezTo>
                <a:cubicBezTo>
                  <a:pt x="42" y="100"/>
                  <a:pt x="42" y="100"/>
                  <a:pt x="42" y="100"/>
                </a:cubicBezTo>
                <a:cubicBezTo>
                  <a:pt x="63" y="79"/>
                  <a:pt x="63" y="79"/>
                  <a:pt x="63" y="79"/>
                </a:cubicBezTo>
                <a:cubicBezTo>
                  <a:pt x="98" y="114"/>
                  <a:pt x="98" y="114"/>
                  <a:pt x="98" y="114"/>
                </a:cubicBezTo>
                <a:cubicBezTo>
                  <a:pt x="100" y="117"/>
                  <a:pt x="104" y="118"/>
                  <a:pt x="107" y="118"/>
                </a:cubicBezTo>
                <a:cubicBezTo>
                  <a:pt x="110" y="118"/>
                  <a:pt x="113" y="117"/>
                  <a:pt x="116" y="114"/>
                </a:cubicBezTo>
                <a:cubicBezTo>
                  <a:pt x="121" y="109"/>
                  <a:pt x="121" y="102"/>
                  <a:pt x="116" y="97"/>
                </a:cubicBezTo>
                <a:cubicBezTo>
                  <a:pt x="80" y="61"/>
                  <a:pt x="80" y="61"/>
                  <a:pt x="80" y="61"/>
                </a:cubicBezTo>
                <a:cubicBezTo>
                  <a:pt x="87" y="55"/>
                  <a:pt x="87" y="55"/>
                  <a:pt x="87" y="55"/>
                </a:cubicBezTo>
                <a:cubicBezTo>
                  <a:pt x="90" y="58"/>
                  <a:pt x="90" y="58"/>
                  <a:pt x="90" y="58"/>
                </a:cubicBezTo>
                <a:cubicBezTo>
                  <a:pt x="92" y="56"/>
                  <a:pt x="95" y="56"/>
                  <a:pt x="98" y="56"/>
                </a:cubicBezTo>
                <a:cubicBezTo>
                  <a:pt x="128" y="26"/>
                  <a:pt x="128" y="26"/>
                  <a:pt x="128" y="26"/>
                </a:cubicBezTo>
                <a:cubicBezTo>
                  <a:pt x="128" y="25"/>
                  <a:pt x="128" y="25"/>
                  <a:pt x="128" y="25"/>
                </a:cubicBezTo>
                <a:cubicBezTo>
                  <a:pt x="128" y="25"/>
                  <a:pt x="128" y="25"/>
                  <a:pt x="128" y="25"/>
                </a:cubicBezTo>
                <a:cubicBezTo>
                  <a:pt x="129" y="24"/>
                  <a:pt x="129" y="24"/>
                  <a:pt x="129" y="23"/>
                </a:cubicBezTo>
                <a:cubicBezTo>
                  <a:pt x="130" y="23"/>
                  <a:pt x="132" y="23"/>
                  <a:pt x="133" y="22"/>
                </a:cubicBezTo>
                <a:cubicBezTo>
                  <a:pt x="134" y="20"/>
                  <a:pt x="134" y="17"/>
                  <a:pt x="133" y="16"/>
                </a:cubicBezTo>
                <a:close/>
                <a:moveTo>
                  <a:pt x="108" y="103"/>
                </a:moveTo>
                <a:cubicBezTo>
                  <a:pt x="111" y="103"/>
                  <a:pt x="113" y="105"/>
                  <a:pt x="113" y="107"/>
                </a:cubicBezTo>
                <a:cubicBezTo>
                  <a:pt x="113" y="110"/>
                  <a:pt x="111" y="112"/>
                  <a:pt x="108" y="112"/>
                </a:cubicBezTo>
                <a:cubicBezTo>
                  <a:pt x="105" y="112"/>
                  <a:pt x="103" y="110"/>
                  <a:pt x="103" y="107"/>
                </a:cubicBezTo>
                <a:cubicBezTo>
                  <a:pt x="103" y="105"/>
                  <a:pt x="105" y="103"/>
                  <a:pt x="108" y="103"/>
                </a:cubicBezTo>
                <a:close/>
                <a:moveTo>
                  <a:pt x="91" y="40"/>
                </a:moveTo>
                <a:cubicBezTo>
                  <a:pt x="89" y="38"/>
                  <a:pt x="89" y="38"/>
                  <a:pt x="89" y="38"/>
                </a:cubicBezTo>
                <a:cubicBezTo>
                  <a:pt x="111" y="16"/>
                  <a:pt x="111" y="16"/>
                  <a:pt x="111" y="16"/>
                </a:cubicBezTo>
                <a:cubicBezTo>
                  <a:pt x="113" y="18"/>
                  <a:pt x="113" y="18"/>
                  <a:pt x="113" y="18"/>
                </a:cubicBezTo>
                <a:lnTo>
                  <a:pt x="91" y="40"/>
                </a:lnTo>
                <a:close/>
                <a:moveTo>
                  <a:pt x="98" y="48"/>
                </a:moveTo>
                <a:cubicBezTo>
                  <a:pt x="96" y="46"/>
                  <a:pt x="96" y="46"/>
                  <a:pt x="96" y="46"/>
                </a:cubicBezTo>
                <a:cubicBezTo>
                  <a:pt x="119" y="23"/>
                  <a:pt x="119" y="23"/>
                  <a:pt x="119" y="23"/>
                </a:cubicBezTo>
                <a:cubicBezTo>
                  <a:pt x="121" y="25"/>
                  <a:pt x="121" y="25"/>
                  <a:pt x="121" y="25"/>
                </a:cubicBezTo>
                <a:lnTo>
                  <a:pt x="98" y="48"/>
                </a:lnTo>
                <a:close/>
              </a:path>
            </a:pathLst>
          </a:custGeom>
          <a:solidFill>
            <a:schemeClr val="bg1">
              <a:lumMod val="50000"/>
            </a:schemeClr>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06"/>
          <p:cNvSpPr>
            <a:spLocks noEditPoints="1"/>
          </p:cNvSpPr>
          <p:nvPr/>
        </p:nvSpPr>
        <p:spPr bwMode="auto">
          <a:xfrm>
            <a:off x="442913" y="3524250"/>
            <a:ext cx="239712" cy="322263"/>
          </a:xfrm>
          <a:custGeom>
            <a:avLst/>
            <a:gdLst>
              <a:gd name="T0" fmla="*/ 0 w 107"/>
              <a:gd name="T1" fmla="*/ 0 h 144"/>
              <a:gd name="T2" fmla="*/ 0 w 107"/>
              <a:gd name="T3" fmla="*/ 144 h 144"/>
              <a:gd name="T4" fmla="*/ 80 w 107"/>
              <a:gd name="T5" fmla="*/ 144 h 144"/>
              <a:gd name="T6" fmla="*/ 107 w 107"/>
              <a:gd name="T7" fmla="*/ 113 h 144"/>
              <a:gd name="T8" fmla="*/ 107 w 107"/>
              <a:gd name="T9" fmla="*/ 0 h 144"/>
              <a:gd name="T10" fmla="*/ 0 w 107"/>
              <a:gd name="T11" fmla="*/ 0 h 144"/>
              <a:gd name="T12" fmla="*/ 9 w 107"/>
              <a:gd name="T13" fmla="*/ 134 h 144"/>
              <a:gd name="T14" fmla="*/ 9 w 107"/>
              <a:gd name="T15" fmla="*/ 9 h 144"/>
              <a:gd name="T16" fmla="*/ 99 w 107"/>
              <a:gd name="T17" fmla="*/ 9 h 144"/>
              <a:gd name="T18" fmla="*/ 99 w 107"/>
              <a:gd name="T19" fmla="*/ 102 h 144"/>
              <a:gd name="T20" fmla="*/ 72 w 107"/>
              <a:gd name="T21" fmla="*/ 102 h 144"/>
              <a:gd name="T22" fmla="*/ 72 w 107"/>
              <a:gd name="T23" fmla="*/ 134 h 144"/>
              <a:gd name="T24" fmla="*/ 9 w 107"/>
              <a:gd name="T25" fmla="*/ 13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44">
                <a:moveTo>
                  <a:pt x="0" y="0"/>
                </a:moveTo>
                <a:lnTo>
                  <a:pt x="0" y="144"/>
                </a:lnTo>
                <a:lnTo>
                  <a:pt x="80" y="144"/>
                </a:lnTo>
                <a:lnTo>
                  <a:pt x="107" y="113"/>
                </a:lnTo>
                <a:lnTo>
                  <a:pt x="107" y="0"/>
                </a:lnTo>
                <a:lnTo>
                  <a:pt x="0" y="0"/>
                </a:lnTo>
                <a:close/>
                <a:moveTo>
                  <a:pt x="9" y="134"/>
                </a:moveTo>
                <a:lnTo>
                  <a:pt x="9" y="9"/>
                </a:lnTo>
                <a:lnTo>
                  <a:pt x="99" y="9"/>
                </a:lnTo>
                <a:lnTo>
                  <a:pt x="99" y="102"/>
                </a:lnTo>
                <a:lnTo>
                  <a:pt x="72" y="102"/>
                </a:lnTo>
                <a:lnTo>
                  <a:pt x="72" y="134"/>
                </a:lnTo>
                <a:lnTo>
                  <a:pt x="9" y="134"/>
                </a:lnTo>
                <a:close/>
              </a:path>
            </a:pathLst>
          </a:custGeom>
          <a:solidFill>
            <a:srgbClr val="F2644C"/>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121"/>
          <p:cNvSpPr>
            <a:spLocks noEditPoints="1"/>
          </p:cNvSpPr>
          <p:nvPr/>
        </p:nvSpPr>
        <p:spPr bwMode="auto">
          <a:xfrm>
            <a:off x="2773363" y="2038350"/>
            <a:ext cx="250825" cy="342900"/>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solidFill>
            <a:srgbClr val="EC5724"/>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0" name="Freeform 122"/>
          <p:cNvSpPr/>
          <p:nvPr/>
        </p:nvSpPr>
        <p:spPr bwMode="auto">
          <a:xfrm>
            <a:off x="2859088" y="2466975"/>
            <a:ext cx="87312" cy="7938"/>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solidFill>
            <a:srgbClr val="EC5724"/>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1" name="Freeform 123"/>
          <p:cNvSpPr/>
          <p:nvPr/>
        </p:nvSpPr>
        <p:spPr bwMode="auto">
          <a:xfrm>
            <a:off x="2871788" y="2484438"/>
            <a:ext cx="63500" cy="11112"/>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solidFill>
            <a:srgbClr val="EC5724"/>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24"/>
          <p:cNvSpPr/>
          <p:nvPr/>
        </p:nvSpPr>
        <p:spPr bwMode="auto">
          <a:xfrm>
            <a:off x="2857500" y="2393950"/>
            <a:ext cx="90488" cy="63500"/>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solidFill>
            <a:srgbClr val="EC5724"/>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25"/>
          <p:cNvSpPr>
            <a:spLocks noEditPoints="1"/>
          </p:cNvSpPr>
          <p:nvPr/>
        </p:nvSpPr>
        <p:spPr bwMode="auto">
          <a:xfrm>
            <a:off x="2854325" y="2195513"/>
            <a:ext cx="93663" cy="185737"/>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solidFill>
            <a:srgbClr val="EC5724"/>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Freeform 129"/>
          <p:cNvSpPr/>
          <p:nvPr/>
        </p:nvSpPr>
        <p:spPr bwMode="auto">
          <a:xfrm>
            <a:off x="2851150" y="3013075"/>
            <a:ext cx="382588" cy="141288"/>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130"/>
          <p:cNvSpPr/>
          <p:nvPr/>
        </p:nvSpPr>
        <p:spPr bwMode="auto">
          <a:xfrm>
            <a:off x="2851150" y="3106738"/>
            <a:ext cx="382588" cy="138112"/>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6" name="Freeform 131"/>
          <p:cNvSpPr/>
          <p:nvPr/>
        </p:nvSpPr>
        <p:spPr bwMode="auto">
          <a:xfrm>
            <a:off x="2851150" y="2849563"/>
            <a:ext cx="382588" cy="215900"/>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141"/>
          <p:cNvSpPr>
            <a:spLocks noEditPoints="1"/>
          </p:cNvSpPr>
          <p:nvPr/>
        </p:nvSpPr>
        <p:spPr bwMode="auto">
          <a:xfrm>
            <a:off x="1417638" y="2136775"/>
            <a:ext cx="250825" cy="284163"/>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solidFill>
            <a:schemeClr val="bg1">
              <a:lumMod val="50000"/>
            </a:schemeClr>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Rectangle 142"/>
          <p:cNvSpPr>
            <a:spLocks noChangeArrowheads="1"/>
          </p:cNvSpPr>
          <p:nvPr/>
        </p:nvSpPr>
        <p:spPr bwMode="auto">
          <a:xfrm>
            <a:off x="1490663" y="2428875"/>
            <a:ext cx="104775" cy="38100"/>
          </a:xfrm>
          <a:prstGeom prst="rect">
            <a:avLst/>
          </a:prstGeom>
          <a:solidFill>
            <a:schemeClr val="bg1">
              <a:lumMod val="50000"/>
            </a:schemeClr>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143"/>
          <p:cNvSpPr/>
          <p:nvPr/>
        </p:nvSpPr>
        <p:spPr bwMode="auto">
          <a:xfrm>
            <a:off x="1490663" y="2476500"/>
            <a:ext cx="104775" cy="333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solidFill>
            <a:schemeClr val="bg1">
              <a:lumMod val="50000"/>
            </a:schemeClr>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0" name="Freeform 144"/>
          <p:cNvSpPr>
            <a:spLocks noEditPoints="1"/>
          </p:cNvSpPr>
          <p:nvPr/>
        </p:nvSpPr>
        <p:spPr bwMode="auto">
          <a:xfrm>
            <a:off x="1506538" y="2216150"/>
            <a:ext cx="74612" cy="146050"/>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solidFill>
            <a:schemeClr val="bg1">
              <a:lumMod val="50000"/>
            </a:schemeClr>
          </a:solidFill>
          <a:ln>
            <a:noFill/>
          </a:ln>
        </p:spPr>
        <p:txBody>
          <a:bodyPr lIns="68580" tIns="34290" rIns="68580" bIns="34290"/>
          <a:lstStyle/>
          <a:p>
            <a:pPr eaLnBrk="1" fontAlgn="auto" hangingPunct="1">
              <a:spcBef>
                <a:spcPts val="0"/>
              </a:spcBef>
              <a:spcAft>
                <a:spcPts val="0"/>
              </a:spcAft>
              <a:defRPr/>
            </a:pPr>
            <a:endParaRPr 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189" name="Picture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58925" y="3781425"/>
            <a:ext cx="2360613"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 name="直角三角形 191"/>
          <p:cNvSpPr/>
          <p:nvPr/>
        </p:nvSpPr>
        <p:spPr>
          <a:xfrm>
            <a:off x="1914525" y="3932238"/>
            <a:ext cx="1617663" cy="1046162"/>
          </a:xfrm>
          <a:prstGeom prst="rtTriangle">
            <a:avLst/>
          </a:prstGeom>
          <a:solidFill>
            <a:srgbClr val="278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直角三角形 192"/>
          <p:cNvSpPr/>
          <p:nvPr/>
        </p:nvSpPr>
        <p:spPr>
          <a:xfrm flipH="1" flipV="1">
            <a:off x="1924050" y="3937000"/>
            <a:ext cx="1608138" cy="1041400"/>
          </a:xfrm>
          <a:prstGeom prst="rtTriangle">
            <a:avLst/>
          </a:prstGeom>
          <a:solidFill>
            <a:srgbClr val="31A8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202"/>
          <p:cNvSpPr/>
          <p:nvPr/>
        </p:nvSpPr>
        <p:spPr bwMode="auto">
          <a:xfrm>
            <a:off x="2752725" y="4489450"/>
            <a:ext cx="169863" cy="161925"/>
          </a:xfrm>
          <a:custGeom>
            <a:avLst/>
            <a:gdLst>
              <a:gd name="T0" fmla="*/ 26 w 89"/>
              <a:gd name="T1" fmla="*/ 48 h 86"/>
              <a:gd name="T2" fmla="*/ 18 w 89"/>
              <a:gd name="T3" fmla="*/ 35 h 86"/>
              <a:gd name="T4" fmla="*/ 0 w 89"/>
              <a:gd name="T5" fmla="*/ 86 h 86"/>
              <a:gd name="T6" fmla="*/ 53 w 89"/>
              <a:gd name="T7" fmla="*/ 85 h 86"/>
              <a:gd name="T8" fmla="*/ 46 w 89"/>
              <a:gd name="T9" fmla="*/ 74 h 86"/>
              <a:gd name="T10" fmla="*/ 89 w 89"/>
              <a:gd name="T11" fmla="*/ 7 h 86"/>
              <a:gd name="T12" fmla="*/ 56 w 89"/>
              <a:gd name="T13" fmla="*/ 0 h 86"/>
              <a:gd name="T14" fmla="*/ 26 w 89"/>
              <a:gd name="T15" fmla="*/ 48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86">
                <a:moveTo>
                  <a:pt x="26" y="48"/>
                </a:moveTo>
                <a:cubicBezTo>
                  <a:pt x="18" y="35"/>
                  <a:pt x="18" y="35"/>
                  <a:pt x="18" y="35"/>
                </a:cubicBezTo>
                <a:cubicBezTo>
                  <a:pt x="0" y="86"/>
                  <a:pt x="0" y="86"/>
                  <a:pt x="0" y="86"/>
                </a:cubicBezTo>
                <a:cubicBezTo>
                  <a:pt x="53" y="85"/>
                  <a:pt x="53" y="85"/>
                  <a:pt x="53" y="85"/>
                </a:cubicBezTo>
                <a:cubicBezTo>
                  <a:pt x="46" y="74"/>
                  <a:pt x="46" y="74"/>
                  <a:pt x="46" y="74"/>
                </a:cubicBezTo>
                <a:cubicBezTo>
                  <a:pt x="84" y="48"/>
                  <a:pt x="89" y="7"/>
                  <a:pt x="89" y="7"/>
                </a:cubicBezTo>
                <a:cubicBezTo>
                  <a:pt x="56" y="0"/>
                  <a:pt x="56" y="0"/>
                  <a:pt x="56" y="0"/>
                </a:cubicBezTo>
                <a:cubicBezTo>
                  <a:pt x="53" y="12"/>
                  <a:pt x="45" y="31"/>
                  <a:pt x="26"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0222" tIns="30111" rIns="60222" bIns="30111"/>
          <a:lstStyle/>
          <a:p>
            <a:pPr eaLnBrk="1" fontAlgn="auto" hangingPunct="1">
              <a:spcBef>
                <a:spcPts val="0"/>
              </a:spcBef>
              <a:spcAft>
                <a:spcPts val="0"/>
              </a:spcAft>
              <a:defRPr/>
            </a:pPr>
            <a:endParaRPr lang="zh-CN" altLang="en-US" sz="118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203"/>
          <p:cNvSpPr/>
          <p:nvPr/>
        </p:nvSpPr>
        <p:spPr bwMode="auto">
          <a:xfrm>
            <a:off x="2763838" y="4275138"/>
            <a:ext cx="160337" cy="185737"/>
          </a:xfrm>
          <a:custGeom>
            <a:avLst/>
            <a:gdLst>
              <a:gd name="T0" fmla="*/ 45 w 85"/>
              <a:gd name="T1" fmla="*/ 67 h 98"/>
              <a:gd name="T2" fmla="*/ 31 w 85"/>
              <a:gd name="T3" fmla="*/ 74 h 98"/>
              <a:gd name="T4" fmla="*/ 80 w 85"/>
              <a:gd name="T5" fmla="*/ 98 h 98"/>
              <a:gd name="T6" fmla="*/ 85 w 85"/>
              <a:gd name="T7" fmla="*/ 44 h 98"/>
              <a:gd name="T8" fmla="*/ 73 w 85"/>
              <a:gd name="T9" fmla="*/ 51 h 98"/>
              <a:gd name="T10" fmla="*/ 11 w 85"/>
              <a:gd name="T11" fmla="*/ 0 h 98"/>
              <a:gd name="T12" fmla="*/ 0 w 85"/>
              <a:gd name="T13" fmla="*/ 32 h 98"/>
              <a:gd name="T14" fmla="*/ 45 w 85"/>
              <a:gd name="T15" fmla="*/ 67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8">
                <a:moveTo>
                  <a:pt x="45" y="67"/>
                </a:moveTo>
                <a:cubicBezTo>
                  <a:pt x="31" y="74"/>
                  <a:pt x="31" y="74"/>
                  <a:pt x="31" y="74"/>
                </a:cubicBezTo>
                <a:cubicBezTo>
                  <a:pt x="80" y="98"/>
                  <a:pt x="80" y="98"/>
                  <a:pt x="80" y="98"/>
                </a:cubicBezTo>
                <a:cubicBezTo>
                  <a:pt x="85" y="44"/>
                  <a:pt x="85" y="44"/>
                  <a:pt x="85" y="44"/>
                </a:cubicBezTo>
                <a:cubicBezTo>
                  <a:pt x="73" y="51"/>
                  <a:pt x="73" y="51"/>
                  <a:pt x="73" y="51"/>
                </a:cubicBezTo>
                <a:cubicBezTo>
                  <a:pt x="51" y="10"/>
                  <a:pt x="11" y="0"/>
                  <a:pt x="11" y="0"/>
                </a:cubicBezTo>
                <a:cubicBezTo>
                  <a:pt x="0" y="32"/>
                  <a:pt x="0" y="32"/>
                  <a:pt x="0" y="32"/>
                </a:cubicBezTo>
                <a:cubicBezTo>
                  <a:pt x="12" y="37"/>
                  <a:pt x="31" y="47"/>
                  <a:pt x="45" y="6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0222" tIns="30111" rIns="60222" bIns="30111"/>
          <a:lstStyle/>
          <a:p>
            <a:pPr eaLnBrk="1" fontAlgn="auto" hangingPunct="1">
              <a:spcBef>
                <a:spcPts val="0"/>
              </a:spcBef>
              <a:spcAft>
                <a:spcPts val="0"/>
              </a:spcAft>
              <a:defRPr/>
            </a:pPr>
            <a:endParaRPr lang="zh-CN" altLang="en-US" sz="118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6" name="Freeform 204"/>
          <p:cNvSpPr/>
          <p:nvPr/>
        </p:nvSpPr>
        <p:spPr bwMode="auto">
          <a:xfrm>
            <a:off x="2562225" y="4276725"/>
            <a:ext cx="171450" cy="160338"/>
          </a:xfrm>
          <a:custGeom>
            <a:avLst/>
            <a:gdLst>
              <a:gd name="T0" fmla="*/ 44 w 90"/>
              <a:gd name="T1" fmla="*/ 11 h 85"/>
              <a:gd name="T2" fmla="*/ 0 w 90"/>
              <a:gd name="T3" fmla="*/ 77 h 85"/>
              <a:gd name="T4" fmla="*/ 32 w 90"/>
              <a:gd name="T5" fmla="*/ 85 h 85"/>
              <a:gd name="T6" fmla="*/ 63 w 90"/>
              <a:gd name="T7" fmla="*/ 38 h 85"/>
              <a:gd name="T8" fmla="*/ 71 w 90"/>
              <a:gd name="T9" fmla="*/ 51 h 85"/>
              <a:gd name="T10" fmla="*/ 90 w 90"/>
              <a:gd name="T11" fmla="*/ 0 h 85"/>
              <a:gd name="T12" fmla="*/ 36 w 90"/>
              <a:gd name="T13" fmla="*/ 0 h 85"/>
              <a:gd name="T14" fmla="*/ 44 w 90"/>
              <a:gd name="T15" fmla="*/ 11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85">
                <a:moveTo>
                  <a:pt x="44" y="11"/>
                </a:moveTo>
                <a:cubicBezTo>
                  <a:pt x="5" y="37"/>
                  <a:pt x="0" y="77"/>
                  <a:pt x="0" y="77"/>
                </a:cubicBezTo>
                <a:cubicBezTo>
                  <a:pt x="32" y="85"/>
                  <a:pt x="32" y="85"/>
                  <a:pt x="32" y="85"/>
                </a:cubicBezTo>
                <a:cubicBezTo>
                  <a:pt x="36" y="73"/>
                  <a:pt x="44" y="54"/>
                  <a:pt x="63" y="38"/>
                </a:cubicBezTo>
                <a:cubicBezTo>
                  <a:pt x="71" y="51"/>
                  <a:pt x="71" y="51"/>
                  <a:pt x="71" y="51"/>
                </a:cubicBezTo>
                <a:cubicBezTo>
                  <a:pt x="90" y="0"/>
                  <a:pt x="90" y="0"/>
                  <a:pt x="90" y="0"/>
                </a:cubicBezTo>
                <a:cubicBezTo>
                  <a:pt x="36" y="0"/>
                  <a:pt x="36" y="0"/>
                  <a:pt x="36" y="0"/>
                </a:cubicBezTo>
                <a:lnTo>
                  <a:pt x="44"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0222" tIns="30111" rIns="60222" bIns="30111"/>
          <a:lstStyle/>
          <a:p>
            <a:pPr eaLnBrk="1" fontAlgn="auto" hangingPunct="1">
              <a:spcBef>
                <a:spcPts val="0"/>
              </a:spcBef>
              <a:spcAft>
                <a:spcPts val="0"/>
              </a:spcAft>
              <a:defRPr/>
            </a:pPr>
            <a:endParaRPr lang="zh-CN" altLang="en-US" sz="118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206"/>
          <p:cNvSpPr/>
          <p:nvPr/>
        </p:nvSpPr>
        <p:spPr bwMode="auto">
          <a:xfrm>
            <a:off x="2562225" y="4464050"/>
            <a:ext cx="161925" cy="187325"/>
          </a:xfrm>
          <a:custGeom>
            <a:avLst/>
            <a:gdLst>
              <a:gd name="T0" fmla="*/ 41 w 85"/>
              <a:gd name="T1" fmla="*/ 32 h 99"/>
              <a:gd name="T2" fmla="*/ 54 w 85"/>
              <a:gd name="T3" fmla="*/ 24 h 99"/>
              <a:gd name="T4" fmla="*/ 6 w 85"/>
              <a:gd name="T5" fmla="*/ 0 h 99"/>
              <a:gd name="T6" fmla="*/ 0 w 85"/>
              <a:gd name="T7" fmla="*/ 54 h 99"/>
              <a:gd name="T8" fmla="*/ 12 w 85"/>
              <a:gd name="T9" fmla="*/ 47 h 99"/>
              <a:gd name="T10" fmla="*/ 73 w 85"/>
              <a:gd name="T11" fmla="*/ 99 h 99"/>
              <a:gd name="T12" fmla="*/ 85 w 85"/>
              <a:gd name="T13" fmla="*/ 67 h 99"/>
              <a:gd name="T14" fmla="*/ 41 w 85"/>
              <a:gd name="T15" fmla="*/ 32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9">
                <a:moveTo>
                  <a:pt x="41" y="32"/>
                </a:moveTo>
                <a:cubicBezTo>
                  <a:pt x="54" y="24"/>
                  <a:pt x="54" y="24"/>
                  <a:pt x="54" y="24"/>
                </a:cubicBezTo>
                <a:cubicBezTo>
                  <a:pt x="6" y="0"/>
                  <a:pt x="6" y="0"/>
                  <a:pt x="6" y="0"/>
                </a:cubicBezTo>
                <a:cubicBezTo>
                  <a:pt x="0" y="54"/>
                  <a:pt x="0" y="54"/>
                  <a:pt x="0" y="54"/>
                </a:cubicBezTo>
                <a:cubicBezTo>
                  <a:pt x="12" y="47"/>
                  <a:pt x="12" y="47"/>
                  <a:pt x="12" y="47"/>
                </a:cubicBezTo>
                <a:cubicBezTo>
                  <a:pt x="33" y="89"/>
                  <a:pt x="73" y="99"/>
                  <a:pt x="73" y="99"/>
                </a:cubicBezTo>
                <a:cubicBezTo>
                  <a:pt x="85" y="67"/>
                  <a:pt x="85" y="67"/>
                  <a:pt x="85" y="67"/>
                </a:cubicBezTo>
                <a:cubicBezTo>
                  <a:pt x="73" y="62"/>
                  <a:pt x="55" y="52"/>
                  <a:pt x="41"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0222" tIns="30111" rIns="60222" bIns="30111"/>
          <a:lstStyle/>
          <a:p>
            <a:pPr eaLnBrk="1" fontAlgn="auto" hangingPunct="1">
              <a:spcBef>
                <a:spcPts val="0"/>
              </a:spcBef>
              <a:spcAft>
                <a:spcPts val="0"/>
              </a:spcAft>
              <a:defRPr/>
            </a:pPr>
            <a:endParaRPr lang="zh-CN" altLang="en-US" sz="1185">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矩形 197"/>
          <p:cNvSpPr/>
          <p:nvPr/>
        </p:nvSpPr>
        <p:spPr>
          <a:xfrm>
            <a:off x="5740400" y="3178175"/>
            <a:ext cx="2927350" cy="521040"/>
          </a:xfrm>
          <a:prstGeom prst="rect">
            <a:avLst/>
          </a:prstGeom>
          <a:noFill/>
        </p:spPr>
        <p:txBody>
          <a:bodyPr wrap="square" lIns="0" tIns="0" rIns="0" bIns="0">
            <a:spAutoFit/>
          </a:bodyPr>
          <a:lstStyle/>
          <a:p>
            <a:pPr indent="252095" defTabSz="912495" eaLnBrk="1" fontAlgn="auto" hangingPunct="1">
              <a:lnSpc>
                <a:spcPct val="150000"/>
              </a:lnSpc>
              <a:spcBef>
                <a:spcPct val="20000"/>
              </a:spcBef>
              <a:spcAft>
                <a:spcPts val="0"/>
              </a:spcAft>
              <a:defRPr/>
            </a:pPr>
            <a:r>
              <a:rPr lang="zh-CN" altLang="en-US" sz="12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毕业论文是每个高校学生在毕业前必须要完成的最后一项重要的作业。</a:t>
            </a:r>
            <a:endParaRPr lang="zh-CN" altLang="en-US" sz="1200"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TextBox 13"/>
          <p:cNvSpPr txBox="1"/>
          <p:nvPr/>
        </p:nvSpPr>
        <p:spPr>
          <a:xfrm>
            <a:off x="5702299" y="2279650"/>
            <a:ext cx="2727325" cy="369332"/>
          </a:xfrm>
          <a:prstGeom prst="rect">
            <a:avLst/>
          </a:prstGeom>
          <a:noFill/>
        </p:spPr>
        <p:txBody>
          <a:bodyPr wrap="square" lIns="0" tIns="0" rIns="0" bIns="0">
            <a:spAutoFit/>
          </a:bodyPr>
          <a:lstStyle/>
          <a:p>
            <a:pPr defTabSz="912495" eaLnBrk="1" fontAlgn="auto" hangingPunct="1">
              <a:spcBef>
                <a:spcPct val="20000"/>
              </a:spcBef>
              <a:spcAft>
                <a:spcPts val="0"/>
              </a:spcAft>
              <a:defRPr/>
            </a:pPr>
            <a:r>
              <a:rPr lang="zh-CN" altLang="en-US" sz="2400" b="1"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为什么写毕业论文</a:t>
            </a:r>
            <a:r>
              <a:rPr lang="en-US" altLang="zh-CN" sz="2400" b="1"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2400" b="1"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矩形 77"/>
          <p:cNvSpPr/>
          <p:nvPr/>
        </p:nvSpPr>
        <p:spPr>
          <a:xfrm>
            <a:off x="4305300" y="4409986"/>
            <a:ext cx="4572000" cy="890693"/>
          </a:xfrm>
          <a:prstGeom prst="rect">
            <a:avLst/>
          </a:prstGeom>
        </p:spPr>
        <p:txBody>
          <a:bodyPr>
            <a:spAutoFit/>
          </a:bodyPr>
          <a:lstStyle/>
          <a:p>
            <a:pPr indent="288290">
              <a:lnSpc>
                <a:spcPct val="150000"/>
              </a:lnSpc>
            </a:pPr>
            <a:r>
              <a:rPr lang="zh-CN" altLang="zh-CN" sz="1200" dirty="0" smtClean="0">
                <a:latin typeface="微软雅黑" panose="020B0503020204020204" pitchFamily="34" charset="-122"/>
                <a:ea typeface="微软雅黑" panose="020B0503020204020204" pitchFamily="34" charset="-122"/>
                <a:sym typeface="+mn-ea"/>
              </a:rPr>
              <a:t>是高等院校毕业生提交的一份有一定学术价值的文章，是考查学生综合运用专业知识，分析解决问题能力的总结性作业，也是学生完成学业的标志性作业。</a:t>
            </a:r>
            <a:endParaRPr lang="zh-CN" altLang="en-US" sz="1200" dirty="0">
              <a:latin typeface="微软雅黑" panose="020B0503020204020204" pitchFamily="34" charset="-122"/>
              <a:ea typeface="微软雅黑" panose="020B0503020204020204" pitchFamily="34" charset="-122"/>
            </a:endParaRPr>
          </a:p>
        </p:txBody>
      </p:sp>
      <p:sp>
        <p:nvSpPr>
          <p:cNvPr id="79" name="矩形 78"/>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79" name="直接连接符 78"/>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
        <p:nvSpPr>
          <p:cNvPr id="81" name="矩形 80"/>
          <p:cNvSpPr/>
          <p:nvPr/>
        </p:nvSpPr>
        <p:spPr>
          <a:xfrm>
            <a:off x="539145" y="425296"/>
            <a:ext cx="2031325" cy="425758"/>
          </a:xfrm>
          <a:prstGeom prst="rect">
            <a:avLst/>
          </a:prstGeom>
        </p:spPr>
        <p:txBody>
          <a:bodyPr wrap="none">
            <a:spAutoFit/>
          </a:bodyPr>
          <a:lstStyle/>
          <a:p>
            <a:pPr eaLnBrk="1" hangingPunct="1">
              <a:lnSpc>
                <a:spcPts val="2565"/>
              </a:lnSpc>
            </a:pPr>
            <a:r>
              <a:rPr lang="zh-CN" altLang="en-US" sz="2400" b="1" dirty="0">
                <a:latin typeface="微软雅黑" panose="020B0503020204020204" pitchFamily="34" charset="-122"/>
                <a:ea typeface="微软雅黑" panose="020B0503020204020204" pitchFamily="34" charset="-122"/>
              </a:rPr>
              <a:t>摘要和关键词</a:t>
            </a:r>
            <a:endParaRPr lang="zh-CN" altLang="en-US" sz="2400" b="1" dirty="0">
              <a:latin typeface="微软雅黑" panose="020B0503020204020204" pitchFamily="34" charset="-122"/>
              <a:ea typeface="微软雅黑" panose="020B0503020204020204" pitchFamily="34" charset="-122"/>
            </a:endParaRPr>
          </a:p>
        </p:txBody>
      </p:sp>
      <p:sp>
        <p:nvSpPr>
          <p:cNvPr id="10" name="矩形 9"/>
          <p:cNvSpPr/>
          <p:nvPr/>
        </p:nvSpPr>
        <p:spPr>
          <a:xfrm>
            <a:off x="6416360" y="1491585"/>
            <a:ext cx="2499360" cy="1041400"/>
          </a:xfrm>
          <a:prstGeom prst="rect">
            <a:avLst/>
          </a:prstGeom>
          <a:solidFill>
            <a:srgbClr val="F2644C"/>
          </a:solidFill>
          <a:ln>
            <a:noFill/>
          </a:ln>
          <a:effectLst/>
        </p:spPr>
        <p:style>
          <a:lnRef idx="1">
            <a:schemeClr val="accent5"/>
          </a:lnRef>
          <a:fillRef idx="3">
            <a:schemeClr val="accent5"/>
          </a:fillRef>
          <a:effectRef idx="2">
            <a:schemeClr val="accent5"/>
          </a:effectRef>
          <a:fontRef idx="minor">
            <a:schemeClr val="lt1"/>
          </a:fontRef>
        </p:style>
        <p:txBody>
          <a:bodyPr anchor="ctr"/>
          <a:lstStyle/>
          <a:p>
            <a:pPr>
              <a:defRPr/>
            </a:pPr>
            <a:r>
              <a:rPr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单倍行距，段前1行，段后1行，16号Times New </a:t>
            </a:r>
            <a:r>
              <a:rPr sz="1600" b="1" dirty="0" err="1">
                <a:solidFill>
                  <a:schemeClr val="bg1"/>
                </a:solidFill>
                <a:latin typeface="微软雅黑" panose="020B0503020204020204" pitchFamily="34" charset="-122"/>
                <a:ea typeface="微软雅黑" panose="020B0503020204020204" pitchFamily="34" charset="-122"/>
                <a:cs typeface="宋体" panose="02010600030101010101" pitchFamily="2" charset="-122"/>
              </a:rPr>
              <a:t>Roman字，加粗，居中</a:t>
            </a:r>
            <a:r>
              <a:rPr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endParaRPr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1" name="矩形 10"/>
          <p:cNvSpPr/>
          <p:nvPr/>
        </p:nvSpPr>
        <p:spPr>
          <a:xfrm>
            <a:off x="6416360" y="2824450"/>
            <a:ext cx="2499360" cy="1091565"/>
          </a:xfrm>
          <a:prstGeom prst="rect">
            <a:avLst/>
          </a:prstGeom>
          <a:solidFill>
            <a:srgbClr val="F2644C"/>
          </a:solidFill>
          <a:ln>
            <a:noFill/>
          </a:ln>
          <a:effectLst/>
        </p:spPr>
        <p:style>
          <a:lnRef idx="1">
            <a:schemeClr val="accent5"/>
          </a:lnRef>
          <a:fillRef idx="3">
            <a:schemeClr val="accent5"/>
          </a:fillRef>
          <a:effectRef idx="2">
            <a:schemeClr val="accent5"/>
          </a:effectRef>
          <a:fontRef idx="minor">
            <a:schemeClr val="lt1"/>
          </a:fontRef>
        </p:style>
        <p:txBody>
          <a:bodyPr anchor="ctr"/>
          <a:lstStyle/>
          <a:p>
            <a:pPr>
              <a:defRPr/>
            </a:pPr>
            <a:r>
              <a:rPr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英文摘要内容为12号Times New Roman字，起行空两格，回行顶格，2倍行距</a:t>
            </a:r>
            <a:endParaRPr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矩形 11"/>
          <p:cNvSpPr/>
          <p:nvPr/>
        </p:nvSpPr>
        <p:spPr>
          <a:xfrm>
            <a:off x="6412673" y="4163665"/>
            <a:ext cx="2586172" cy="1999629"/>
          </a:xfrm>
          <a:prstGeom prst="rect">
            <a:avLst/>
          </a:prstGeom>
          <a:solidFill>
            <a:srgbClr val="F2644C"/>
          </a:solidFill>
          <a:ln>
            <a:noFill/>
          </a:ln>
          <a:effectLst/>
        </p:spPr>
        <p:style>
          <a:lnRef idx="1">
            <a:schemeClr val="accent5"/>
          </a:lnRef>
          <a:fillRef idx="3">
            <a:schemeClr val="accent5"/>
          </a:fillRef>
          <a:effectRef idx="2">
            <a:schemeClr val="accent5"/>
          </a:effectRef>
          <a:fontRef idx="minor">
            <a:schemeClr val="lt1"/>
          </a:fontRef>
        </p:style>
        <p:txBody>
          <a:bodyPr anchor="ctr"/>
          <a:lstStyle/>
          <a:p>
            <a:pPr>
              <a:defRPr/>
            </a:pPr>
            <a:r>
              <a:rPr sz="1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Key Words”在英文摘要下隔一行，左端顶格，12号Times New </a:t>
            </a:r>
            <a:r>
              <a:rPr sz="1600" b="1" dirty="0" err="1">
                <a:solidFill>
                  <a:schemeClr val="bg1"/>
                </a:solidFill>
                <a:latin typeface="微软雅黑" panose="020B0503020204020204" pitchFamily="34" charset="-122"/>
                <a:ea typeface="微软雅黑" panose="020B0503020204020204" pitchFamily="34" charset="-122"/>
                <a:cs typeface="宋体" panose="02010600030101010101" pitchFamily="2" charset="-122"/>
              </a:rPr>
              <a:t>Roman字，加粗，后加</a:t>
            </a:r>
            <a:r>
              <a:rPr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“：”。内容紧接其后，词间空三格（全角），12号Times New </a:t>
            </a:r>
            <a:r>
              <a:rPr sz="1600" b="1" dirty="0" err="1">
                <a:solidFill>
                  <a:schemeClr val="bg1"/>
                </a:solidFill>
                <a:latin typeface="微软雅黑" panose="020B0503020204020204" pitchFamily="34" charset="-122"/>
                <a:ea typeface="微软雅黑" panose="020B0503020204020204" pitchFamily="34" charset="-122"/>
                <a:cs typeface="宋体" panose="02010600030101010101" pitchFamily="2" charset="-122"/>
              </a:rPr>
              <a:t>Roman字</a:t>
            </a:r>
            <a:endParaRPr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13" name="图片 12"/>
          <p:cNvPicPr>
            <a:picLocks noChangeAspect="1"/>
          </p:cNvPicPr>
          <p:nvPr/>
        </p:nvPicPr>
        <p:blipFill>
          <a:blip r:embed="rId1" cstate="print"/>
          <a:stretch>
            <a:fillRect/>
          </a:stretch>
        </p:blipFill>
        <p:spPr>
          <a:xfrm>
            <a:off x="59375" y="1410940"/>
            <a:ext cx="6228715" cy="4027805"/>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直接连接符 78"/>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
        <p:nvSpPr>
          <p:cNvPr id="81" name="矩形 80"/>
          <p:cNvSpPr/>
          <p:nvPr/>
        </p:nvSpPr>
        <p:spPr>
          <a:xfrm>
            <a:off x="539145" y="425296"/>
            <a:ext cx="800219" cy="425758"/>
          </a:xfrm>
          <a:prstGeom prst="rect">
            <a:avLst/>
          </a:prstGeom>
        </p:spPr>
        <p:txBody>
          <a:bodyPr wrap="none">
            <a:spAutoFit/>
          </a:bodyPr>
          <a:lstStyle/>
          <a:p>
            <a:pPr eaLnBrk="1" hangingPunct="1">
              <a:lnSpc>
                <a:spcPts val="2565"/>
              </a:lnSpc>
            </a:pPr>
            <a:r>
              <a:rPr lang="zh-CN" altLang="en-US" sz="2400" b="1" dirty="0" smtClean="0">
                <a:latin typeface="微软雅黑" panose="020B0503020204020204" pitchFamily="34" charset="-122"/>
                <a:ea typeface="微软雅黑" panose="020B0503020204020204" pitchFamily="34" charset="-122"/>
              </a:rPr>
              <a:t>目录</a:t>
            </a:r>
            <a:endParaRPr lang="zh-CN" altLang="en-US" sz="2400" b="1" dirty="0" smtClean="0">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1" cstate="print"/>
          <a:stretch>
            <a:fillRect/>
          </a:stretch>
        </p:blipFill>
        <p:spPr>
          <a:xfrm>
            <a:off x="349176" y="1593158"/>
            <a:ext cx="5345430" cy="4129405"/>
          </a:xfrm>
          <a:prstGeom prst="rect">
            <a:avLst/>
          </a:prstGeom>
        </p:spPr>
      </p:pic>
      <p:sp>
        <p:nvSpPr>
          <p:cNvPr id="16" name="矩形 15"/>
          <p:cNvSpPr/>
          <p:nvPr/>
        </p:nvSpPr>
        <p:spPr>
          <a:xfrm>
            <a:off x="5949538" y="1710046"/>
            <a:ext cx="3040083" cy="4132613"/>
          </a:xfrm>
          <a:prstGeom prst="rect">
            <a:avLst/>
          </a:prstGeom>
          <a:solidFill>
            <a:srgbClr val="F2644C"/>
          </a:solidFill>
          <a:ln>
            <a:noFill/>
          </a:ln>
          <a:effectLst/>
        </p:spPr>
        <p:style>
          <a:lnRef idx="1">
            <a:schemeClr val="accent5"/>
          </a:lnRef>
          <a:fillRef idx="3">
            <a:schemeClr val="accent5"/>
          </a:fillRef>
          <a:effectRef idx="2">
            <a:schemeClr val="accent5"/>
          </a:effectRef>
          <a:fontRef idx="minor">
            <a:schemeClr val="lt1"/>
          </a:fontRef>
        </p:style>
        <p:txBody>
          <a:bodyPr anchor="ctr"/>
          <a:lstStyle/>
          <a:p>
            <a:pPr indent="288290">
              <a:lnSpc>
                <a:spcPct val="150000"/>
              </a:lnSpc>
              <a:defRPr/>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由</a:t>
            </a:r>
            <a:r>
              <a:rPr lang="en-US" altLang="zh-CN" sz="1600" b="1" dirty="0">
                <a:solidFill>
                  <a:schemeClr val="bg1"/>
                </a:solidFill>
                <a:latin typeface="微软雅黑" panose="020B0503020204020204" pitchFamily="34" charset="-122"/>
                <a:ea typeface="微软雅黑" panose="020B0503020204020204" pitchFamily="34" charset="-122"/>
                <a:sym typeface="+mn-ea"/>
              </a:rPr>
              <a:t>Word</a:t>
            </a:r>
            <a:r>
              <a:rPr lang="zh-CN" altLang="en-US" sz="1600" b="1" dirty="0">
                <a:solidFill>
                  <a:schemeClr val="bg1"/>
                </a:solidFill>
                <a:latin typeface="微软雅黑" panose="020B0503020204020204" pitchFamily="34" charset="-122"/>
                <a:ea typeface="微软雅黑" panose="020B0503020204020204" pitchFamily="34" charset="-122"/>
                <a:sym typeface="+mn-ea"/>
              </a:rPr>
              <a:t>自动生成，不要套模</a:t>
            </a: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板</a:t>
            </a:r>
            <a:r>
              <a:rPr lang="en-US" altLang="zh-CN" sz="1600" b="1" dirty="0" smtClean="0">
                <a:solidFill>
                  <a:schemeClr val="bg1"/>
                </a:solidFill>
                <a:latin typeface="微软雅黑" panose="020B0503020204020204" pitchFamily="34" charset="-122"/>
                <a:ea typeface="微软雅黑" panose="020B0503020204020204" pitchFamily="34" charset="-122"/>
                <a:sym typeface="+mn-ea"/>
              </a:rPr>
              <a:t>(</a:t>
            </a: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原因：手动输入的检测系统会认定为正文部分，如自动生成一般不会计入检测，但也有误判标红，但不计入重复率</a:t>
            </a:r>
            <a:r>
              <a:rPr lang="en-US" altLang="zh-CN" sz="1600" b="1" dirty="0" smtClean="0">
                <a:solidFill>
                  <a:schemeClr val="bg1"/>
                </a:solidFill>
                <a:latin typeface="微软雅黑" panose="020B0503020204020204" pitchFamily="34" charset="-122"/>
                <a:ea typeface="微软雅黑" panose="020B0503020204020204" pitchFamily="34" charset="-122"/>
                <a:sym typeface="+mn-ea"/>
              </a:rPr>
              <a:t>)</a:t>
            </a:r>
            <a:endParaRPr lang="en-US" altLang="zh-CN" sz="1600" b="1" dirty="0" smtClean="0">
              <a:solidFill>
                <a:schemeClr val="bg1"/>
              </a:solidFill>
              <a:latin typeface="微软雅黑" panose="020B0503020204020204" pitchFamily="34" charset="-122"/>
              <a:ea typeface="微软雅黑" panose="020B0503020204020204" pitchFamily="34" charset="-122"/>
              <a:sym typeface="+mn-ea"/>
            </a:endParaRPr>
          </a:p>
          <a:p>
            <a:pPr indent="288290">
              <a:lnSpc>
                <a:spcPct val="150000"/>
              </a:lnSpc>
              <a:defRPr/>
            </a:pPr>
            <a:endParaRPr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矩形 16"/>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39145" y="425296"/>
            <a:ext cx="1415772" cy="425758"/>
          </a:xfrm>
          <a:prstGeom prst="rect">
            <a:avLst/>
          </a:prstGeom>
        </p:spPr>
        <p:txBody>
          <a:bodyPr wrap="none">
            <a:spAutoFit/>
          </a:bodyPr>
          <a:lstStyle/>
          <a:p>
            <a:pPr eaLnBrk="1" hangingPunct="1">
              <a:lnSpc>
                <a:spcPts val="2565"/>
              </a:lnSpc>
            </a:pPr>
            <a:r>
              <a:rPr lang="zh-CN" altLang="en-US" sz="2400" b="1" dirty="0" smtClean="0">
                <a:latin typeface="微软雅黑" panose="020B0503020204020204" pitchFamily="34" charset="-122"/>
                <a:ea typeface="微软雅黑" panose="020B0503020204020204" pitchFamily="34" charset="-122"/>
              </a:rPr>
              <a:t>参考文献</a:t>
            </a:r>
            <a:endParaRPr lang="zh-CN" altLang="zh-CN" sz="2400" b="1" dirty="0">
              <a:latin typeface="微软雅黑" panose="020B0503020204020204" pitchFamily="34" charset="-122"/>
              <a:ea typeface="微软雅黑" panose="020B0503020204020204" pitchFamily="34" charset="-122"/>
            </a:endParaRPr>
          </a:p>
        </p:txBody>
      </p:sp>
      <p:sp>
        <p:nvSpPr>
          <p:cNvPr id="20" name="矩形 19"/>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8" name="矩形 27"/>
          <p:cNvSpPr/>
          <p:nvPr/>
        </p:nvSpPr>
        <p:spPr>
          <a:xfrm>
            <a:off x="2136774" y="2705100"/>
            <a:ext cx="4835525" cy="2952750"/>
          </a:xfrm>
          <a:prstGeom prst="rect">
            <a:avLst/>
          </a:prstGeom>
          <a:solidFill>
            <a:sysClr val="window" lastClr="FFFFFF"/>
          </a:solidFill>
          <a:ln w="25400" cap="flat" cmpd="sng" algn="ctr">
            <a:solidFill>
              <a:srgbClr val="969696"/>
            </a:solidFill>
            <a:prstDash val="solid"/>
          </a:ln>
          <a:effectLst/>
        </p:spPr>
        <p:txBody>
          <a:bodyPr anchor="ctr"/>
          <a:lstStyle/>
          <a:p>
            <a:pPr algn="ctr" defTabSz="913130" eaLnBrk="1" fontAlgn="auto" hangingPunct="1">
              <a:spcBef>
                <a:spcPts val="0"/>
              </a:spcBef>
              <a:spcAft>
                <a:spcPts val="0"/>
              </a:spcAft>
              <a:defRPr/>
            </a:pPr>
            <a:endParaRPr lang="zh-CN" altLang="en-US" sz="2395"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矩形 28"/>
          <p:cNvSpPr/>
          <p:nvPr/>
        </p:nvSpPr>
        <p:spPr>
          <a:xfrm>
            <a:off x="3024187" y="2524125"/>
            <a:ext cx="2747975" cy="548058"/>
          </a:xfrm>
          <a:prstGeom prst="rect">
            <a:avLst/>
          </a:prstGeom>
          <a:solidFill>
            <a:srgbClr val="F26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smtClean="0">
                <a:latin typeface="Arial" panose="020B0604020202020204" pitchFamily="34" charset="0"/>
                <a:ea typeface="微软雅黑" panose="020B0503020204020204" pitchFamily="34" charset="-122"/>
                <a:cs typeface="+mn-ea"/>
                <a:sym typeface="Arial" panose="020B0604020202020204" pitchFamily="34" charset="0"/>
              </a:rPr>
              <a:t>参考文献注意事项</a:t>
            </a:r>
            <a:endParaRPr lang="zh-CN" altLang="en-US" b="1" dirty="0" smtClean="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矩形 29"/>
          <p:cNvSpPr/>
          <p:nvPr/>
        </p:nvSpPr>
        <p:spPr>
          <a:xfrm>
            <a:off x="2390775" y="3352800"/>
            <a:ext cx="4440787" cy="1777090"/>
          </a:xfrm>
          <a:prstGeom prst="rect">
            <a:avLst/>
          </a:prstGeom>
          <a:noFill/>
        </p:spPr>
        <p:txBody>
          <a:bodyPr wrap="square" lIns="0" tIns="0" rIns="0" bIns="0">
            <a:spAutoFit/>
          </a:bodyPr>
          <a:lstStyle/>
          <a:p>
            <a:pPr indent="288290" defTabSz="912495" eaLnBrk="1" fontAlgn="auto" hangingPunct="1">
              <a:lnSpc>
                <a:spcPct val="150000"/>
              </a:lnSpc>
              <a:spcBef>
                <a:spcPct val="20000"/>
              </a:spcBef>
              <a:spcAft>
                <a:spcPts val="0"/>
              </a:spcAft>
              <a:defRPr/>
            </a:pPr>
            <a:r>
              <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en-US" altLang="zh-CN"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1</a:t>
            </a:r>
            <a:r>
              <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）中文英文文献均按照先后引用顺序排序</a:t>
            </a:r>
            <a:endPar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pPr indent="288290" defTabSz="912495" eaLnBrk="1" fontAlgn="auto" hangingPunct="1">
              <a:lnSpc>
                <a:spcPct val="150000"/>
              </a:lnSpc>
              <a:spcBef>
                <a:spcPct val="20000"/>
              </a:spcBef>
              <a:spcAft>
                <a:spcPts val="0"/>
              </a:spcAft>
              <a:defRPr/>
            </a:pPr>
            <a:r>
              <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en-US" altLang="zh-CN"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2</a:t>
            </a:r>
            <a:r>
              <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）至少</a:t>
            </a:r>
            <a:r>
              <a:rPr lang="en-US" altLang="zh-CN"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15</a:t>
            </a:r>
            <a:r>
              <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篇文献，一篇英文文献</a:t>
            </a:r>
            <a:endPar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pPr indent="288290" defTabSz="912495" eaLnBrk="1" fontAlgn="auto" hangingPunct="1">
              <a:lnSpc>
                <a:spcPct val="150000"/>
              </a:lnSpc>
              <a:spcBef>
                <a:spcPct val="20000"/>
              </a:spcBef>
              <a:spcAft>
                <a:spcPts val="0"/>
              </a:spcAft>
              <a:defRPr/>
            </a:pPr>
            <a:r>
              <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en-US" altLang="zh-CN"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3</a:t>
            </a:r>
            <a:r>
              <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）注意文献档次，不要垃圾期刊，教材作为参考文献的数量要少；不要无出处、无作者的文献，不要过多网页文献</a:t>
            </a:r>
            <a:endPar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pPr indent="288290" defTabSz="912495" eaLnBrk="1" fontAlgn="auto" hangingPunct="1">
              <a:lnSpc>
                <a:spcPct val="150000"/>
              </a:lnSpc>
              <a:spcBef>
                <a:spcPct val="20000"/>
              </a:spcBef>
              <a:spcAft>
                <a:spcPts val="0"/>
              </a:spcAft>
              <a:defRPr/>
            </a:pPr>
            <a:r>
              <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en-US" altLang="zh-CN"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4</a:t>
            </a:r>
            <a:r>
              <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）文后所列参考文献必须是在文中引用过的参考文献</a:t>
            </a:r>
            <a:endPar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pPr indent="288290" defTabSz="912495" eaLnBrk="1" fontAlgn="auto" hangingPunct="1">
              <a:lnSpc>
                <a:spcPct val="150000"/>
              </a:lnSpc>
              <a:spcBef>
                <a:spcPct val="20000"/>
              </a:spcBef>
              <a:spcAft>
                <a:spcPts val="0"/>
              </a:spcAft>
              <a:defRPr/>
            </a:pPr>
            <a:r>
              <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en-US" altLang="zh-CN"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5</a:t>
            </a:r>
            <a:r>
              <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）文中引用的参考文献必须在文后列出</a:t>
            </a:r>
            <a:endParaRPr lang="zh-CN" altLang="en-US" sz="12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3"/>
          <p:cNvSpPr txBox="1"/>
          <p:nvPr/>
        </p:nvSpPr>
        <p:spPr>
          <a:xfrm>
            <a:off x="641268" y="1596830"/>
            <a:ext cx="8170223" cy="1938992"/>
          </a:xfrm>
          <a:prstGeom prst="rect">
            <a:avLst/>
          </a:prstGeom>
          <a:noFill/>
        </p:spPr>
        <p:txBody>
          <a:bodyPr wrap="square" lIns="0" tIns="0" rIns="0" bIns="0">
            <a:spAutoFit/>
          </a:bodyPr>
          <a:lstStyle/>
          <a:p>
            <a:pPr indent="304800"/>
            <a:r>
              <a:rPr lang="zh-CN" altLang="en-US" b="1" dirty="0" smtClean="0">
                <a:latin typeface="宋体" panose="02010600030101010101" pitchFamily="2" charset="-122"/>
                <a:cs typeface="宋体" panose="02010600030101010101" pitchFamily="2" charset="-122"/>
                <a:sym typeface="+mn-ea"/>
              </a:rPr>
              <a:t>期刊的样式</a:t>
            </a:r>
            <a:endParaRPr lang="en-US" altLang="zh-CN" b="1" dirty="0" smtClean="0">
              <a:latin typeface="宋体" panose="02010600030101010101" pitchFamily="2" charset="-122"/>
              <a:cs typeface="宋体" panose="02010600030101010101" pitchFamily="2" charset="-122"/>
              <a:sym typeface="+mn-ea"/>
            </a:endParaRPr>
          </a:p>
          <a:p>
            <a:pPr indent="304800"/>
            <a:endParaRPr lang="zh-CN" altLang="en-US" b="1" dirty="0" smtClean="0">
              <a:latin typeface="宋体" panose="02010600030101010101" pitchFamily="2" charset="-122"/>
              <a:cs typeface="宋体" panose="02010600030101010101" pitchFamily="2" charset="-122"/>
            </a:endParaRPr>
          </a:p>
          <a:p>
            <a:pPr indent="304800"/>
            <a:r>
              <a:rPr lang="zh-CN" altLang="en-US" b="1" dirty="0" smtClean="0">
                <a:latin typeface="宋体" panose="02010600030101010101" pitchFamily="2" charset="-122"/>
                <a:cs typeface="宋体" panose="02010600030101010101" pitchFamily="2" charset="-122"/>
                <a:sym typeface="+mn-ea"/>
              </a:rPr>
              <a:t>[序号]作者．文章题目[类型标识代码—J]．期刊名，年份及期数：起止页码</a:t>
            </a:r>
            <a:endParaRPr lang="en-US" altLang="zh-CN" b="1" dirty="0" smtClean="0">
              <a:latin typeface="宋体" panose="02010600030101010101" pitchFamily="2" charset="-122"/>
              <a:cs typeface="宋体" panose="02010600030101010101" pitchFamily="2" charset="-122"/>
              <a:sym typeface="+mn-ea"/>
            </a:endParaRPr>
          </a:p>
          <a:p>
            <a:pPr indent="304800"/>
            <a:endParaRPr lang="zh-CN" altLang="en-US" b="1" dirty="0" smtClean="0">
              <a:latin typeface="宋体" panose="02010600030101010101" pitchFamily="2" charset="-122"/>
              <a:cs typeface="宋体" panose="02010600030101010101" pitchFamily="2" charset="-122"/>
            </a:endParaRPr>
          </a:p>
          <a:p>
            <a:pPr indent="304800"/>
            <a:r>
              <a:rPr lang="zh-CN" altLang="en-US" b="1" dirty="0" smtClean="0">
                <a:latin typeface="宋体" panose="02010600030101010101" pitchFamily="2" charset="-122"/>
                <a:cs typeface="宋体" panose="02010600030101010101" pitchFamily="2" charset="-122"/>
                <a:sym typeface="+mn-ea"/>
              </a:rPr>
              <a:t>例：</a:t>
            </a:r>
            <a:r>
              <a:rPr lang="zh-CN" altLang="en-US" dirty="0" smtClean="0">
                <a:latin typeface="宋体" panose="02010600030101010101" pitchFamily="2" charset="-122"/>
                <a:cs typeface="宋体" panose="02010600030101010101" pitchFamily="2" charset="-122"/>
                <a:sym typeface="+mn-ea"/>
              </a:rPr>
              <a:t>[3]</a:t>
            </a:r>
            <a:r>
              <a:rPr lang="zh-CN" altLang="zh-CN" dirty="0"/>
              <a:t>林婕</a:t>
            </a:r>
            <a:r>
              <a:rPr lang="en-US" altLang="zh-CN" dirty="0"/>
              <a:t>. </a:t>
            </a:r>
            <a:r>
              <a:rPr lang="zh-CN" altLang="zh-CN" dirty="0"/>
              <a:t>高校大学生就业难解决途径探讨</a:t>
            </a:r>
            <a:r>
              <a:rPr lang="en-US" altLang="zh-CN" dirty="0"/>
              <a:t>[J]. </a:t>
            </a:r>
            <a:r>
              <a:rPr lang="zh-CN" altLang="zh-CN" dirty="0"/>
              <a:t>中外企业家</a:t>
            </a:r>
            <a:r>
              <a:rPr lang="en-US" altLang="zh-CN" dirty="0"/>
              <a:t>, 2010(16):49-50.</a:t>
            </a:r>
            <a:endParaRPr lang="zh-CN" altLang="zh-CN" dirty="0"/>
          </a:p>
          <a:p>
            <a:pPr indent="304800"/>
            <a:endParaRPr lang="en-US" altLang="zh-CN" dirty="0">
              <a:latin typeface="宋体" panose="02010600030101010101" pitchFamily="2" charset="-122"/>
              <a:cs typeface="宋体" panose="02010600030101010101" pitchFamily="2" charset="-122"/>
              <a:sym typeface="+mn-ea"/>
            </a:endParaRPr>
          </a:p>
          <a:p>
            <a:pPr indent="304800"/>
            <a:endParaRPr lang="en-US" altLang="zh-CN" dirty="0" smtClean="0">
              <a:latin typeface="宋体" panose="02010600030101010101" pitchFamily="2" charset="-122"/>
              <a:cs typeface="宋体" panose="02010600030101010101" pitchFamily="2" charset="-122"/>
              <a:sym typeface="+mn-ea"/>
            </a:endParaRPr>
          </a:p>
        </p:txBody>
      </p:sp>
      <p:cxnSp>
        <p:nvCxnSpPr>
          <p:cNvPr id="21" name="直接连接符 20"/>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39145" y="425296"/>
            <a:ext cx="1415772" cy="425758"/>
          </a:xfrm>
          <a:prstGeom prst="rect">
            <a:avLst/>
          </a:prstGeom>
        </p:spPr>
        <p:txBody>
          <a:bodyPr wrap="none">
            <a:spAutoFit/>
          </a:bodyPr>
          <a:lstStyle/>
          <a:p>
            <a:pPr eaLnBrk="1" hangingPunct="1">
              <a:lnSpc>
                <a:spcPts val="2565"/>
              </a:lnSpc>
            </a:pPr>
            <a:r>
              <a:rPr lang="zh-CN" altLang="en-US" sz="2400" b="1" dirty="0" smtClean="0">
                <a:latin typeface="微软雅黑" panose="020B0503020204020204" pitchFamily="34" charset="-122"/>
                <a:ea typeface="微软雅黑" panose="020B0503020204020204" pitchFamily="34" charset="-122"/>
              </a:rPr>
              <a:t>参考文献</a:t>
            </a:r>
            <a:endParaRPr lang="zh-CN" altLang="en-US" sz="2400" b="1" dirty="0" smtClean="0">
              <a:latin typeface="微软雅黑" panose="020B0503020204020204" pitchFamily="34" charset="-122"/>
              <a:ea typeface="微软雅黑" panose="020B0503020204020204" pitchFamily="34" charset="-122"/>
            </a:endParaRPr>
          </a:p>
        </p:txBody>
      </p:sp>
      <p:sp>
        <p:nvSpPr>
          <p:cNvPr id="23"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
        <p:nvSpPr>
          <p:cNvPr id="24" name="矩形 23"/>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787131" y="1106776"/>
            <a:ext cx="2954655" cy="369332"/>
          </a:xfrm>
          <a:prstGeom prst="rect">
            <a:avLst/>
          </a:prstGeom>
          <a:solidFill>
            <a:srgbClr val="FF0000"/>
          </a:solidFill>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参考文献的格式要求如下：</a:t>
            </a: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153979" y="3776504"/>
          <a:ext cx="6840000" cy="720000"/>
        </p:xfrm>
        <a:graphic>
          <a:graphicData uri="http://schemas.openxmlformats.org/drawingml/2006/table">
            <a:tbl>
              <a:tblPr firstRow="1" firstCol="1" bandRow="1">
                <a:tableStyleId>{9D7B26C5-4107-4FEC-AEDC-1716B250A1EF}</a:tableStyleId>
              </a:tblPr>
              <a:tblGrid>
                <a:gridCol w="684000"/>
                <a:gridCol w="684000"/>
                <a:gridCol w="683292"/>
                <a:gridCol w="684000"/>
                <a:gridCol w="684000"/>
                <a:gridCol w="684000"/>
                <a:gridCol w="683292"/>
                <a:gridCol w="684000"/>
                <a:gridCol w="684708"/>
                <a:gridCol w="684708"/>
              </a:tblGrid>
              <a:tr h="357819">
                <a:tc>
                  <a:txBody>
                    <a:bodyPr/>
                    <a:lstStyle/>
                    <a:p>
                      <a:pPr algn="ctr">
                        <a:lnSpc>
                          <a:spcPct val="150000"/>
                        </a:lnSpc>
                        <a:spcAft>
                          <a:spcPts val="0"/>
                        </a:spcAft>
                      </a:pPr>
                      <a:r>
                        <a:rPr lang="zh-CN" sz="1000" kern="100" dirty="0">
                          <a:effectLst/>
                        </a:rPr>
                        <a:t>著作</a:t>
                      </a:r>
                      <a:endParaRPr lang="zh-CN" sz="11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000" kern="100" dirty="0">
                          <a:effectLst/>
                        </a:rPr>
                        <a:t>论文集</a:t>
                      </a:r>
                      <a:endParaRPr lang="zh-CN" sz="11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000" kern="100" dirty="0">
                          <a:effectLst/>
                        </a:rPr>
                        <a:t>报纸文章</a:t>
                      </a:r>
                      <a:endParaRPr lang="zh-CN" sz="11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000" kern="100" dirty="0">
                          <a:effectLst/>
                        </a:rPr>
                        <a:t>期刊文章</a:t>
                      </a:r>
                      <a:endParaRPr lang="zh-CN" sz="11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000" kern="100" dirty="0">
                          <a:effectLst/>
                        </a:rPr>
                        <a:t>学位论文</a:t>
                      </a:r>
                      <a:endParaRPr lang="zh-CN" sz="11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000" kern="100" dirty="0">
                          <a:effectLst/>
                        </a:rPr>
                        <a:t>报告</a:t>
                      </a:r>
                      <a:endParaRPr lang="zh-CN" sz="11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000" kern="100" dirty="0">
                          <a:effectLst/>
                        </a:rPr>
                        <a:t>标准</a:t>
                      </a:r>
                      <a:endParaRPr lang="zh-CN" sz="11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000" kern="100" dirty="0">
                          <a:effectLst/>
                        </a:rPr>
                        <a:t>专利</a:t>
                      </a:r>
                      <a:endParaRPr lang="zh-CN" sz="11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000" kern="100" dirty="0">
                          <a:effectLst/>
                        </a:rPr>
                        <a:t>汇编</a:t>
                      </a:r>
                      <a:endParaRPr lang="zh-CN" sz="11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000" kern="100" dirty="0">
                          <a:effectLst/>
                        </a:rPr>
                        <a:t>参考工具</a:t>
                      </a:r>
                      <a:endParaRPr lang="zh-CN" sz="1100" kern="100" dirty="0">
                        <a:effectLst/>
                        <a:latin typeface="Calibri" panose="020F0502020204030204"/>
                        <a:ea typeface="宋体" panose="02010600030101010101" pitchFamily="2" charset="-122"/>
                        <a:cs typeface="Times New Roman" panose="02020603050405020304"/>
                      </a:endParaRPr>
                    </a:p>
                  </a:txBody>
                  <a:tcPr marL="68580" marR="68580" marT="0" marB="0"/>
                </a:tc>
              </a:tr>
              <a:tr h="362181">
                <a:tc>
                  <a:txBody>
                    <a:bodyPr/>
                    <a:lstStyle/>
                    <a:p>
                      <a:pPr algn="ctr">
                        <a:lnSpc>
                          <a:spcPct val="150000"/>
                        </a:lnSpc>
                        <a:spcAft>
                          <a:spcPts val="0"/>
                        </a:spcAft>
                      </a:pPr>
                      <a:r>
                        <a:rPr lang="en-US" sz="1200" kern="100" dirty="0">
                          <a:solidFill>
                            <a:srgbClr val="FF0000"/>
                          </a:solidFill>
                          <a:effectLst/>
                        </a:rPr>
                        <a:t>M</a:t>
                      </a:r>
                      <a:endParaRPr lang="zh-CN" sz="1600" kern="1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200" kern="100" dirty="0">
                          <a:effectLst/>
                        </a:rPr>
                        <a:t>C</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200" kern="100" dirty="0">
                          <a:effectLst/>
                        </a:rPr>
                        <a:t>N</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200" b="1" kern="100" dirty="0">
                          <a:solidFill>
                            <a:srgbClr val="FF0000"/>
                          </a:solidFill>
                          <a:effectLst/>
                        </a:rPr>
                        <a:t>J</a:t>
                      </a:r>
                      <a:endParaRPr lang="zh-CN" sz="1600" b="1" kern="1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200" b="1" kern="100" dirty="0">
                          <a:solidFill>
                            <a:srgbClr val="FF0000"/>
                          </a:solidFill>
                          <a:effectLst/>
                        </a:rPr>
                        <a:t>D</a:t>
                      </a:r>
                      <a:endParaRPr lang="zh-CN" sz="1600" b="1" kern="1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200" kern="100" dirty="0">
                          <a:effectLst/>
                        </a:rPr>
                        <a:t>R</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200" kern="100" dirty="0">
                          <a:effectLst/>
                        </a:rPr>
                        <a:t>S</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200" kern="100" dirty="0">
                          <a:effectLst/>
                        </a:rPr>
                        <a:t>P</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200" kern="100" dirty="0">
                          <a:effectLst/>
                        </a:rPr>
                        <a:t>G</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200" kern="100" dirty="0">
                          <a:effectLst/>
                        </a:rPr>
                        <a:t>K</a:t>
                      </a:r>
                      <a:endParaRPr lang="zh-CN" sz="1600" kern="100" dirty="0">
                        <a:effectLst/>
                        <a:latin typeface="Calibri" panose="020F0502020204030204"/>
                        <a:ea typeface="宋体" panose="02010600030101010101" pitchFamily="2" charset="-122"/>
                        <a:cs typeface="Times New Roman" panose="02020603050405020304"/>
                      </a:endParaRPr>
                    </a:p>
                  </a:txBody>
                  <a:tcPr marL="68580" marR="68580" marT="0" marB="0"/>
                </a:tc>
              </a:tr>
            </a:tbl>
          </a:graphicData>
        </a:graphic>
      </p:graphicFrame>
      <p:sp>
        <p:nvSpPr>
          <p:cNvPr id="5" name="矩形 4"/>
          <p:cNvSpPr/>
          <p:nvPr/>
        </p:nvSpPr>
        <p:spPr>
          <a:xfrm>
            <a:off x="4056474" y="4602718"/>
            <a:ext cx="1031051" cy="261610"/>
          </a:xfrm>
          <a:prstGeom prst="rect">
            <a:avLst/>
          </a:prstGeom>
        </p:spPr>
        <p:txBody>
          <a:bodyPr wrap="none">
            <a:spAutoFit/>
          </a:bodyPr>
          <a:lstStyle/>
          <a:p>
            <a:r>
              <a:rPr lang="zh-CN" altLang="en-US" sz="1100" dirty="0" smtClean="0">
                <a:latin typeface="微软雅黑" panose="020B0503020204020204" pitchFamily="34" charset="-122"/>
                <a:ea typeface="微软雅黑" panose="020B0503020204020204" pitchFamily="34" charset="-122"/>
              </a:rPr>
              <a:t>类型标识代码</a:t>
            </a:r>
            <a:endParaRPr lang="zh-CN" altLang="en-US" sz="1100" dirty="0">
              <a:latin typeface="微软雅黑" panose="020B0503020204020204" pitchFamily="34" charset="-122"/>
              <a:ea typeface="微软雅黑" panose="020B0503020204020204" pitchFamily="34" charset="-122"/>
            </a:endParaRPr>
          </a:p>
        </p:txBody>
      </p:sp>
      <p:sp>
        <p:nvSpPr>
          <p:cNvPr id="2" name="矩形 1"/>
          <p:cNvSpPr/>
          <p:nvPr/>
        </p:nvSpPr>
        <p:spPr>
          <a:xfrm>
            <a:off x="1160510" y="5472411"/>
            <a:ext cx="7488189" cy="369332"/>
          </a:xfrm>
          <a:prstGeom prst="rect">
            <a:avLst/>
          </a:prstGeom>
        </p:spPr>
        <p:txBody>
          <a:bodyPr wrap="square">
            <a:spAutoFit/>
          </a:bodyPr>
          <a:lstStyle/>
          <a:p>
            <a:r>
              <a:rPr lang="en-US" altLang="zh-CN" dirty="0"/>
              <a:t>http://</a:t>
            </a:r>
            <a:r>
              <a:rPr lang="en-US" altLang="zh-CN" dirty="0" err="1"/>
              <a:t>biyelunwen.yjbys.com</a:t>
            </a:r>
            <a:r>
              <a:rPr lang="en-US" altLang="zh-CN" dirty="0"/>
              <a:t>/</a:t>
            </a:r>
            <a:r>
              <a:rPr lang="en-US" altLang="zh-CN" dirty="0" err="1"/>
              <a:t>cankaowenxian</a:t>
            </a:r>
            <a:r>
              <a:rPr lang="en-US" altLang="zh-CN" dirty="0"/>
              <a:t>/</a:t>
            </a:r>
            <a:r>
              <a:rPr lang="en-US" altLang="zh-CN" dirty="0" err="1"/>
              <a:t>415755.html</a:t>
            </a:r>
            <a:endParaRPr lang="zh-CN" alt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24959"/>
        </a:solidFill>
        <a:effectLst/>
      </p:bgPr>
    </p:bg>
    <p:spTree>
      <p:nvGrpSpPr>
        <p:cNvPr id="1" name=""/>
        <p:cNvGrpSpPr/>
        <p:nvPr/>
      </p:nvGrpSpPr>
      <p:grpSpPr>
        <a:xfrm>
          <a:off x="0" y="0"/>
          <a:ext cx="0" cy="0"/>
          <a:chOff x="0" y="0"/>
          <a:chExt cx="0" cy="0"/>
        </a:xfrm>
      </p:grpSpPr>
      <p:grpSp>
        <p:nvGrpSpPr>
          <p:cNvPr id="14338" name="组合 52"/>
          <p:cNvGrpSpPr/>
          <p:nvPr/>
        </p:nvGrpSpPr>
        <p:grpSpPr bwMode="auto">
          <a:xfrm>
            <a:off x="3540125" y="3060700"/>
            <a:ext cx="5603875" cy="4151313"/>
            <a:chOff x="5236854" y="4219810"/>
            <a:chExt cx="3907146" cy="2894996"/>
          </a:xfrm>
        </p:grpSpPr>
        <p:sp>
          <p:nvSpPr>
            <p:cNvPr id="5" name="Freeform 5"/>
            <p:cNvSpPr/>
            <p:nvPr/>
          </p:nvSpPr>
          <p:spPr bwMode="auto">
            <a:xfrm>
              <a:off x="5813518" y="5945737"/>
              <a:ext cx="589945" cy="606676"/>
            </a:xfrm>
            <a:custGeom>
              <a:avLst/>
              <a:gdLst>
                <a:gd name="T0" fmla="*/ 484 w 615"/>
                <a:gd name="T1" fmla="*/ 498 h 643"/>
                <a:gd name="T2" fmla="*/ 144 w 615"/>
                <a:gd name="T3" fmla="*/ 108 h 643"/>
                <a:gd name="T4" fmla="*/ 484 w 615"/>
                <a:gd name="T5" fmla="*/ 498 h 643"/>
              </a:gdLst>
              <a:ahLst/>
              <a:cxnLst>
                <a:cxn ang="0">
                  <a:pos x="T0" y="T1"/>
                </a:cxn>
                <a:cxn ang="0">
                  <a:pos x="T2" y="T3"/>
                </a:cxn>
                <a:cxn ang="0">
                  <a:pos x="T4" y="T5"/>
                </a:cxn>
              </a:cxnLst>
              <a:rect l="0" t="0" r="r" b="b"/>
              <a:pathLst>
                <a:path w="615" h="643">
                  <a:moveTo>
                    <a:pt x="484" y="498"/>
                  </a:moveTo>
                  <a:cubicBezTo>
                    <a:pt x="615" y="363"/>
                    <a:pt x="250" y="0"/>
                    <a:pt x="144" y="108"/>
                  </a:cubicBezTo>
                  <a:cubicBezTo>
                    <a:pt x="0" y="257"/>
                    <a:pt x="342" y="643"/>
                    <a:pt x="484" y="498"/>
                  </a:cubicBezTo>
                  <a:close/>
                </a:path>
              </a:pathLst>
            </a:custGeom>
            <a:solidFill>
              <a:srgbClr val="44444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6"/>
            <p:cNvSpPr/>
            <p:nvPr/>
          </p:nvSpPr>
          <p:spPr bwMode="auto">
            <a:xfrm>
              <a:off x="5871074" y="5931345"/>
              <a:ext cx="540138" cy="562393"/>
            </a:xfrm>
            <a:custGeom>
              <a:avLst/>
              <a:gdLst>
                <a:gd name="T0" fmla="*/ 449 w 571"/>
                <a:gd name="T1" fmla="*/ 463 h 597"/>
                <a:gd name="T2" fmla="*/ 134 w 571"/>
                <a:gd name="T3" fmla="*/ 101 h 597"/>
                <a:gd name="T4" fmla="*/ 449 w 571"/>
                <a:gd name="T5" fmla="*/ 463 h 597"/>
              </a:gdLst>
              <a:ahLst/>
              <a:cxnLst>
                <a:cxn ang="0">
                  <a:pos x="T0" y="T1"/>
                </a:cxn>
                <a:cxn ang="0">
                  <a:pos x="T2" y="T3"/>
                </a:cxn>
                <a:cxn ang="0">
                  <a:pos x="T4" y="T5"/>
                </a:cxn>
              </a:cxnLst>
              <a:rect l="0" t="0" r="r" b="b"/>
              <a:pathLst>
                <a:path w="571" h="597">
                  <a:moveTo>
                    <a:pt x="449" y="463"/>
                  </a:moveTo>
                  <a:cubicBezTo>
                    <a:pt x="571" y="337"/>
                    <a:pt x="232" y="0"/>
                    <a:pt x="134" y="101"/>
                  </a:cubicBezTo>
                  <a:cubicBezTo>
                    <a:pt x="0" y="238"/>
                    <a:pt x="318" y="597"/>
                    <a:pt x="449" y="463"/>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
            <p:cNvSpPr/>
            <p:nvPr/>
          </p:nvSpPr>
          <p:spPr bwMode="auto">
            <a:xfrm>
              <a:off x="5840082" y="5889276"/>
              <a:ext cx="602121" cy="705206"/>
            </a:xfrm>
            <a:custGeom>
              <a:avLst/>
              <a:gdLst>
                <a:gd name="T0" fmla="*/ 249 w 435"/>
                <a:gd name="T1" fmla="*/ 0 h 509"/>
                <a:gd name="T2" fmla="*/ 0 w 435"/>
                <a:gd name="T3" fmla="*/ 293 h 509"/>
                <a:gd name="T4" fmla="*/ 0 w 435"/>
                <a:gd name="T5" fmla="*/ 509 h 509"/>
                <a:gd name="T6" fmla="*/ 147 w 435"/>
                <a:gd name="T7" fmla="*/ 509 h 509"/>
                <a:gd name="T8" fmla="*/ 435 w 435"/>
                <a:gd name="T9" fmla="*/ 213 h 509"/>
                <a:gd name="T10" fmla="*/ 249 w 435"/>
                <a:gd name="T11" fmla="*/ 0 h 509"/>
              </a:gdLst>
              <a:ahLst/>
              <a:cxnLst>
                <a:cxn ang="0">
                  <a:pos x="T0" y="T1"/>
                </a:cxn>
                <a:cxn ang="0">
                  <a:pos x="T2" y="T3"/>
                </a:cxn>
                <a:cxn ang="0">
                  <a:pos x="T4" y="T5"/>
                </a:cxn>
                <a:cxn ang="0">
                  <a:pos x="T6" y="T7"/>
                </a:cxn>
                <a:cxn ang="0">
                  <a:pos x="T8" y="T9"/>
                </a:cxn>
                <a:cxn ang="0">
                  <a:pos x="T10" y="T11"/>
                </a:cxn>
              </a:cxnLst>
              <a:rect l="0" t="0" r="r" b="b"/>
              <a:pathLst>
                <a:path w="435" h="509">
                  <a:moveTo>
                    <a:pt x="249" y="0"/>
                  </a:moveTo>
                  <a:lnTo>
                    <a:pt x="0" y="293"/>
                  </a:lnTo>
                  <a:lnTo>
                    <a:pt x="0" y="509"/>
                  </a:lnTo>
                  <a:lnTo>
                    <a:pt x="147" y="509"/>
                  </a:lnTo>
                  <a:lnTo>
                    <a:pt x="435" y="213"/>
                  </a:lnTo>
                  <a:lnTo>
                    <a:pt x="249" y="0"/>
                  </a:ln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8"/>
            <p:cNvSpPr/>
            <p:nvPr/>
          </p:nvSpPr>
          <p:spPr bwMode="auto">
            <a:xfrm>
              <a:off x="5792488" y="5933559"/>
              <a:ext cx="610976" cy="459436"/>
            </a:xfrm>
            <a:custGeom>
              <a:avLst/>
              <a:gdLst>
                <a:gd name="T0" fmla="*/ 281 w 649"/>
                <a:gd name="T1" fmla="*/ 89 h 486"/>
                <a:gd name="T2" fmla="*/ 0 w 649"/>
                <a:gd name="T3" fmla="*/ 387 h 486"/>
                <a:gd name="T4" fmla="*/ 0 w 649"/>
                <a:gd name="T5" fmla="*/ 469 h 486"/>
                <a:gd name="T6" fmla="*/ 204 w 649"/>
                <a:gd name="T7" fmla="*/ 250 h 486"/>
                <a:gd name="T8" fmla="*/ 472 w 649"/>
                <a:gd name="T9" fmla="*/ 486 h 486"/>
                <a:gd name="T10" fmla="*/ 522 w 649"/>
                <a:gd name="T11" fmla="*/ 435 h 486"/>
                <a:gd name="T12" fmla="*/ 299 w 649"/>
                <a:gd name="T13" fmla="*/ 225 h 486"/>
                <a:gd name="T14" fmla="*/ 346 w 649"/>
                <a:gd name="T15" fmla="*/ 192 h 486"/>
                <a:gd name="T16" fmla="*/ 618 w 649"/>
                <a:gd name="T17" fmla="*/ 336 h 486"/>
                <a:gd name="T18" fmla="*/ 649 w 649"/>
                <a:gd name="T19" fmla="*/ 305 h 486"/>
                <a:gd name="T20" fmla="*/ 367 w 649"/>
                <a:gd name="T21" fmla="*/ 0 h 486"/>
                <a:gd name="T22" fmla="*/ 281 w 649"/>
                <a:gd name="T23" fmla="*/ 8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9" h="486">
                  <a:moveTo>
                    <a:pt x="281" y="89"/>
                  </a:moveTo>
                  <a:cubicBezTo>
                    <a:pt x="0" y="387"/>
                    <a:pt x="0" y="387"/>
                    <a:pt x="0" y="387"/>
                  </a:cubicBezTo>
                  <a:cubicBezTo>
                    <a:pt x="0" y="469"/>
                    <a:pt x="0" y="469"/>
                    <a:pt x="0" y="469"/>
                  </a:cubicBezTo>
                  <a:cubicBezTo>
                    <a:pt x="204" y="250"/>
                    <a:pt x="204" y="250"/>
                    <a:pt x="204" y="250"/>
                  </a:cubicBezTo>
                  <a:cubicBezTo>
                    <a:pt x="472" y="486"/>
                    <a:pt x="472" y="486"/>
                    <a:pt x="472" y="486"/>
                  </a:cubicBezTo>
                  <a:cubicBezTo>
                    <a:pt x="522" y="435"/>
                    <a:pt x="522" y="435"/>
                    <a:pt x="522" y="435"/>
                  </a:cubicBezTo>
                  <a:cubicBezTo>
                    <a:pt x="425" y="396"/>
                    <a:pt x="328" y="304"/>
                    <a:pt x="299" y="225"/>
                  </a:cubicBezTo>
                  <a:cubicBezTo>
                    <a:pt x="281" y="172"/>
                    <a:pt x="311" y="151"/>
                    <a:pt x="346" y="192"/>
                  </a:cubicBezTo>
                  <a:cubicBezTo>
                    <a:pt x="424" y="282"/>
                    <a:pt x="496" y="325"/>
                    <a:pt x="618" y="336"/>
                  </a:cubicBezTo>
                  <a:cubicBezTo>
                    <a:pt x="649" y="305"/>
                    <a:pt x="649" y="305"/>
                    <a:pt x="649" y="305"/>
                  </a:cubicBezTo>
                  <a:cubicBezTo>
                    <a:pt x="367" y="0"/>
                    <a:pt x="367" y="0"/>
                    <a:pt x="367" y="0"/>
                  </a:cubicBezTo>
                  <a:lnTo>
                    <a:pt x="281" y="89"/>
                  </a:ln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9"/>
            <p:cNvSpPr/>
            <p:nvPr/>
          </p:nvSpPr>
          <p:spPr bwMode="auto">
            <a:xfrm>
              <a:off x="5779206" y="6030981"/>
              <a:ext cx="514681" cy="622175"/>
            </a:xfrm>
            <a:custGeom>
              <a:avLst/>
              <a:gdLst>
                <a:gd name="T0" fmla="*/ 231 w 546"/>
                <a:gd name="T1" fmla="*/ 0 h 660"/>
                <a:gd name="T2" fmla="*/ 0 w 546"/>
                <a:gd name="T3" fmla="*/ 262 h 660"/>
                <a:gd name="T4" fmla="*/ 0 w 546"/>
                <a:gd name="T5" fmla="*/ 660 h 660"/>
                <a:gd name="T6" fmla="*/ 255 w 546"/>
                <a:gd name="T7" fmla="*/ 660 h 660"/>
                <a:gd name="T8" fmla="*/ 546 w 546"/>
                <a:gd name="T9" fmla="*/ 361 h 660"/>
                <a:gd name="T10" fmla="*/ 326 w 546"/>
                <a:gd name="T11" fmla="*/ 221 h 660"/>
                <a:gd name="T12" fmla="*/ 231 w 546"/>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546" h="660">
                  <a:moveTo>
                    <a:pt x="231" y="0"/>
                  </a:moveTo>
                  <a:cubicBezTo>
                    <a:pt x="0" y="262"/>
                    <a:pt x="0" y="262"/>
                    <a:pt x="0" y="262"/>
                  </a:cubicBezTo>
                  <a:cubicBezTo>
                    <a:pt x="0" y="660"/>
                    <a:pt x="0" y="660"/>
                    <a:pt x="0" y="660"/>
                  </a:cubicBezTo>
                  <a:cubicBezTo>
                    <a:pt x="255" y="660"/>
                    <a:pt x="255" y="660"/>
                    <a:pt x="255" y="660"/>
                  </a:cubicBezTo>
                  <a:cubicBezTo>
                    <a:pt x="546" y="361"/>
                    <a:pt x="546" y="361"/>
                    <a:pt x="546" y="361"/>
                  </a:cubicBezTo>
                  <a:cubicBezTo>
                    <a:pt x="451" y="329"/>
                    <a:pt x="378" y="282"/>
                    <a:pt x="326" y="221"/>
                  </a:cubicBezTo>
                  <a:cubicBezTo>
                    <a:pt x="275" y="160"/>
                    <a:pt x="243" y="86"/>
                    <a:pt x="231" y="0"/>
                  </a:cubicBezTo>
                  <a:close/>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0"/>
            <p:cNvSpPr/>
            <p:nvPr/>
          </p:nvSpPr>
          <p:spPr bwMode="auto">
            <a:xfrm>
              <a:off x="5236854" y="6066408"/>
              <a:ext cx="1018293" cy="776058"/>
            </a:xfrm>
            <a:custGeom>
              <a:avLst/>
              <a:gdLst>
                <a:gd name="T0" fmla="*/ 164 w 504"/>
                <a:gd name="T1" fmla="*/ 0 h 821"/>
                <a:gd name="T2" fmla="*/ 0 w 504"/>
                <a:gd name="T3" fmla="*/ 169 h 821"/>
                <a:gd name="T4" fmla="*/ 0 w 504"/>
                <a:gd name="T5" fmla="*/ 821 h 821"/>
                <a:gd name="T6" fmla="*/ 86 w 504"/>
                <a:gd name="T7" fmla="*/ 821 h 821"/>
                <a:gd name="T8" fmla="*/ 504 w 504"/>
                <a:gd name="T9" fmla="*/ 390 h 821"/>
                <a:gd name="T10" fmla="*/ 267 w 504"/>
                <a:gd name="T11" fmla="*/ 238 h 821"/>
                <a:gd name="T12" fmla="*/ 164 w 504"/>
                <a:gd name="T13" fmla="*/ 0 h 821"/>
                <a:gd name="connsiteX0" fmla="*/ 14229 w 20975"/>
                <a:gd name="connsiteY0" fmla="*/ 0 h 13186"/>
                <a:gd name="connsiteX1" fmla="*/ 0 w 20975"/>
                <a:gd name="connsiteY1" fmla="*/ 9555 h 13186"/>
                <a:gd name="connsiteX2" fmla="*/ 10975 w 20975"/>
                <a:gd name="connsiteY2" fmla="*/ 10000 h 13186"/>
                <a:gd name="connsiteX3" fmla="*/ 12681 w 20975"/>
                <a:gd name="connsiteY3" fmla="*/ 10000 h 13186"/>
                <a:gd name="connsiteX4" fmla="*/ 20975 w 20975"/>
                <a:gd name="connsiteY4" fmla="*/ 4750 h 13186"/>
                <a:gd name="connsiteX5" fmla="*/ 16273 w 20975"/>
                <a:gd name="connsiteY5" fmla="*/ 2899 h 13186"/>
                <a:gd name="connsiteX6" fmla="*/ 14229 w 20975"/>
                <a:gd name="connsiteY6" fmla="*/ 0 h 13186"/>
                <a:gd name="connsiteX0-1" fmla="*/ 14229 w 20975"/>
                <a:gd name="connsiteY0-2" fmla="*/ 0 h 10032"/>
                <a:gd name="connsiteX1-3" fmla="*/ 0 w 20975"/>
                <a:gd name="connsiteY1-4" fmla="*/ 9555 h 10032"/>
                <a:gd name="connsiteX2-5" fmla="*/ 10975 w 20975"/>
                <a:gd name="connsiteY2-6" fmla="*/ 10000 h 10032"/>
                <a:gd name="connsiteX3-7" fmla="*/ 12681 w 20975"/>
                <a:gd name="connsiteY3-8" fmla="*/ 10000 h 10032"/>
                <a:gd name="connsiteX4-9" fmla="*/ 20975 w 20975"/>
                <a:gd name="connsiteY4-10" fmla="*/ 4750 h 10032"/>
                <a:gd name="connsiteX5-11" fmla="*/ 16273 w 20975"/>
                <a:gd name="connsiteY5-12" fmla="*/ 2899 h 10032"/>
                <a:gd name="connsiteX6-13" fmla="*/ 14229 w 20975"/>
                <a:gd name="connsiteY6-14" fmla="*/ 0 h 10032"/>
                <a:gd name="connsiteX0-15" fmla="*/ 14486 w 21232"/>
                <a:gd name="connsiteY0-16" fmla="*/ 0 h 10017"/>
                <a:gd name="connsiteX1-17" fmla="*/ 0 w 21232"/>
                <a:gd name="connsiteY1-18" fmla="*/ 9765 h 10017"/>
                <a:gd name="connsiteX2-19" fmla="*/ 11232 w 21232"/>
                <a:gd name="connsiteY2-20" fmla="*/ 10000 h 10017"/>
                <a:gd name="connsiteX3-21" fmla="*/ 12938 w 21232"/>
                <a:gd name="connsiteY3-22" fmla="*/ 10000 h 10017"/>
                <a:gd name="connsiteX4-23" fmla="*/ 21232 w 21232"/>
                <a:gd name="connsiteY4-24" fmla="*/ 4750 h 10017"/>
                <a:gd name="connsiteX5-25" fmla="*/ 16530 w 21232"/>
                <a:gd name="connsiteY5-26" fmla="*/ 2899 h 10017"/>
                <a:gd name="connsiteX6-27" fmla="*/ 14486 w 21232"/>
                <a:gd name="connsiteY6-28" fmla="*/ 0 h 10017"/>
                <a:gd name="connsiteX0-29" fmla="*/ 14486 w 21232"/>
                <a:gd name="connsiteY0-30" fmla="*/ 0 h 10017"/>
                <a:gd name="connsiteX1-31" fmla="*/ 0 w 21232"/>
                <a:gd name="connsiteY1-32" fmla="*/ 9765 h 10017"/>
                <a:gd name="connsiteX2-33" fmla="*/ 11232 w 21232"/>
                <a:gd name="connsiteY2-34" fmla="*/ 10000 h 10017"/>
                <a:gd name="connsiteX3-35" fmla="*/ 12938 w 21232"/>
                <a:gd name="connsiteY3-36" fmla="*/ 10000 h 10017"/>
                <a:gd name="connsiteX4-37" fmla="*/ 21232 w 21232"/>
                <a:gd name="connsiteY4-38" fmla="*/ 4750 h 10017"/>
                <a:gd name="connsiteX5-39" fmla="*/ 16530 w 21232"/>
                <a:gd name="connsiteY5-40" fmla="*/ 2899 h 10017"/>
                <a:gd name="connsiteX6-41" fmla="*/ 14486 w 21232"/>
                <a:gd name="connsiteY6-42" fmla="*/ 0 h 10017"/>
                <a:gd name="connsiteX0-43" fmla="*/ 14657 w 21403"/>
                <a:gd name="connsiteY0-44" fmla="*/ 0 h 10000"/>
                <a:gd name="connsiteX1-45" fmla="*/ 0 w 21403"/>
                <a:gd name="connsiteY1-46" fmla="*/ 9923 h 10000"/>
                <a:gd name="connsiteX2-47" fmla="*/ 11403 w 21403"/>
                <a:gd name="connsiteY2-48" fmla="*/ 10000 h 10000"/>
                <a:gd name="connsiteX3-49" fmla="*/ 13109 w 21403"/>
                <a:gd name="connsiteY3-50" fmla="*/ 10000 h 10000"/>
                <a:gd name="connsiteX4-51" fmla="*/ 21403 w 21403"/>
                <a:gd name="connsiteY4-52" fmla="*/ 4750 h 10000"/>
                <a:gd name="connsiteX5-53" fmla="*/ 16701 w 21403"/>
                <a:gd name="connsiteY5-54" fmla="*/ 2899 h 10000"/>
                <a:gd name="connsiteX6-55" fmla="*/ 14657 w 21403"/>
                <a:gd name="connsiteY6-56"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403" h="10000">
                  <a:moveTo>
                    <a:pt x="14657" y="0"/>
                  </a:moveTo>
                  <a:cubicBezTo>
                    <a:pt x="11403" y="2058"/>
                    <a:pt x="0" y="9923"/>
                    <a:pt x="0" y="9923"/>
                  </a:cubicBezTo>
                  <a:lnTo>
                    <a:pt x="11403" y="10000"/>
                  </a:lnTo>
                  <a:lnTo>
                    <a:pt x="13109" y="10000"/>
                  </a:lnTo>
                  <a:lnTo>
                    <a:pt x="21403" y="4750"/>
                  </a:lnTo>
                  <a:cubicBezTo>
                    <a:pt x="19379" y="4336"/>
                    <a:pt x="17812" y="3715"/>
                    <a:pt x="16701" y="2899"/>
                  </a:cubicBezTo>
                  <a:cubicBezTo>
                    <a:pt x="15609" y="2107"/>
                    <a:pt x="14935" y="1145"/>
                    <a:pt x="14657" y="0"/>
                  </a:cubicBez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1"/>
            <p:cNvSpPr>
              <a:spLocks noChangeArrowheads="1"/>
            </p:cNvSpPr>
            <p:nvPr/>
          </p:nvSpPr>
          <p:spPr bwMode="auto">
            <a:xfrm>
              <a:off x="6120113" y="5544977"/>
              <a:ext cx="722767" cy="721812"/>
            </a:xfrm>
            <a:prstGeom prst="ellipse">
              <a:avLst/>
            </a:pr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2"/>
            <p:cNvSpPr/>
            <p:nvPr/>
          </p:nvSpPr>
          <p:spPr bwMode="auto">
            <a:xfrm>
              <a:off x="6420067" y="5305849"/>
              <a:ext cx="255680" cy="573464"/>
            </a:xfrm>
            <a:custGeom>
              <a:avLst/>
              <a:gdLst>
                <a:gd name="T0" fmla="*/ 216 w 270"/>
                <a:gd name="T1" fmla="*/ 24 h 606"/>
                <a:gd name="T2" fmla="*/ 128 w 270"/>
                <a:gd name="T3" fmla="*/ 25 h 606"/>
                <a:gd name="T4" fmla="*/ 13 w 270"/>
                <a:gd name="T5" fmla="*/ 143 h 606"/>
                <a:gd name="T6" fmla="*/ 0 w 270"/>
                <a:gd name="T7" fmla="*/ 435 h 606"/>
                <a:gd name="T8" fmla="*/ 42 w 270"/>
                <a:gd name="T9" fmla="*/ 472 h 606"/>
                <a:gd name="T10" fmla="*/ 173 w 270"/>
                <a:gd name="T11" fmla="*/ 606 h 606"/>
                <a:gd name="T12" fmla="*/ 120 w 270"/>
                <a:gd name="T13" fmla="*/ 395 h 606"/>
                <a:gd name="T14" fmla="*/ 202 w 270"/>
                <a:gd name="T15" fmla="*/ 258 h 606"/>
                <a:gd name="T16" fmla="*/ 216 w 270"/>
                <a:gd name="T17" fmla="*/ 2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06">
                  <a:moveTo>
                    <a:pt x="216" y="24"/>
                  </a:moveTo>
                  <a:cubicBezTo>
                    <a:pt x="191" y="0"/>
                    <a:pt x="152" y="1"/>
                    <a:pt x="128" y="25"/>
                  </a:cubicBezTo>
                  <a:cubicBezTo>
                    <a:pt x="13" y="143"/>
                    <a:pt x="13" y="143"/>
                    <a:pt x="13" y="143"/>
                  </a:cubicBezTo>
                  <a:cubicBezTo>
                    <a:pt x="0" y="435"/>
                    <a:pt x="0" y="435"/>
                    <a:pt x="0" y="435"/>
                  </a:cubicBezTo>
                  <a:cubicBezTo>
                    <a:pt x="0" y="437"/>
                    <a:pt x="41" y="471"/>
                    <a:pt x="42" y="472"/>
                  </a:cubicBezTo>
                  <a:cubicBezTo>
                    <a:pt x="173" y="606"/>
                    <a:pt x="173" y="606"/>
                    <a:pt x="173" y="606"/>
                  </a:cubicBezTo>
                  <a:cubicBezTo>
                    <a:pt x="192" y="465"/>
                    <a:pt x="151" y="414"/>
                    <a:pt x="120" y="395"/>
                  </a:cubicBezTo>
                  <a:cubicBezTo>
                    <a:pt x="202" y="258"/>
                    <a:pt x="202" y="258"/>
                    <a:pt x="202" y="258"/>
                  </a:cubicBezTo>
                  <a:cubicBezTo>
                    <a:pt x="270" y="189"/>
                    <a:pt x="268" y="76"/>
                    <a:pt x="216" y="24"/>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9"/>
            <p:cNvSpPr/>
            <p:nvPr/>
          </p:nvSpPr>
          <p:spPr bwMode="auto">
            <a:xfrm>
              <a:off x="6262895" y="5656791"/>
              <a:ext cx="395142" cy="407403"/>
            </a:xfrm>
            <a:custGeom>
              <a:avLst/>
              <a:gdLst>
                <a:gd name="T0" fmla="*/ 132 w 419"/>
                <a:gd name="T1" fmla="*/ 30 h 432"/>
                <a:gd name="T2" fmla="*/ 43 w 419"/>
                <a:gd name="T3" fmla="*/ 271 h 432"/>
                <a:gd name="T4" fmla="*/ 287 w 419"/>
                <a:gd name="T5" fmla="*/ 402 h 432"/>
                <a:gd name="T6" fmla="*/ 376 w 419"/>
                <a:gd name="T7" fmla="*/ 161 h 432"/>
                <a:gd name="T8" fmla="*/ 132 w 419"/>
                <a:gd name="T9" fmla="*/ 30 h 432"/>
              </a:gdLst>
              <a:ahLst/>
              <a:cxnLst>
                <a:cxn ang="0">
                  <a:pos x="T0" y="T1"/>
                </a:cxn>
                <a:cxn ang="0">
                  <a:pos x="T2" y="T3"/>
                </a:cxn>
                <a:cxn ang="0">
                  <a:pos x="T4" y="T5"/>
                </a:cxn>
                <a:cxn ang="0">
                  <a:pos x="T6" y="T7"/>
                </a:cxn>
                <a:cxn ang="0">
                  <a:pos x="T8" y="T9"/>
                </a:cxn>
              </a:cxnLst>
              <a:rect l="0" t="0" r="r" b="b"/>
              <a:pathLst>
                <a:path w="419" h="432">
                  <a:moveTo>
                    <a:pt x="132" y="30"/>
                  </a:moveTo>
                  <a:cubicBezTo>
                    <a:pt x="40" y="60"/>
                    <a:pt x="0" y="168"/>
                    <a:pt x="43" y="271"/>
                  </a:cubicBezTo>
                  <a:cubicBezTo>
                    <a:pt x="85" y="373"/>
                    <a:pt x="195" y="432"/>
                    <a:pt x="287" y="402"/>
                  </a:cubicBezTo>
                  <a:cubicBezTo>
                    <a:pt x="379" y="372"/>
                    <a:pt x="419" y="264"/>
                    <a:pt x="376" y="161"/>
                  </a:cubicBezTo>
                  <a:cubicBezTo>
                    <a:pt x="333" y="59"/>
                    <a:pt x="224" y="0"/>
                    <a:pt x="132" y="3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6601588" y="4995868"/>
              <a:ext cx="1744380" cy="1176818"/>
            </a:xfrm>
            <a:custGeom>
              <a:avLst/>
              <a:gdLst>
                <a:gd name="T0" fmla="*/ 1849 w 1849"/>
                <a:gd name="T1" fmla="*/ 1074 h 1248"/>
                <a:gd name="T2" fmla="*/ 1849 w 1849"/>
                <a:gd name="T3" fmla="*/ 174 h 1248"/>
                <a:gd name="T4" fmla="*/ 1675 w 1849"/>
                <a:gd name="T5" fmla="*/ 0 h 1248"/>
                <a:gd name="T6" fmla="*/ 174 w 1849"/>
                <a:gd name="T7" fmla="*/ 0 h 1248"/>
                <a:gd name="T8" fmla="*/ 0 w 1849"/>
                <a:gd name="T9" fmla="*/ 174 h 1248"/>
                <a:gd name="T10" fmla="*/ 0 w 1849"/>
                <a:gd name="T11" fmla="*/ 1074 h 1248"/>
                <a:gd name="T12" fmla="*/ 174 w 1849"/>
                <a:gd name="T13" fmla="*/ 1248 h 1248"/>
                <a:gd name="T14" fmla="*/ 1675 w 1849"/>
                <a:gd name="T15" fmla="*/ 1248 h 1248"/>
                <a:gd name="T16" fmla="*/ 1849 w 1849"/>
                <a:gd name="T17" fmla="*/ 107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9" h="1248">
                  <a:moveTo>
                    <a:pt x="1849" y="1074"/>
                  </a:moveTo>
                  <a:cubicBezTo>
                    <a:pt x="1849" y="174"/>
                    <a:pt x="1849" y="174"/>
                    <a:pt x="1849" y="174"/>
                  </a:cubicBezTo>
                  <a:cubicBezTo>
                    <a:pt x="1849" y="78"/>
                    <a:pt x="1771" y="0"/>
                    <a:pt x="1675" y="0"/>
                  </a:cubicBezTo>
                  <a:cubicBezTo>
                    <a:pt x="174" y="0"/>
                    <a:pt x="174" y="0"/>
                    <a:pt x="174" y="0"/>
                  </a:cubicBezTo>
                  <a:cubicBezTo>
                    <a:pt x="79" y="0"/>
                    <a:pt x="0" y="78"/>
                    <a:pt x="0" y="174"/>
                  </a:cubicBezTo>
                  <a:cubicBezTo>
                    <a:pt x="0" y="1074"/>
                    <a:pt x="0" y="1074"/>
                    <a:pt x="0" y="1074"/>
                  </a:cubicBezTo>
                  <a:cubicBezTo>
                    <a:pt x="0" y="1170"/>
                    <a:pt x="79" y="1248"/>
                    <a:pt x="174" y="1248"/>
                  </a:cubicBezTo>
                  <a:cubicBezTo>
                    <a:pt x="1675" y="1248"/>
                    <a:pt x="1675" y="1248"/>
                    <a:pt x="1675" y="1248"/>
                  </a:cubicBezTo>
                  <a:cubicBezTo>
                    <a:pt x="1771" y="1248"/>
                    <a:pt x="1849" y="1170"/>
                    <a:pt x="1849" y="1074"/>
                  </a:cubicBezTo>
                  <a:close/>
                </a:path>
              </a:pathLst>
            </a:custGeom>
            <a:solidFill>
              <a:srgbClr val="000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6904863" y="4995868"/>
              <a:ext cx="1441106" cy="800413"/>
            </a:xfrm>
            <a:custGeom>
              <a:avLst/>
              <a:gdLst>
                <a:gd name="T0" fmla="*/ 1527 w 1527"/>
                <a:gd name="T1" fmla="*/ 848 h 848"/>
                <a:gd name="T2" fmla="*/ 0 w 1527"/>
                <a:gd name="T3" fmla="*/ 0 h 848"/>
                <a:gd name="T4" fmla="*/ 1352 w 1527"/>
                <a:gd name="T5" fmla="*/ 0 h 848"/>
                <a:gd name="T6" fmla="*/ 1527 w 1527"/>
                <a:gd name="T7" fmla="*/ 174 h 848"/>
                <a:gd name="T8" fmla="*/ 1527 w 1527"/>
                <a:gd name="T9" fmla="*/ 848 h 848"/>
              </a:gdLst>
              <a:ahLst/>
              <a:cxnLst>
                <a:cxn ang="0">
                  <a:pos x="T0" y="T1"/>
                </a:cxn>
                <a:cxn ang="0">
                  <a:pos x="T2" y="T3"/>
                </a:cxn>
                <a:cxn ang="0">
                  <a:pos x="T4" y="T5"/>
                </a:cxn>
                <a:cxn ang="0">
                  <a:pos x="T6" y="T7"/>
                </a:cxn>
                <a:cxn ang="0">
                  <a:pos x="T8" y="T9"/>
                </a:cxn>
              </a:cxnLst>
              <a:rect l="0" t="0" r="r" b="b"/>
              <a:pathLst>
                <a:path w="1527" h="848">
                  <a:moveTo>
                    <a:pt x="1527" y="848"/>
                  </a:moveTo>
                  <a:cubicBezTo>
                    <a:pt x="0" y="0"/>
                    <a:pt x="0" y="0"/>
                    <a:pt x="0" y="0"/>
                  </a:cubicBezTo>
                  <a:cubicBezTo>
                    <a:pt x="1352" y="0"/>
                    <a:pt x="1352" y="0"/>
                    <a:pt x="1352" y="0"/>
                  </a:cubicBezTo>
                  <a:cubicBezTo>
                    <a:pt x="1448" y="0"/>
                    <a:pt x="1527" y="78"/>
                    <a:pt x="1527" y="174"/>
                  </a:cubicBezTo>
                  <a:lnTo>
                    <a:pt x="1527" y="848"/>
                  </a:lnTo>
                  <a:close/>
                </a:path>
              </a:pathLst>
            </a:custGeom>
            <a:solidFill>
              <a:srgbClr val="5E5D5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6872764" y="5001403"/>
              <a:ext cx="1273973" cy="1080503"/>
            </a:xfrm>
            <a:custGeom>
              <a:avLst/>
              <a:gdLst>
                <a:gd name="T0" fmla="*/ 918 w 918"/>
                <a:gd name="T1" fmla="*/ 0 h 779"/>
                <a:gd name="T2" fmla="*/ 712 w 918"/>
                <a:gd name="T3" fmla="*/ 347 h 779"/>
                <a:gd name="T4" fmla="*/ 399 w 918"/>
                <a:gd name="T5" fmla="*/ 389 h 779"/>
                <a:gd name="T6" fmla="*/ 193 w 918"/>
                <a:gd name="T7" fmla="*/ 779 h 779"/>
                <a:gd name="T8" fmla="*/ 0 w 918"/>
                <a:gd name="T9" fmla="*/ 779 h 779"/>
                <a:gd name="T10" fmla="*/ 0 w 918"/>
                <a:gd name="T11" fmla="*/ 725 h 779"/>
                <a:gd name="T12" fmla="*/ 288 w 918"/>
                <a:gd name="T13" fmla="*/ 303 h 779"/>
                <a:gd name="T14" fmla="*/ 638 w 918"/>
                <a:gd name="T15" fmla="*/ 264 h 779"/>
                <a:gd name="T16" fmla="*/ 813 w 918"/>
                <a:gd name="T17" fmla="*/ 0 h 779"/>
                <a:gd name="T18" fmla="*/ 918 w 918"/>
                <a:gd name="T19"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8" h="779">
                  <a:moveTo>
                    <a:pt x="918" y="0"/>
                  </a:moveTo>
                  <a:lnTo>
                    <a:pt x="712" y="347"/>
                  </a:lnTo>
                  <a:lnTo>
                    <a:pt x="399" y="389"/>
                  </a:lnTo>
                  <a:lnTo>
                    <a:pt x="193" y="779"/>
                  </a:lnTo>
                  <a:lnTo>
                    <a:pt x="0" y="779"/>
                  </a:lnTo>
                  <a:lnTo>
                    <a:pt x="0" y="725"/>
                  </a:lnTo>
                  <a:lnTo>
                    <a:pt x="288" y="303"/>
                  </a:lnTo>
                  <a:lnTo>
                    <a:pt x="638" y="264"/>
                  </a:lnTo>
                  <a:lnTo>
                    <a:pt x="813" y="0"/>
                  </a:lnTo>
                  <a:lnTo>
                    <a:pt x="918" y="0"/>
                  </a:lnTo>
                  <a:close/>
                </a:path>
              </a:pathLst>
            </a:custGeom>
            <a:solidFill>
              <a:srgbClr val="000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6889367" y="5086648"/>
              <a:ext cx="1352559" cy="995258"/>
            </a:xfrm>
            <a:custGeom>
              <a:avLst/>
              <a:gdLst>
                <a:gd name="T0" fmla="*/ 1432 w 1432"/>
                <a:gd name="T1" fmla="*/ 1038 h 1042"/>
                <a:gd name="T2" fmla="*/ 1432 w 1432"/>
                <a:gd name="T3" fmla="*/ 4 h 1042"/>
                <a:gd name="T4" fmla="*/ 1429 w 1432"/>
                <a:gd name="T5" fmla="*/ 0 h 1042"/>
                <a:gd name="T6" fmla="*/ 4 w 1432"/>
                <a:gd name="T7" fmla="*/ 0 h 1042"/>
                <a:gd name="T8" fmla="*/ 0 w 1432"/>
                <a:gd name="T9" fmla="*/ 4 h 1042"/>
                <a:gd name="T10" fmla="*/ 0 w 1432"/>
                <a:gd name="T11" fmla="*/ 1038 h 1042"/>
                <a:gd name="T12" fmla="*/ 4 w 1432"/>
                <a:gd name="T13" fmla="*/ 1042 h 1042"/>
                <a:gd name="T14" fmla="*/ 1429 w 1432"/>
                <a:gd name="T15" fmla="*/ 1042 h 1042"/>
                <a:gd name="T16" fmla="*/ 1432 w 1432"/>
                <a:gd name="T17" fmla="*/ 103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2" h="1042">
                  <a:moveTo>
                    <a:pt x="1432" y="1038"/>
                  </a:moveTo>
                  <a:cubicBezTo>
                    <a:pt x="1432" y="4"/>
                    <a:pt x="1432" y="4"/>
                    <a:pt x="1432" y="4"/>
                  </a:cubicBezTo>
                  <a:cubicBezTo>
                    <a:pt x="1432" y="2"/>
                    <a:pt x="1431" y="0"/>
                    <a:pt x="1429" y="0"/>
                  </a:cubicBezTo>
                  <a:cubicBezTo>
                    <a:pt x="4" y="0"/>
                    <a:pt x="4" y="0"/>
                    <a:pt x="4" y="0"/>
                  </a:cubicBezTo>
                  <a:cubicBezTo>
                    <a:pt x="2" y="0"/>
                    <a:pt x="0" y="2"/>
                    <a:pt x="0" y="4"/>
                  </a:cubicBezTo>
                  <a:cubicBezTo>
                    <a:pt x="0" y="1038"/>
                    <a:pt x="0" y="1038"/>
                    <a:pt x="0" y="1038"/>
                  </a:cubicBezTo>
                  <a:cubicBezTo>
                    <a:pt x="0" y="1040"/>
                    <a:pt x="2" y="1042"/>
                    <a:pt x="4" y="1042"/>
                  </a:cubicBezTo>
                  <a:cubicBezTo>
                    <a:pt x="1429" y="1042"/>
                    <a:pt x="1429" y="1042"/>
                    <a:pt x="1429" y="1042"/>
                  </a:cubicBezTo>
                  <a:cubicBezTo>
                    <a:pt x="1431" y="1042"/>
                    <a:pt x="1432" y="1040"/>
                    <a:pt x="1432" y="10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8"/>
            <p:cNvSpPr>
              <a:spLocks noChangeArrowheads="1"/>
            </p:cNvSpPr>
            <p:nvPr/>
          </p:nvSpPr>
          <p:spPr bwMode="auto">
            <a:xfrm>
              <a:off x="6673533" y="5541655"/>
              <a:ext cx="84120" cy="85245"/>
            </a:xfrm>
            <a:prstGeom prst="ellipse">
              <a:avLst/>
            </a:prstGeom>
            <a:solidFill>
              <a:srgbClr val="5E5D5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66"/>
            <p:cNvSpPr/>
            <p:nvPr/>
          </p:nvSpPr>
          <p:spPr bwMode="auto">
            <a:xfrm>
              <a:off x="6208660" y="5294778"/>
              <a:ext cx="473728" cy="517003"/>
            </a:xfrm>
            <a:custGeom>
              <a:avLst/>
              <a:gdLst>
                <a:gd name="T0" fmla="*/ 449 w 503"/>
                <a:gd name="T1" fmla="*/ 24 h 548"/>
                <a:gd name="T2" fmla="*/ 361 w 503"/>
                <a:gd name="T3" fmla="*/ 25 h 548"/>
                <a:gd name="T4" fmla="*/ 69 w 503"/>
                <a:gd name="T5" fmla="*/ 324 h 548"/>
                <a:gd name="T6" fmla="*/ 43 w 503"/>
                <a:gd name="T7" fmla="*/ 506 h 548"/>
                <a:gd name="T8" fmla="*/ 43 w 503"/>
                <a:gd name="T9" fmla="*/ 506 h 548"/>
                <a:gd name="T10" fmla="*/ 196 w 503"/>
                <a:gd name="T11" fmla="*/ 505 h 548"/>
                <a:gd name="T12" fmla="*/ 436 w 503"/>
                <a:gd name="T13" fmla="*/ 258 h 548"/>
                <a:gd name="T14" fmla="*/ 449 w 503"/>
                <a:gd name="T15" fmla="*/ 24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48">
                  <a:moveTo>
                    <a:pt x="449" y="24"/>
                  </a:moveTo>
                  <a:cubicBezTo>
                    <a:pt x="425" y="0"/>
                    <a:pt x="385" y="0"/>
                    <a:pt x="361" y="25"/>
                  </a:cubicBezTo>
                  <a:cubicBezTo>
                    <a:pt x="69" y="324"/>
                    <a:pt x="69" y="324"/>
                    <a:pt x="69" y="324"/>
                  </a:cubicBezTo>
                  <a:cubicBezTo>
                    <a:pt x="28" y="367"/>
                    <a:pt x="0" y="464"/>
                    <a:pt x="43" y="506"/>
                  </a:cubicBezTo>
                  <a:cubicBezTo>
                    <a:pt x="43" y="506"/>
                    <a:pt x="43" y="506"/>
                    <a:pt x="43" y="506"/>
                  </a:cubicBezTo>
                  <a:cubicBezTo>
                    <a:pt x="85" y="548"/>
                    <a:pt x="154" y="547"/>
                    <a:pt x="196" y="505"/>
                  </a:cubicBezTo>
                  <a:cubicBezTo>
                    <a:pt x="436" y="258"/>
                    <a:pt x="436" y="258"/>
                    <a:pt x="436" y="258"/>
                  </a:cubicBezTo>
                  <a:cubicBezTo>
                    <a:pt x="503" y="189"/>
                    <a:pt x="502" y="75"/>
                    <a:pt x="449" y="24"/>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67"/>
            <p:cNvSpPr/>
            <p:nvPr/>
          </p:nvSpPr>
          <p:spPr bwMode="auto">
            <a:xfrm>
              <a:off x="6203126" y="5626900"/>
              <a:ext cx="401783" cy="445043"/>
            </a:xfrm>
            <a:custGeom>
              <a:avLst/>
              <a:gdLst>
                <a:gd name="T0" fmla="*/ 122 w 426"/>
                <a:gd name="T1" fmla="*/ 33 h 472"/>
                <a:gd name="T2" fmla="*/ 50 w 426"/>
                <a:gd name="T3" fmla="*/ 295 h 472"/>
                <a:gd name="T4" fmla="*/ 303 w 426"/>
                <a:gd name="T5" fmla="*/ 439 h 472"/>
                <a:gd name="T6" fmla="*/ 376 w 426"/>
                <a:gd name="T7" fmla="*/ 176 h 472"/>
                <a:gd name="T8" fmla="*/ 122 w 426"/>
                <a:gd name="T9" fmla="*/ 33 h 472"/>
              </a:gdLst>
              <a:ahLst/>
              <a:cxnLst>
                <a:cxn ang="0">
                  <a:pos x="T0" y="T1"/>
                </a:cxn>
                <a:cxn ang="0">
                  <a:pos x="T2" y="T3"/>
                </a:cxn>
                <a:cxn ang="0">
                  <a:pos x="T4" y="T5"/>
                </a:cxn>
                <a:cxn ang="0">
                  <a:pos x="T6" y="T7"/>
                </a:cxn>
                <a:cxn ang="0">
                  <a:pos x="T8" y="T9"/>
                </a:cxn>
              </a:cxnLst>
              <a:rect l="0" t="0" r="r" b="b"/>
              <a:pathLst>
                <a:path w="426" h="472">
                  <a:moveTo>
                    <a:pt x="122" y="33"/>
                  </a:moveTo>
                  <a:cubicBezTo>
                    <a:pt x="32" y="66"/>
                    <a:pt x="0" y="183"/>
                    <a:pt x="50" y="295"/>
                  </a:cubicBezTo>
                  <a:cubicBezTo>
                    <a:pt x="100" y="407"/>
                    <a:pt x="213" y="472"/>
                    <a:pt x="303" y="439"/>
                  </a:cubicBezTo>
                  <a:cubicBezTo>
                    <a:pt x="393" y="406"/>
                    <a:pt x="426" y="288"/>
                    <a:pt x="376" y="176"/>
                  </a:cubicBezTo>
                  <a:cubicBezTo>
                    <a:pt x="326" y="64"/>
                    <a:pt x="212" y="0"/>
                    <a:pt x="122" y="33"/>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68"/>
            <p:cNvSpPr/>
            <p:nvPr/>
          </p:nvSpPr>
          <p:spPr bwMode="auto">
            <a:xfrm>
              <a:off x="6489797" y="5298099"/>
              <a:ext cx="126180" cy="128420"/>
            </a:xfrm>
            <a:custGeom>
              <a:avLst/>
              <a:gdLst>
                <a:gd name="T0" fmla="*/ 0 w 134"/>
                <a:gd name="T1" fmla="*/ 93 h 134"/>
                <a:gd name="T2" fmla="*/ 95 w 134"/>
                <a:gd name="T3" fmla="*/ 134 h 134"/>
                <a:gd name="T4" fmla="*/ 92 w 134"/>
                <a:gd name="T5" fmla="*/ 0 h 134"/>
                <a:gd name="T6" fmla="*/ 0 w 134"/>
                <a:gd name="T7" fmla="*/ 93 h 134"/>
              </a:gdLst>
              <a:ahLst/>
              <a:cxnLst>
                <a:cxn ang="0">
                  <a:pos x="T0" y="T1"/>
                </a:cxn>
                <a:cxn ang="0">
                  <a:pos x="T2" y="T3"/>
                </a:cxn>
                <a:cxn ang="0">
                  <a:pos x="T4" y="T5"/>
                </a:cxn>
                <a:cxn ang="0">
                  <a:pos x="T6" y="T7"/>
                </a:cxn>
              </a:cxnLst>
              <a:rect l="0" t="0" r="r" b="b"/>
              <a:pathLst>
                <a:path w="134" h="134">
                  <a:moveTo>
                    <a:pt x="0" y="93"/>
                  </a:moveTo>
                  <a:cubicBezTo>
                    <a:pt x="41" y="117"/>
                    <a:pt x="60" y="126"/>
                    <a:pt x="95" y="134"/>
                  </a:cubicBezTo>
                  <a:cubicBezTo>
                    <a:pt x="134" y="94"/>
                    <a:pt x="129" y="18"/>
                    <a:pt x="92" y="0"/>
                  </a:cubicBezTo>
                  <a:cubicBezTo>
                    <a:pt x="70" y="8"/>
                    <a:pt x="18" y="72"/>
                    <a:pt x="0" y="93"/>
                  </a:cubicBezTo>
                  <a:close/>
                </a:path>
              </a:pathLst>
            </a:custGeom>
            <a:solidFill>
              <a:srgbClr val="F7EC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7"/>
            <p:cNvSpPr/>
            <p:nvPr/>
          </p:nvSpPr>
          <p:spPr bwMode="auto">
            <a:xfrm>
              <a:off x="6884939" y="5086648"/>
              <a:ext cx="1214203" cy="995258"/>
            </a:xfrm>
            <a:custGeom>
              <a:avLst/>
              <a:gdLst>
                <a:gd name="T0" fmla="*/ 1287 w 1287"/>
                <a:gd name="T1" fmla="*/ 0 h 1042"/>
                <a:gd name="T2" fmla="*/ 1126 w 1287"/>
                <a:gd name="T3" fmla="*/ 0 h 1042"/>
                <a:gd name="T4" fmla="*/ 937 w 1287"/>
                <a:gd name="T5" fmla="*/ 286 h 1042"/>
                <a:gd name="T6" fmla="*/ 423 w 1287"/>
                <a:gd name="T7" fmla="*/ 343 h 1042"/>
                <a:gd name="T8" fmla="*/ 0 w 1287"/>
                <a:gd name="T9" fmla="*/ 963 h 1042"/>
                <a:gd name="T10" fmla="*/ 0 w 1287"/>
                <a:gd name="T11" fmla="*/ 1038 h 1042"/>
                <a:gd name="T12" fmla="*/ 3 w 1287"/>
                <a:gd name="T13" fmla="*/ 1042 h 1042"/>
                <a:gd name="T14" fmla="*/ 283 w 1287"/>
                <a:gd name="T15" fmla="*/ 1042 h 1042"/>
                <a:gd name="T16" fmla="*/ 586 w 1287"/>
                <a:gd name="T17" fmla="*/ 469 h 1042"/>
                <a:gd name="T18" fmla="*/ 1046 w 1287"/>
                <a:gd name="T19" fmla="*/ 408 h 1042"/>
                <a:gd name="T20" fmla="*/ 1287 w 1287"/>
                <a:gd name="T21"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7" h="1042">
                  <a:moveTo>
                    <a:pt x="1287" y="0"/>
                  </a:moveTo>
                  <a:cubicBezTo>
                    <a:pt x="1126" y="0"/>
                    <a:pt x="1126" y="0"/>
                    <a:pt x="1126" y="0"/>
                  </a:cubicBezTo>
                  <a:cubicBezTo>
                    <a:pt x="937" y="286"/>
                    <a:pt x="937" y="286"/>
                    <a:pt x="937" y="286"/>
                  </a:cubicBezTo>
                  <a:cubicBezTo>
                    <a:pt x="423" y="343"/>
                    <a:pt x="423" y="343"/>
                    <a:pt x="423" y="343"/>
                  </a:cubicBezTo>
                  <a:cubicBezTo>
                    <a:pt x="0" y="963"/>
                    <a:pt x="0" y="963"/>
                    <a:pt x="0" y="963"/>
                  </a:cubicBezTo>
                  <a:cubicBezTo>
                    <a:pt x="0" y="1038"/>
                    <a:pt x="0" y="1038"/>
                    <a:pt x="0" y="1038"/>
                  </a:cubicBezTo>
                  <a:cubicBezTo>
                    <a:pt x="0" y="1040"/>
                    <a:pt x="1" y="1042"/>
                    <a:pt x="3" y="1042"/>
                  </a:cubicBezTo>
                  <a:cubicBezTo>
                    <a:pt x="283" y="1042"/>
                    <a:pt x="283" y="1042"/>
                    <a:pt x="283" y="1042"/>
                  </a:cubicBezTo>
                  <a:cubicBezTo>
                    <a:pt x="586" y="469"/>
                    <a:pt x="586" y="469"/>
                    <a:pt x="586" y="469"/>
                  </a:cubicBezTo>
                  <a:cubicBezTo>
                    <a:pt x="1046" y="408"/>
                    <a:pt x="1046" y="408"/>
                    <a:pt x="1046" y="408"/>
                  </a:cubicBezTo>
                  <a:lnTo>
                    <a:pt x="128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p:nvPr/>
          </p:nvSpPr>
          <p:spPr bwMode="auto">
            <a:xfrm>
              <a:off x="6884939" y="4219810"/>
              <a:ext cx="1573927" cy="1862097"/>
            </a:xfrm>
            <a:custGeom>
              <a:avLst/>
              <a:gdLst>
                <a:gd name="T0" fmla="*/ 1135 w 1135"/>
                <a:gd name="T1" fmla="*/ 185 h 1343"/>
                <a:gd name="T2" fmla="*/ 1133 w 1135"/>
                <a:gd name="T3" fmla="*/ 296 h 1343"/>
                <a:gd name="T4" fmla="*/ 1034 w 1135"/>
                <a:gd name="T5" fmla="*/ 242 h 1343"/>
                <a:gd name="T6" fmla="*/ 712 w 1135"/>
                <a:gd name="T7" fmla="*/ 857 h 1343"/>
                <a:gd name="T8" fmla="*/ 399 w 1135"/>
                <a:gd name="T9" fmla="*/ 903 h 1343"/>
                <a:gd name="T10" fmla="*/ 192 w 1135"/>
                <a:gd name="T11" fmla="*/ 1343 h 1343"/>
                <a:gd name="T12" fmla="*/ 0 w 1135"/>
                <a:gd name="T13" fmla="*/ 1343 h 1343"/>
                <a:gd name="T14" fmla="*/ 0 w 1135"/>
                <a:gd name="T15" fmla="*/ 1283 h 1343"/>
                <a:gd name="T16" fmla="*/ 287 w 1135"/>
                <a:gd name="T17" fmla="*/ 807 h 1343"/>
                <a:gd name="T18" fmla="*/ 637 w 1135"/>
                <a:gd name="T19" fmla="*/ 763 h 1343"/>
                <a:gd name="T20" fmla="*/ 965 w 1135"/>
                <a:gd name="T21" fmla="*/ 205 h 1343"/>
                <a:gd name="T22" fmla="*/ 867 w 1135"/>
                <a:gd name="T23" fmla="*/ 152 h 1343"/>
                <a:gd name="T24" fmla="*/ 1135 w 1135"/>
                <a:gd name="T25" fmla="*/ 0 h 1343"/>
                <a:gd name="T26" fmla="*/ 1135 w 1135"/>
                <a:gd name="T27" fmla="*/ 117 h 1343"/>
                <a:gd name="T28" fmla="*/ 1135 w 1135"/>
                <a:gd name="T29" fmla="*/ 185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5" h="1343">
                  <a:moveTo>
                    <a:pt x="1135" y="185"/>
                  </a:moveTo>
                  <a:lnTo>
                    <a:pt x="1133" y="296"/>
                  </a:lnTo>
                  <a:lnTo>
                    <a:pt x="1034" y="242"/>
                  </a:lnTo>
                  <a:lnTo>
                    <a:pt x="712" y="857"/>
                  </a:lnTo>
                  <a:lnTo>
                    <a:pt x="399" y="903"/>
                  </a:lnTo>
                  <a:lnTo>
                    <a:pt x="192" y="1343"/>
                  </a:lnTo>
                  <a:lnTo>
                    <a:pt x="0" y="1343"/>
                  </a:lnTo>
                  <a:lnTo>
                    <a:pt x="0" y="1283"/>
                  </a:lnTo>
                  <a:lnTo>
                    <a:pt x="287" y="807"/>
                  </a:lnTo>
                  <a:lnTo>
                    <a:pt x="637" y="763"/>
                  </a:lnTo>
                  <a:lnTo>
                    <a:pt x="965" y="205"/>
                  </a:lnTo>
                  <a:lnTo>
                    <a:pt x="867" y="152"/>
                  </a:lnTo>
                  <a:lnTo>
                    <a:pt x="1135" y="0"/>
                  </a:lnTo>
                  <a:lnTo>
                    <a:pt x="1135" y="117"/>
                  </a:lnTo>
                  <a:lnTo>
                    <a:pt x="1135" y="185"/>
                  </a:lnTo>
                  <a:close/>
                </a:path>
              </a:pathLst>
            </a:custGeom>
            <a:solidFill>
              <a:srgbClr val="F2644C"/>
            </a:solidFill>
            <a:ln>
              <a:noFill/>
            </a:ln>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5"/>
            <p:cNvSpPr/>
            <p:nvPr/>
          </p:nvSpPr>
          <p:spPr bwMode="auto">
            <a:xfrm>
              <a:off x="8265169" y="6126190"/>
              <a:ext cx="503613" cy="427330"/>
            </a:xfrm>
            <a:custGeom>
              <a:avLst/>
              <a:gdLst>
                <a:gd name="T0" fmla="*/ 108 w 720"/>
                <a:gd name="T1" fmla="*/ 491 h 694"/>
                <a:gd name="T2" fmla="*/ 601 w 720"/>
                <a:gd name="T3" fmla="*/ 153 h 694"/>
                <a:gd name="T4" fmla="*/ 108 w 720"/>
                <a:gd name="T5" fmla="*/ 491 h 694"/>
                <a:gd name="connsiteX0" fmla="*/ 224 w 6709"/>
                <a:gd name="connsiteY0" fmla="*/ 5648 h 6535"/>
                <a:gd name="connsiteX1" fmla="*/ 6434 w 6709"/>
                <a:gd name="connsiteY1" fmla="*/ 587 h 6535"/>
                <a:gd name="connsiteX2" fmla="*/ 224 w 6709"/>
                <a:gd name="connsiteY2" fmla="*/ 5648 h 6535"/>
              </a:gdLst>
              <a:ahLst/>
              <a:cxnLst>
                <a:cxn ang="0">
                  <a:pos x="connsiteX0" y="connsiteY0"/>
                </a:cxn>
                <a:cxn ang="0">
                  <a:pos x="connsiteX1" y="connsiteY1"/>
                </a:cxn>
                <a:cxn ang="0">
                  <a:pos x="connsiteX2" y="connsiteY2"/>
                </a:cxn>
              </a:cxnLst>
              <a:rect l="l" t="t" r="r" b="b"/>
              <a:pathLst>
                <a:path w="6709" h="6535">
                  <a:moveTo>
                    <a:pt x="224" y="5648"/>
                  </a:moveTo>
                  <a:cubicBezTo>
                    <a:pt x="-1276" y="2910"/>
                    <a:pt x="5226" y="-1618"/>
                    <a:pt x="6434" y="587"/>
                  </a:cubicBezTo>
                  <a:cubicBezTo>
                    <a:pt x="8087" y="3584"/>
                    <a:pt x="1835" y="8573"/>
                    <a:pt x="224" y="5648"/>
                  </a:cubicBezTo>
                  <a:close/>
                </a:path>
              </a:pathLst>
            </a:custGeom>
            <a:solidFill>
              <a:srgbClr val="44444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6"/>
            <p:cNvSpPr/>
            <p:nvPr/>
          </p:nvSpPr>
          <p:spPr bwMode="auto">
            <a:xfrm>
              <a:off x="8265169" y="6105156"/>
              <a:ext cx="471514" cy="378619"/>
            </a:xfrm>
            <a:custGeom>
              <a:avLst/>
              <a:gdLst>
                <a:gd name="T0" fmla="*/ 100 w 668"/>
                <a:gd name="T1" fmla="*/ 454 h 643"/>
                <a:gd name="T2" fmla="*/ 558 w 668"/>
                <a:gd name="T3" fmla="*/ 141 h 643"/>
                <a:gd name="T4" fmla="*/ 100 w 668"/>
                <a:gd name="T5" fmla="*/ 454 h 643"/>
                <a:gd name="connsiteX0" fmla="*/ 210 w 7158"/>
                <a:gd name="connsiteY0" fmla="*/ 5749 h 6629"/>
                <a:gd name="connsiteX1" fmla="*/ 6901 w 7158"/>
                <a:gd name="connsiteY1" fmla="*/ 572 h 6629"/>
                <a:gd name="connsiteX2" fmla="*/ 210 w 7158"/>
                <a:gd name="connsiteY2" fmla="*/ 5749 h 6629"/>
                <a:gd name="connsiteX0-1" fmla="*/ 281 w 10435"/>
                <a:gd name="connsiteY0-2" fmla="*/ 8015 h 9430"/>
                <a:gd name="connsiteX1-3" fmla="*/ 10090 w 10435"/>
                <a:gd name="connsiteY1-4" fmla="*/ 931 h 9430"/>
                <a:gd name="connsiteX2-5" fmla="*/ 281 w 10435"/>
                <a:gd name="connsiteY2-6" fmla="*/ 8015 h 9430"/>
              </a:gdLst>
              <a:ahLst/>
              <a:cxnLst>
                <a:cxn ang="0">
                  <a:pos x="connsiteX0-1" y="connsiteY0-2"/>
                </a:cxn>
                <a:cxn ang="0">
                  <a:pos x="connsiteX1-3" y="connsiteY1-4"/>
                </a:cxn>
                <a:cxn ang="0">
                  <a:pos x="connsiteX2-5" y="connsiteY2-6"/>
                </a:cxn>
              </a:cxnLst>
              <a:rect l="l" t="t" r="r" b="b"/>
              <a:pathLst>
                <a:path w="10435" h="9430">
                  <a:moveTo>
                    <a:pt x="281" y="8015"/>
                  </a:moveTo>
                  <a:cubicBezTo>
                    <a:pt x="-1810" y="3885"/>
                    <a:pt x="8418" y="-2377"/>
                    <a:pt x="10090" y="931"/>
                  </a:cubicBezTo>
                  <a:cubicBezTo>
                    <a:pt x="12391" y="5458"/>
                    <a:pt x="2540" y="12449"/>
                    <a:pt x="281" y="8015"/>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r>
                <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z</a:t>
              </a: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7"/>
            <p:cNvSpPr/>
            <p:nvPr/>
          </p:nvSpPr>
          <p:spPr bwMode="auto">
            <a:xfrm>
              <a:off x="8204293" y="5933559"/>
              <a:ext cx="698416" cy="702992"/>
            </a:xfrm>
            <a:custGeom>
              <a:avLst/>
              <a:gdLst>
                <a:gd name="T0" fmla="*/ 270 w 504"/>
                <a:gd name="T1" fmla="*/ 0 h 507"/>
                <a:gd name="T2" fmla="*/ 504 w 504"/>
                <a:gd name="T3" fmla="*/ 411 h 507"/>
                <a:gd name="T4" fmla="*/ 479 w 504"/>
                <a:gd name="T5" fmla="*/ 507 h 507"/>
                <a:gd name="T6" fmla="*/ 136 w 504"/>
                <a:gd name="T7" fmla="*/ 424 h 507"/>
                <a:gd name="T8" fmla="*/ 0 w 504"/>
                <a:gd name="T9" fmla="*/ 184 h 507"/>
                <a:gd name="T10" fmla="*/ 270 w 504"/>
                <a:gd name="T11" fmla="*/ 0 h 507"/>
              </a:gdLst>
              <a:ahLst/>
              <a:cxnLst>
                <a:cxn ang="0">
                  <a:pos x="T0" y="T1"/>
                </a:cxn>
                <a:cxn ang="0">
                  <a:pos x="T2" y="T3"/>
                </a:cxn>
                <a:cxn ang="0">
                  <a:pos x="T4" y="T5"/>
                </a:cxn>
                <a:cxn ang="0">
                  <a:pos x="T6" y="T7"/>
                </a:cxn>
                <a:cxn ang="0">
                  <a:pos x="T8" y="T9"/>
                </a:cxn>
                <a:cxn ang="0">
                  <a:pos x="T10" y="T11"/>
                </a:cxn>
              </a:cxnLst>
              <a:rect l="0" t="0" r="r" b="b"/>
              <a:pathLst>
                <a:path w="504" h="507">
                  <a:moveTo>
                    <a:pt x="270" y="0"/>
                  </a:moveTo>
                  <a:lnTo>
                    <a:pt x="504" y="411"/>
                  </a:lnTo>
                  <a:lnTo>
                    <a:pt x="479" y="507"/>
                  </a:lnTo>
                  <a:lnTo>
                    <a:pt x="136" y="424"/>
                  </a:lnTo>
                  <a:lnTo>
                    <a:pt x="0" y="184"/>
                  </a:lnTo>
                  <a:lnTo>
                    <a:pt x="270" y="0"/>
                  </a:ln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8"/>
            <p:cNvSpPr/>
            <p:nvPr/>
          </p:nvSpPr>
          <p:spPr bwMode="auto">
            <a:xfrm>
              <a:off x="8293947" y="6053123"/>
              <a:ext cx="626472" cy="573464"/>
            </a:xfrm>
            <a:custGeom>
              <a:avLst/>
              <a:gdLst>
                <a:gd name="T0" fmla="*/ 373 w 664"/>
                <a:gd name="T1" fmla="*/ 0 h 607"/>
                <a:gd name="T2" fmla="*/ 664 w 664"/>
                <a:gd name="T3" fmla="*/ 515 h 607"/>
                <a:gd name="T4" fmla="*/ 640 w 664"/>
                <a:gd name="T5" fmla="*/ 607 h 607"/>
                <a:gd name="T6" fmla="*/ 430 w 664"/>
                <a:gd name="T7" fmla="*/ 238 h 607"/>
                <a:gd name="T8" fmla="*/ 62 w 664"/>
                <a:gd name="T9" fmla="*/ 424 h 607"/>
                <a:gd name="T10" fmla="*/ 0 w 664"/>
                <a:gd name="T11" fmla="*/ 323 h 607"/>
                <a:gd name="T12" fmla="*/ 332 w 664"/>
                <a:gd name="T13" fmla="*/ 158 h 607"/>
                <a:gd name="T14" fmla="*/ 373 w 664"/>
                <a:gd name="T15" fmla="*/ 0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607">
                  <a:moveTo>
                    <a:pt x="373" y="0"/>
                  </a:moveTo>
                  <a:cubicBezTo>
                    <a:pt x="664" y="515"/>
                    <a:pt x="664" y="515"/>
                    <a:pt x="664" y="515"/>
                  </a:cubicBezTo>
                  <a:cubicBezTo>
                    <a:pt x="640" y="607"/>
                    <a:pt x="640" y="607"/>
                    <a:pt x="640" y="607"/>
                  </a:cubicBezTo>
                  <a:cubicBezTo>
                    <a:pt x="430" y="238"/>
                    <a:pt x="430" y="238"/>
                    <a:pt x="430" y="238"/>
                  </a:cubicBezTo>
                  <a:cubicBezTo>
                    <a:pt x="62" y="424"/>
                    <a:pt x="62" y="424"/>
                    <a:pt x="62" y="424"/>
                  </a:cubicBezTo>
                  <a:cubicBezTo>
                    <a:pt x="0" y="323"/>
                    <a:pt x="0" y="323"/>
                    <a:pt x="0" y="323"/>
                  </a:cubicBezTo>
                  <a:cubicBezTo>
                    <a:pt x="128" y="320"/>
                    <a:pt x="244" y="290"/>
                    <a:pt x="332" y="158"/>
                  </a:cubicBezTo>
                  <a:cubicBezTo>
                    <a:pt x="368" y="105"/>
                    <a:pt x="375" y="55"/>
                    <a:pt x="373" y="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9"/>
            <p:cNvSpPr/>
            <p:nvPr/>
          </p:nvSpPr>
          <p:spPr bwMode="auto">
            <a:xfrm>
              <a:off x="8285092" y="6140582"/>
              <a:ext cx="651929" cy="592284"/>
            </a:xfrm>
            <a:custGeom>
              <a:avLst/>
              <a:gdLst>
                <a:gd name="T0" fmla="*/ 458 w 690"/>
                <a:gd name="T1" fmla="*/ 0 h 628"/>
                <a:gd name="T2" fmla="*/ 690 w 690"/>
                <a:gd name="T3" fmla="*/ 408 h 628"/>
                <a:gd name="T4" fmla="*/ 633 w 690"/>
                <a:gd name="T5" fmla="*/ 628 h 628"/>
                <a:gd name="T6" fmla="*/ 107 w 690"/>
                <a:gd name="T7" fmla="*/ 501 h 628"/>
                <a:gd name="T8" fmla="*/ 0 w 690"/>
                <a:gd name="T9" fmla="*/ 313 h 628"/>
                <a:gd name="T10" fmla="*/ 287 w 690"/>
                <a:gd name="T11" fmla="*/ 219 h 628"/>
                <a:gd name="T12" fmla="*/ 458 w 690"/>
                <a:gd name="T13" fmla="*/ 0 h 628"/>
              </a:gdLst>
              <a:ahLst/>
              <a:cxnLst>
                <a:cxn ang="0">
                  <a:pos x="T0" y="T1"/>
                </a:cxn>
                <a:cxn ang="0">
                  <a:pos x="T2" y="T3"/>
                </a:cxn>
                <a:cxn ang="0">
                  <a:pos x="T4" y="T5"/>
                </a:cxn>
                <a:cxn ang="0">
                  <a:pos x="T6" y="T7"/>
                </a:cxn>
                <a:cxn ang="0">
                  <a:pos x="T8" y="T9"/>
                </a:cxn>
                <a:cxn ang="0">
                  <a:pos x="T10" y="T11"/>
                </a:cxn>
                <a:cxn ang="0">
                  <a:pos x="T12" y="T13"/>
                </a:cxn>
              </a:cxnLst>
              <a:rect l="0" t="0" r="r" b="b"/>
              <a:pathLst>
                <a:path w="690" h="628">
                  <a:moveTo>
                    <a:pt x="458" y="0"/>
                  </a:moveTo>
                  <a:cubicBezTo>
                    <a:pt x="690" y="408"/>
                    <a:pt x="690" y="408"/>
                    <a:pt x="690" y="408"/>
                  </a:cubicBezTo>
                  <a:cubicBezTo>
                    <a:pt x="633" y="628"/>
                    <a:pt x="633" y="628"/>
                    <a:pt x="633" y="628"/>
                  </a:cubicBezTo>
                  <a:cubicBezTo>
                    <a:pt x="107" y="501"/>
                    <a:pt x="107" y="501"/>
                    <a:pt x="107" y="501"/>
                  </a:cubicBezTo>
                  <a:cubicBezTo>
                    <a:pt x="0" y="313"/>
                    <a:pt x="0" y="313"/>
                    <a:pt x="0" y="313"/>
                  </a:cubicBezTo>
                  <a:cubicBezTo>
                    <a:pt x="115" y="305"/>
                    <a:pt x="211" y="273"/>
                    <a:pt x="287" y="219"/>
                  </a:cubicBezTo>
                  <a:cubicBezTo>
                    <a:pt x="362" y="167"/>
                    <a:pt x="418" y="93"/>
                    <a:pt x="458" y="0"/>
                  </a:cubicBezTo>
                  <a:close/>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0"/>
            <p:cNvSpPr/>
            <p:nvPr/>
          </p:nvSpPr>
          <p:spPr bwMode="auto">
            <a:xfrm>
              <a:off x="8285092" y="6177115"/>
              <a:ext cx="858908" cy="937691"/>
            </a:xfrm>
            <a:custGeom>
              <a:avLst/>
              <a:gdLst>
                <a:gd name="T0" fmla="*/ 494 w 711"/>
                <a:gd name="T1" fmla="*/ 0 h 975"/>
                <a:gd name="T2" fmla="*/ 711 w 711"/>
                <a:gd name="T3" fmla="*/ 377 h 975"/>
                <a:gd name="T4" fmla="*/ 711 w 711"/>
                <a:gd name="T5" fmla="*/ 975 h 975"/>
                <a:gd name="T6" fmla="*/ 458 w 711"/>
                <a:gd name="T7" fmla="*/ 975 h 975"/>
                <a:gd name="T8" fmla="*/ 0 w 711"/>
                <a:gd name="T9" fmla="*/ 338 h 975"/>
                <a:gd name="T10" fmla="*/ 310 w 711"/>
                <a:gd name="T11" fmla="*/ 237 h 975"/>
                <a:gd name="T12" fmla="*/ 494 w 711"/>
                <a:gd name="T13" fmla="*/ 0 h 975"/>
                <a:gd name="connsiteX0" fmla="*/ 6948 w 12795"/>
                <a:gd name="connsiteY0" fmla="*/ 0 h 10777"/>
                <a:gd name="connsiteX1" fmla="*/ 12795 w 12795"/>
                <a:gd name="connsiteY1" fmla="*/ 7260 h 10777"/>
                <a:gd name="connsiteX2" fmla="*/ 10000 w 12795"/>
                <a:gd name="connsiteY2" fmla="*/ 10000 h 10777"/>
                <a:gd name="connsiteX3" fmla="*/ 6442 w 12795"/>
                <a:gd name="connsiteY3" fmla="*/ 10000 h 10777"/>
                <a:gd name="connsiteX4" fmla="*/ 0 w 12795"/>
                <a:gd name="connsiteY4" fmla="*/ 3467 h 10777"/>
                <a:gd name="connsiteX5" fmla="*/ 4360 w 12795"/>
                <a:gd name="connsiteY5" fmla="*/ 2431 h 10777"/>
                <a:gd name="connsiteX6" fmla="*/ 6948 w 12795"/>
                <a:gd name="connsiteY6" fmla="*/ 0 h 10777"/>
                <a:gd name="connsiteX0-1" fmla="*/ 6948 w 12795"/>
                <a:gd name="connsiteY0-2" fmla="*/ 0 h 10203"/>
                <a:gd name="connsiteX1-3" fmla="*/ 12795 w 12795"/>
                <a:gd name="connsiteY1-4" fmla="*/ 7260 h 10203"/>
                <a:gd name="connsiteX2-5" fmla="*/ 10000 w 12795"/>
                <a:gd name="connsiteY2-6" fmla="*/ 10000 h 10203"/>
                <a:gd name="connsiteX3-7" fmla="*/ 6442 w 12795"/>
                <a:gd name="connsiteY3-8" fmla="*/ 10000 h 10203"/>
                <a:gd name="connsiteX4-9" fmla="*/ 0 w 12795"/>
                <a:gd name="connsiteY4-10" fmla="*/ 3467 h 10203"/>
                <a:gd name="connsiteX5-11" fmla="*/ 4360 w 12795"/>
                <a:gd name="connsiteY5-12" fmla="*/ 2431 h 10203"/>
                <a:gd name="connsiteX6-13" fmla="*/ 6948 w 12795"/>
                <a:gd name="connsiteY6-14" fmla="*/ 0 h 102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795" h="10203">
                  <a:moveTo>
                    <a:pt x="6948" y="0"/>
                  </a:moveTo>
                  <a:cubicBezTo>
                    <a:pt x="10000" y="3867"/>
                    <a:pt x="12795" y="7260"/>
                    <a:pt x="12795" y="7260"/>
                  </a:cubicBezTo>
                  <a:cubicBezTo>
                    <a:pt x="12339" y="8979"/>
                    <a:pt x="11059" y="9543"/>
                    <a:pt x="10000" y="10000"/>
                  </a:cubicBezTo>
                  <a:cubicBezTo>
                    <a:pt x="8941" y="10457"/>
                    <a:pt x="6442" y="10000"/>
                    <a:pt x="6442" y="10000"/>
                  </a:cubicBezTo>
                  <a:lnTo>
                    <a:pt x="0" y="3467"/>
                  </a:lnTo>
                  <a:cubicBezTo>
                    <a:pt x="1758" y="3374"/>
                    <a:pt x="3207" y="3026"/>
                    <a:pt x="4360" y="2431"/>
                  </a:cubicBezTo>
                  <a:cubicBezTo>
                    <a:pt x="5485" y="1846"/>
                    <a:pt x="6343" y="1036"/>
                    <a:pt x="6948" y="0"/>
                  </a:cubicBez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1"/>
            <p:cNvSpPr/>
            <p:nvPr/>
          </p:nvSpPr>
          <p:spPr bwMode="auto">
            <a:xfrm>
              <a:off x="7723924" y="5740928"/>
              <a:ext cx="462659" cy="492648"/>
            </a:xfrm>
            <a:custGeom>
              <a:avLst/>
              <a:gdLst>
                <a:gd name="T0" fmla="*/ 33 w 491"/>
                <a:gd name="T1" fmla="*/ 35 h 522"/>
                <a:gd name="T2" fmla="*/ 18 w 491"/>
                <a:gd name="T3" fmla="*/ 110 h 522"/>
                <a:gd name="T4" fmla="*/ 213 w 491"/>
                <a:gd name="T5" fmla="*/ 358 h 522"/>
                <a:gd name="T6" fmla="*/ 448 w 491"/>
                <a:gd name="T7" fmla="*/ 493 h 522"/>
                <a:gd name="T8" fmla="*/ 389 w 491"/>
                <a:gd name="T9" fmla="*/ 284 h 522"/>
                <a:gd name="T10" fmla="*/ 229 w 491"/>
                <a:gd name="T11" fmla="*/ 90 h 522"/>
                <a:gd name="T12" fmla="*/ 33 w 491"/>
                <a:gd name="T13" fmla="*/ 35 h 522"/>
              </a:gdLst>
              <a:ahLst/>
              <a:cxnLst>
                <a:cxn ang="0">
                  <a:pos x="T0" y="T1"/>
                </a:cxn>
                <a:cxn ang="0">
                  <a:pos x="T2" y="T3"/>
                </a:cxn>
                <a:cxn ang="0">
                  <a:pos x="T4" y="T5"/>
                </a:cxn>
                <a:cxn ang="0">
                  <a:pos x="T6" y="T7"/>
                </a:cxn>
                <a:cxn ang="0">
                  <a:pos x="T8" y="T9"/>
                </a:cxn>
                <a:cxn ang="0">
                  <a:pos x="T10" y="T11"/>
                </a:cxn>
                <a:cxn ang="0">
                  <a:pos x="T12" y="T13"/>
                </a:cxn>
              </a:cxnLst>
              <a:rect l="0" t="0" r="r" b="b"/>
              <a:pathLst>
                <a:path w="491" h="522">
                  <a:moveTo>
                    <a:pt x="33" y="35"/>
                  </a:moveTo>
                  <a:cubicBezTo>
                    <a:pt x="8" y="52"/>
                    <a:pt x="0" y="87"/>
                    <a:pt x="18" y="110"/>
                  </a:cubicBezTo>
                  <a:cubicBezTo>
                    <a:pt x="213" y="358"/>
                    <a:pt x="213" y="358"/>
                    <a:pt x="213" y="358"/>
                  </a:cubicBezTo>
                  <a:cubicBezTo>
                    <a:pt x="245" y="399"/>
                    <a:pt x="405" y="522"/>
                    <a:pt x="448" y="493"/>
                  </a:cubicBezTo>
                  <a:cubicBezTo>
                    <a:pt x="491" y="465"/>
                    <a:pt x="421" y="324"/>
                    <a:pt x="389" y="284"/>
                  </a:cubicBezTo>
                  <a:cubicBezTo>
                    <a:pt x="229" y="90"/>
                    <a:pt x="229" y="90"/>
                    <a:pt x="229" y="90"/>
                  </a:cubicBezTo>
                  <a:cubicBezTo>
                    <a:pt x="175" y="25"/>
                    <a:pt x="86" y="0"/>
                    <a:pt x="33" y="35"/>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2"/>
            <p:cNvSpPr/>
            <p:nvPr/>
          </p:nvSpPr>
          <p:spPr bwMode="auto">
            <a:xfrm>
              <a:off x="7727245" y="5795175"/>
              <a:ext cx="108470" cy="110707"/>
            </a:xfrm>
            <a:custGeom>
              <a:avLst/>
              <a:gdLst>
                <a:gd name="T0" fmla="*/ 69 w 114"/>
                <a:gd name="T1" fmla="*/ 117 h 117"/>
                <a:gd name="T2" fmla="*/ 114 w 114"/>
                <a:gd name="T3" fmla="*/ 49 h 117"/>
                <a:gd name="T4" fmla="*/ 0 w 114"/>
                <a:gd name="T5" fmla="*/ 27 h 117"/>
                <a:gd name="T6" fmla="*/ 69 w 114"/>
                <a:gd name="T7" fmla="*/ 117 h 117"/>
              </a:gdLst>
              <a:ahLst/>
              <a:cxnLst>
                <a:cxn ang="0">
                  <a:pos x="T0" y="T1"/>
                </a:cxn>
                <a:cxn ang="0">
                  <a:pos x="T2" y="T3"/>
                </a:cxn>
                <a:cxn ang="0">
                  <a:pos x="T4" y="T5"/>
                </a:cxn>
                <a:cxn ang="0">
                  <a:pos x="T6" y="T7"/>
                </a:cxn>
              </a:cxnLst>
              <a:rect l="0" t="0" r="r" b="b"/>
              <a:pathLst>
                <a:path w="114" h="117">
                  <a:moveTo>
                    <a:pt x="69" y="117"/>
                  </a:moveTo>
                  <a:cubicBezTo>
                    <a:pt x="97" y="87"/>
                    <a:pt x="101" y="77"/>
                    <a:pt x="114" y="49"/>
                  </a:cubicBezTo>
                  <a:cubicBezTo>
                    <a:pt x="87" y="9"/>
                    <a:pt x="22" y="0"/>
                    <a:pt x="0" y="27"/>
                  </a:cubicBezTo>
                  <a:cubicBezTo>
                    <a:pt x="5" y="48"/>
                    <a:pt x="54" y="104"/>
                    <a:pt x="69" y="117"/>
                  </a:cubicBezTo>
                  <a:close/>
                </a:path>
              </a:pathLst>
            </a:custGeom>
            <a:solidFill>
              <a:srgbClr val="E0BF8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3"/>
            <p:cNvSpPr/>
            <p:nvPr/>
          </p:nvSpPr>
          <p:spPr bwMode="auto">
            <a:xfrm>
              <a:off x="7644232" y="5249388"/>
              <a:ext cx="1013866" cy="1090467"/>
            </a:xfrm>
            <a:custGeom>
              <a:avLst/>
              <a:gdLst>
                <a:gd name="T0" fmla="*/ 230 w 1075"/>
                <a:gd name="T1" fmla="*/ 102 h 1155"/>
                <a:gd name="T2" fmla="*/ 341 w 1075"/>
                <a:gd name="T3" fmla="*/ 330 h 1155"/>
                <a:gd name="T4" fmla="*/ 514 w 1075"/>
                <a:gd name="T5" fmla="*/ 306 h 1155"/>
                <a:gd name="T6" fmla="*/ 677 w 1075"/>
                <a:gd name="T7" fmla="*/ 255 h 1155"/>
                <a:gd name="T8" fmla="*/ 845 w 1075"/>
                <a:gd name="T9" fmla="*/ 244 h 1155"/>
                <a:gd name="T10" fmla="*/ 1021 w 1075"/>
                <a:gd name="T11" fmla="*/ 596 h 1155"/>
                <a:gd name="T12" fmla="*/ 1029 w 1075"/>
                <a:gd name="T13" fmla="*/ 992 h 1155"/>
                <a:gd name="T14" fmla="*/ 859 w 1075"/>
                <a:gd name="T15" fmla="*/ 1027 h 1155"/>
                <a:gd name="T16" fmla="*/ 638 w 1075"/>
                <a:gd name="T17" fmla="*/ 1092 h 1155"/>
                <a:gd name="T18" fmla="*/ 472 w 1075"/>
                <a:gd name="T19" fmla="*/ 969 h 1155"/>
                <a:gd name="T20" fmla="*/ 64 w 1075"/>
                <a:gd name="T21" fmla="*/ 183 h 1155"/>
                <a:gd name="T22" fmla="*/ 230 w 1075"/>
                <a:gd name="T23" fmla="*/ 102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5" h="1155">
                  <a:moveTo>
                    <a:pt x="230" y="102"/>
                  </a:moveTo>
                  <a:cubicBezTo>
                    <a:pt x="341" y="330"/>
                    <a:pt x="341" y="330"/>
                    <a:pt x="341" y="330"/>
                  </a:cubicBezTo>
                  <a:cubicBezTo>
                    <a:pt x="352" y="253"/>
                    <a:pt x="468" y="235"/>
                    <a:pt x="514" y="306"/>
                  </a:cubicBezTo>
                  <a:cubicBezTo>
                    <a:pt x="514" y="225"/>
                    <a:pt x="623" y="199"/>
                    <a:pt x="677" y="255"/>
                  </a:cubicBezTo>
                  <a:cubicBezTo>
                    <a:pt x="689" y="180"/>
                    <a:pt x="806" y="168"/>
                    <a:pt x="845" y="244"/>
                  </a:cubicBezTo>
                  <a:cubicBezTo>
                    <a:pt x="1021" y="596"/>
                    <a:pt x="1021" y="596"/>
                    <a:pt x="1021" y="596"/>
                  </a:cubicBezTo>
                  <a:cubicBezTo>
                    <a:pt x="1075" y="704"/>
                    <a:pt x="1058" y="918"/>
                    <a:pt x="1029" y="992"/>
                  </a:cubicBezTo>
                  <a:cubicBezTo>
                    <a:pt x="1001" y="1061"/>
                    <a:pt x="904" y="994"/>
                    <a:pt x="859" y="1027"/>
                  </a:cubicBezTo>
                  <a:cubicBezTo>
                    <a:pt x="783" y="1081"/>
                    <a:pt x="745" y="1155"/>
                    <a:pt x="638" y="1092"/>
                  </a:cubicBezTo>
                  <a:cubicBezTo>
                    <a:pt x="560" y="1046"/>
                    <a:pt x="499" y="1021"/>
                    <a:pt x="472" y="969"/>
                  </a:cubicBezTo>
                  <a:cubicBezTo>
                    <a:pt x="64" y="183"/>
                    <a:pt x="64" y="183"/>
                    <a:pt x="64" y="183"/>
                  </a:cubicBezTo>
                  <a:cubicBezTo>
                    <a:pt x="0" y="60"/>
                    <a:pt x="180" y="0"/>
                    <a:pt x="230" y="102"/>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4"/>
            <p:cNvSpPr/>
            <p:nvPr/>
          </p:nvSpPr>
          <p:spPr bwMode="auto">
            <a:xfrm>
              <a:off x="7680757" y="5281493"/>
              <a:ext cx="179308" cy="166061"/>
            </a:xfrm>
            <a:custGeom>
              <a:avLst/>
              <a:gdLst>
                <a:gd name="T0" fmla="*/ 171 w 190"/>
                <a:gd name="T1" fmla="*/ 75 h 177"/>
                <a:gd name="T2" fmla="*/ 190 w 190"/>
                <a:gd name="T3" fmla="*/ 115 h 177"/>
                <a:gd name="T4" fmla="*/ 63 w 190"/>
                <a:gd name="T5" fmla="*/ 177 h 177"/>
                <a:gd name="T6" fmla="*/ 45 w 190"/>
                <a:gd name="T7" fmla="*/ 140 h 177"/>
                <a:gd name="T8" fmla="*/ 171 w 190"/>
                <a:gd name="T9" fmla="*/ 75 h 177"/>
              </a:gdLst>
              <a:ahLst/>
              <a:cxnLst>
                <a:cxn ang="0">
                  <a:pos x="T0" y="T1"/>
                </a:cxn>
                <a:cxn ang="0">
                  <a:pos x="T2" y="T3"/>
                </a:cxn>
                <a:cxn ang="0">
                  <a:pos x="T4" y="T5"/>
                </a:cxn>
                <a:cxn ang="0">
                  <a:pos x="T6" y="T7"/>
                </a:cxn>
                <a:cxn ang="0">
                  <a:pos x="T8" y="T9"/>
                </a:cxn>
              </a:cxnLst>
              <a:rect l="0" t="0" r="r" b="b"/>
              <a:pathLst>
                <a:path w="190" h="177">
                  <a:moveTo>
                    <a:pt x="171" y="75"/>
                  </a:moveTo>
                  <a:cubicBezTo>
                    <a:pt x="190" y="115"/>
                    <a:pt x="190" y="115"/>
                    <a:pt x="190" y="115"/>
                  </a:cubicBezTo>
                  <a:cubicBezTo>
                    <a:pt x="161" y="144"/>
                    <a:pt x="115" y="169"/>
                    <a:pt x="63" y="177"/>
                  </a:cubicBezTo>
                  <a:cubicBezTo>
                    <a:pt x="45" y="140"/>
                    <a:pt x="45" y="140"/>
                    <a:pt x="45" y="140"/>
                  </a:cubicBezTo>
                  <a:cubicBezTo>
                    <a:pt x="0" y="49"/>
                    <a:pt x="133" y="0"/>
                    <a:pt x="171" y="75"/>
                  </a:cubicBezTo>
                  <a:close/>
                </a:path>
              </a:pathLst>
            </a:custGeom>
            <a:solidFill>
              <a:srgbClr val="F7EC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5"/>
            <p:cNvSpPr/>
            <p:nvPr/>
          </p:nvSpPr>
          <p:spPr bwMode="auto">
            <a:xfrm>
              <a:off x="8267383" y="5477445"/>
              <a:ext cx="77479" cy="126206"/>
            </a:xfrm>
            <a:custGeom>
              <a:avLst/>
              <a:gdLst>
                <a:gd name="T0" fmla="*/ 83 w 83"/>
                <a:gd name="T1" fmla="*/ 133 h 133"/>
                <a:gd name="T2" fmla="*/ 19 w 83"/>
                <a:gd name="T3" fmla="*/ 0 h 133"/>
                <a:gd name="T4" fmla="*/ 16 w 83"/>
                <a:gd name="T5" fmla="*/ 12 h 133"/>
                <a:gd name="T6" fmla="*/ 0 w 83"/>
                <a:gd name="T7" fmla="*/ 0 h 133"/>
                <a:gd name="T8" fmla="*/ 83 w 83"/>
                <a:gd name="T9" fmla="*/ 133 h 133"/>
              </a:gdLst>
              <a:ahLst/>
              <a:cxnLst>
                <a:cxn ang="0">
                  <a:pos x="T0" y="T1"/>
                </a:cxn>
                <a:cxn ang="0">
                  <a:pos x="T2" y="T3"/>
                </a:cxn>
                <a:cxn ang="0">
                  <a:pos x="T4" y="T5"/>
                </a:cxn>
                <a:cxn ang="0">
                  <a:pos x="T6" y="T7"/>
                </a:cxn>
                <a:cxn ang="0">
                  <a:pos x="T8" y="T9"/>
                </a:cxn>
              </a:cxnLst>
              <a:rect l="0" t="0" r="r" b="b"/>
              <a:pathLst>
                <a:path w="83" h="133">
                  <a:moveTo>
                    <a:pt x="83" y="133"/>
                  </a:moveTo>
                  <a:cubicBezTo>
                    <a:pt x="83" y="133"/>
                    <a:pt x="49" y="62"/>
                    <a:pt x="19" y="0"/>
                  </a:cubicBezTo>
                  <a:cubicBezTo>
                    <a:pt x="17" y="4"/>
                    <a:pt x="16" y="8"/>
                    <a:pt x="16" y="12"/>
                  </a:cubicBezTo>
                  <a:cubicBezTo>
                    <a:pt x="11" y="8"/>
                    <a:pt x="6" y="3"/>
                    <a:pt x="0" y="0"/>
                  </a:cubicBezTo>
                  <a:cubicBezTo>
                    <a:pt x="37" y="60"/>
                    <a:pt x="83" y="133"/>
                    <a:pt x="83" y="133"/>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6"/>
            <p:cNvSpPr/>
            <p:nvPr/>
          </p:nvSpPr>
          <p:spPr bwMode="auto">
            <a:xfrm>
              <a:off x="7961895" y="5549405"/>
              <a:ext cx="88547" cy="180453"/>
            </a:xfrm>
            <a:custGeom>
              <a:avLst/>
              <a:gdLst>
                <a:gd name="T0" fmla="*/ 0 w 94"/>
                <a:gd name="T1" fmla="*/ 20 h 191"/>
                <a:gd name="T2" fmla="*/ 6 w 94"/>
                <a:gd name="T3" fmla="*/ 0 h 191"/>
                <a:gd name="T4" fmla="*/ 94 w 94"/>
                <a:gd name="T5" fmla="*/ 191 h 191"/>
                <a:gd name="T6" fmla="*/ 0 w 94"/>
                <a:gd name="T7" fmla="*/ 22 h 191"/>
                <a:gd name="T8" fmla="*/ 0 w 94"/>
                <a:gd name="T9" fmla="*/ 20 h 191"/>
              </a:gdLst>
              <a:ahLst/>
              <a:cxnLst>
                <a:cxn ang="0">
                  <a:pos x="T0" y="T1"/>
                </a:cxn>
                <a:cxn ang="0">
                  <a:pos x="T2" y="T3"/>
                </a:cxn>
                <a:cxn ang="0">
                  <a:pos x="T4" y="T5"/>
                </a:cxn>
                <a:cxn ang="0">
                  <a:pos x="T6" y="T7"/>
                </a:cxn>
                <a:cxn ang="0">
                  <a:pos x="T8" y="T9"/>
                </a:cxn>
              </a:cxnLst>
              <a:rect l="0" t="0" r="r" b="b"/>
              <a:pathLst>
                <a:path w="94" h="191">
                  <a:moveTo>
                    <a:pt x="0" y="20"/>
                  </a:moveTo>
                  <a:cubicBezTo>
                    <a:pt x="1" y="13"/>
                    <a:pt x="3" y="6"/>
                    <a:pt x="6" y="0"/>
                  </a:cubicBezTo>
                  <a:cubicBezTo>
                    <a:pt x="39" y="71"/>
                    <a:pt x="94" y="191"/>
                    <a:pt x="94" y="191"/>
                  </a:cubicBezTo>
                  <a:cubicBezTo>
                    <a:pt x="94" y="191"/>
                    <a:pt x="26" y="73"/>
                    <a:pt x="0" y="22"/>
                  </a:cubicBezTo>
                  <a:cubicBezTo>
                    <a:pt x="0" y="23"/>
                    <a:pt x="0" y="22"/>
                    <a:pt x="0" y="2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7"/>
            <p:cNvSpPr/>
            <p:nvPr/>
          </p:nvSpPr>
          <p:spPr bwMode="auto">
            <a:xfrm>
              <a:off x="8107998" y="5517299"/>
              <a:ext cx="95188" cy="154990"/>
            </a:xfrm>
            <a:custGeom>
              <a:avLst/>
              <a:gdLst>
                <a:gd name="T0" fmla="*/ 0 w 101"/>
                <a:gd name="T1" fmla="*/ 0 h 164"/>
                <a:gd name="T2" fmla="*/ 24 w 101"/>
                <a:gd name="T3" fmla="*/ 25 h 164"/>
                <a:gd name="T4" fmla="*/ 25 w 101"/>
                <a:gd name="T5" fmla="*/ 10 h 164"/>
                <a:gd name="T6" fmla="*/ 101 w 101"/>
                <a:gd name="T7" fmla="*/ 164 h 164"/>
                <a:gd name="T8" fmla="*/ 0 w 101"/>
                <a:gd name="T9" fmla="*/ 0 h 164"/>
              </a:gdLst>
              <a:ahLst/>
              <a:cxnLst>
                <a:cxn ang="0">
                  <a:pos x="T0" y="T1"/>
                </a:cxn>
                <a:cxn ang="0">
                  <a:pos x="T2" y="T3"/>
                </a:cxn>
                <a:cxn ang="0">
                  <a:pos x="T4" y="T5"/>
                </a:cxn>
                <a:cxn ang="0">
                  <a:pos x="T6" y="T7"/>
                </a:cxn>
                <a:cxn ang="0">
                  <a:pos x="T8" y="T9"/>
                </a:cxn>
              </a:cxnLst>
              <a:rect l="0" t="0" r="r" b="b"/>
              <a:pathLst>
                <a:path w="101" h="164">
                  <a:moveTo>
                    <a:pt x="0" y="0"/>
                  </a:moveTo>
                  <a:cubicBezTo>
                    <a:pt x="9" y="7"/>
                    <a:pt x="17" y="15"/>
                    <a:pt x="24" y="25"/>
                  </a:cubicBezTo>
                  <a:cubicBezTo>
                    <a:pt x="24" y="20"/>
                    <a:pt x="25" y="15"/>
                    <a:pt x="25" y="10"/>
                  </a:cubicBezTo>
                  <a:cubicBezTo>
                    <a:pt x="59" y="79"/>
                    <a:pt x="101" y="164"/>
                    <a:pt x="101" y="164"/>
                  </a:cubicBezTo>
                  <a:cubicBezTo>
                    <a:pt x="101" y="164"/>
                    <a:pt x="38" y="63"/>
                    <a:pt x="0" y="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8" name="直角三角形 47"/>
          <p:cNvSpPr/>
          <p:nvPr/>
        </p:nvSpPr>
        <p:spPr>
          <a:xfrm rot="13500907">
            <a:off x="-1333500" y="1401763"/>
            <a:ext cx="2667000" cy="2667000"/>
          </a:xfrm>
          <a:prstGeom prst="rtTriangle">
            <a:avLst/>
          </a:prstGeom>
          <a:solidFill>
            <a:srgbClr val="F26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340" name="文本框 49"/>
          <p:cNvSpPr txBox="1">
            <a:spLocks noChangeArrowheads="1"/>
          </p:cNvSpPr>
          <p:nvPr/>
        </p:nvSpPr>
        <p:spPr bwMode="auto">
          <a:xfrm>
            <a:off x="-15875" y="2090738"/>
            <a:ext cx="1447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a:solidFill>
                  <a:srgbClr val="FFFFFF"/>
                </a:solidFill>
                <a:latin typeface="Impact" panose="020B0806030902050204" pitchFamily="34" charset="0"/>
              </a:rPr>
              <a:t>PART</a:t>
            </a:r>
            <a:endParaRPr lang="en-US" altLang="zh-CN" sz="4400">
              <a:solidFill>
                <a:srgbClr val="FFFFFF"/>
              </a:solidFill>
              <a:latin typeface="Impact" panose="020B0806030902050204" pitchFamily="34" charset="0"/>
            </a:endParaRPr>
          </a:p>
          <a:p>
            <a:pPr eaLnBrk="1" hangingPunct="1"/>
            <a:r>
              <a:rPr lang="en-US" altLang="zh-CN" sz="4400">
                <a:solidFill>
                  <a:srgbClr val="FFFFFF"/>
                </a:solidFill>
                <a:latin typeface="Impact" panose="020B0806030902050204" pitchFamily="34" charset="0"/>
              </a:rPr>
              <a:t>    4</a:t>
            </a:r>
            <a:endParaRPr lang="zh-CN" altLang="en-US" sz="4400">
              <a:solidFill>
                <a:srgbClr val="FFFFFF"/>
              </a:solidFill>
              <a:latin typeface="Impact" panose="020B0806030902050204" pitchFamily="34" charset="0"/>
            </a:endParaRPr>
          </a:p>
        </p:txBody>
      </p:sp>
      <p:sp>
        <p:nvSpPr>
          <p:cNvPr id="14341" name="文本框 50"/>
          <p:cNvSpPr txBox="1">
            <a:spLocks noChangeArrowheads="1"/>
          </p:cNvSpPr>
          <p:nvPr/>
        </p:nvSpPr>
        <p:spPr bwMode="auto">
          <a:xfrm>
            <a:off x="2165350" y="2570613"/>
            <a:ext cx="429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smtClean="0">
                <a:solidFill>
                  <a:srgbClr val="FFFFFF"/>
                </a:solidFill>
                <a:latin typeface="微软雅黑" panose="020B0503020204020204" pitchFamily="34" charset="-122"/>
                <a:ea typeface="微软雅黑" panose="020B0503020204020204" pitchFamily="34" charset="-122"/>
              </a:rPr>
              <a:t>论文检测环节</a:t>
            </a:r>
            <a:endParaRPr lang="zh-CN" altLang="en-US" sz="3200" b="1" dirty="0" smtClean="0">
              <a:solidFill>
                <a:srgbClr val="FFFFFF"/>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flipV="1">
            <a:off x="-198438" y="2836863"/>
            <a:ext cx="2176463" cy="2176462"/>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79" name="直接连接符 78"/>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
        <p:nvSpPr>
          <p:cNvPr id="81" name="矩形 80"/>
          <p:cNvSpPr/>
          <p:nvPr/>
        </p:nvSpPr>
        <p:spPr>
          <a:xfrm>
            <a:off x="539145" y="425296"/>
            <a:ext cx="1415772" cy="425758"/>
          </a:xfrm>
          <a:prstGeom prst="rect">
            <a:avLst/>
          </a:prstGeom>
        </p:spPr>
        <p:txBody>
          <a:bodyPr wrap="none">
            <a:spAutoFit/>
          </a:bodyPr>
          <a:lstStyle/>
          <a:p>
            <a:pPr eaLnBrk="1" hangingPunct="1">
              <a:lnSpc>
                <a:spcPts val="2565"/>
              </a:lnSpc>
            </a:pPr>
            <a:r>
              <a:rPr lang="zh-CN" altLang="en-US" sz="2400" b="1" dirty="0" smtClean="0">
                <a:latin typeface="微软雅黑" panose="020B0503020204020204" pitchFamily="34" charset="-122"/>
                <a:ea typeface="微软雅黑" panose="020B0503020204020204" pitchFamily="34" charset="-122"/>
              </a:rPr>
              <a:t>论文检测</a:t>
            </a:r>
            <a:endParaRPr lang="zh-CN" altLang="en-US" sz="2400" b="1" dirty="0" smtClean="0">
              <a:latin typeface="微软雅黑" panose="020B0503020204020204" pitchFamily="34" charset="-122"/>
              <a:ea typeface="微软雅黑" panose="020B0503020204020204" pitchFamily="34" charset="-122"/>
            </a:endParaRPr>
          </a:p>
        </p:txBody>
      </p:sp>
      <p:sp>
        <p:nvSpPr>
          <p:cNvPr id="10" name="矩形 9"/>
          <p:cNvSpPr/>
          <p:nvPr/>
        </p:nvSpPr>
        <p:spPr>
          <a:xfrm>
            <a:off x="3756745" y="1213654"/>
            <a:ext cx="184731" cy="369332"/>
          </a:xfrm>
          <a:prstGeom prst="rect">
            <a:avLst/>
          </a:prstGeom>
        </p:spPr>
        <p:txBody>
          <a:bodyPr wrap="none">
            <a:spAutoFit/>
          </a:bodyPr>
          <a:lstStyle/>
          <a:p>
            <a:endParaRPr lang="zh-CN" altLang="en-US" dirty="0"/>
          </a:p>
        </p:txBody>
      </p:sp>
      <p:sp>
        <p:nvSpPr>
          <p:cNvPr id="11" name="矩形 10"/>
          <p:cNvSpPr/>
          <p:nvPr/>
        </p:nvSpPr>
        <p:spPr>
          <a:xfrm>
            <a:off x="2136774" y="1914525"/>
            <a:ext cx="4835525" cy="2952750"/>
          </a:xfrm>
          <a:prstGeom prst="rect">
            <a:avLst/>
          </a:prstGeom>
          <a:solidFill>
            <a:sysClr val="window" lastClr="FFFFFF"/>
          </a:solidFill>
          <a:ln w="25400" cap="flat" cmpd="sng" algn="ctr">
            <a:solidFill>
              <a:srgbClr val="969696"/>
            </a:solidFill>
            <a:prstDash val="solid"/>
          </a:ln>
          <a:effectLst/>
        </p:spPr>
        <p:txBody>
          <a:bodyPr anchor="ctr"/>
          <a:lstStyle/>
          <a:p>
            <a:pPr algn="ctr" defTabSz="913130" eaLnBrk="1" fontAlgn="auto" hangingPunct="1">
              <a:spcBef>
                <a:spcPts val="0"/>
              </a:spcBef>
              <a:spcAft>
                <a:spcPts val="0"/>
              </a:spcAft>
              <a:defRPr/>
            </a:pPr>
            <a:endParaRPr lang="zh-CN" altLang="en-US" sz="2395"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3024187" y="1733550"/>
            <a:ext cx="2747975" cy="548058"/>
          </a:xfrm>
          <a:prstGeom prst="rect">
            <a:avLst/>
          </a:prstGeom>
          <a:solidFill>
            <a:srgbClr val="F26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smtClean="0">
                <a:latin typeface="Arial" panose="020B0604020202020204" pitchFamily="34" charset="0"/>
                <a:ea typeface="微软雅黑" panose="020B0503020204020204" pitchFamily="34" charset="-122"/>
                <a:cs typeface="+mn-ea"/>
                <a:sym typeface="Arial" panose="020B0604020202020204" pitchFamily="34" charset="0"/>
              </a:rPr>
              <a:t>论文检测</a:t>
            </a:r>
            <a:endParaRPr lang="zh-CN" altLang="en-US" b="1" dirty="0" smtClean="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2402650" y="2645349"/>
            <a:ext cx="4283157" cy="1477328"/>
          </a:xfrm>
          <a:prstGeom prst="rect">
            <a:avLst/>
          </a:prstGeom>
          <a:noFill/>
        </p:spPr>
        <p:txBody>
          <a:bodyPr wrap="square" lIns="0" tIns="0" rIns="0" bIns="0">
            <a:spAutoFit/>
          </a:bodyPr>
          <a:lstStyle/>
          <a:p>
            <a:pPr indent="288290" defTabSz="912495" eaLnBrk="1" fontAlgn="auto" hangingPunct="1">
              <a:lnSpc>
                <a:spcPct val="150000"/>
              </a:lnSpc>
              <a:spcBef>
                <a:spcPct val="20000"/>
              </a:spcBef>
              <a:spcAft>
                <a:spcPts val="0"/>
              </a:spcAft>
              <a:defRPr/>
            </a:pPr>
            <a:r>
              <a:rPr lang="zh-CN" altLang="en-US" sz="16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论文检测是将论文与数据库中的内容进行比对，检测出整篇文章的复写率和引用率，用专业软件来测试你的文章与别人论文的相似度。目的是杜绝抄袭，净化学术环境。</a:t>
            </a:r>
            <a:endParaRPr lang="zh-CN" altLang="en-US" sz="16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79" name="直接连接符 78"/>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
        <p:nvSpPr>
          <p:cNvPr id="81" name="矩形 80"/>
          <p:cNvSpPr/>
          <p:nvPr/>
        </p:nvSpPr>
        <p:spPr>
          <a:xfrm>
            <a:off x="539145" y="425296"/>
            <a:ext cx="2646878" cy="425758"/>
          </a:xfrm>
          <a:prstGeom prst="rect">
            <a:avLst/>
          </a:prstGeom>
        </p:spPr>
        <p:txBody>
          <a:bodyPr wrap="none">
            <a:spAutoFit/>
          </a:bodyPr>
          <a:lstStyle/>
          <a:p>
            <a:pPr eaLnBrk="1" hangingPunct="1">
              <a:lnSpc>
                <a:spcPts val="2565"/>
              </a:lnSpc>
            </a:pPr>
            <a:r>
              <a:rPr lang="zh-CN" altLang="en-US" sz="2400" b="1" dirty="0" smtClean="0">
                <a:latin typeface="微软雅黑" panose="020B0503020204020204" pitchFamily="34" charset="-122"/>
                <a:ea typeface="微软雅黑" panose="020B0503020204020204" pitchFamily="34" charset="-122"/>
              </a:rPr>
              <a:t>维普论文检测系统</a:t>
            </a:r>
            <a:endParaRPr lang="zh-CN" altLang="en-US" sz="2400" b="1" dirty="0" smtClean="0">
              <a:latin typeface="微软雅黑" panose="020B0503020204020204" pitchFamily="34" charset="-122"/>
              <a:ea typeface="微软雅黑" panose="020B0503020204020204" pitchFamily="34" charset="-122"/>
            </a:endParaRPr>
          </a:p>
        </p:txBody>
      </p:sp>
      <p:sp>
        <p:nvSpPr>
          <p:cNvPr id="10" name="矩形 9"/>
          <p:cNvSpPr/>
          <p:nvPr/>
        </p:nvSpPr>
        <p:spPr>
          <a:xfrm>
            <a:off x="3756745" y="1783654"/>
            <a:ext cx="184731" cy="369332"/>
          </a:xfrm>
          <a:prstGeom prst="rect">
            <a:avLst/>
          </a:prstGeom>
        </p:spPr>
        <p:txBody>
          <a:bodyPr wrap="none">
            <a:spAutoFit/>
          </a:bodyPr>
          <a:lstStyle/>
          <a:p>
            <a:endParaRPr lang="zh-CN" altLang="en-US"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0107" y="1520326"/>
            <a:ext cx="7343786" cy="3268879"/>
          </a:xfrm>
          <a:prstGeom prst="rect">
            <a:avLst/>
          </a:prstGeom>
          <a:noFill/>
          <a:ln w="9525">
            <a:solidFill>
              <a:schemeClr val="tx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2337735" y="5368360"/>
            <a:ext cx="4468529" cy="488724"/>
          </a:xfrm>
          <a:prstGeom prst="rect">
            <a:avLst/>
          </a:prstGeom>
          <a:noFill/>
        </p:spPr>
        <p:txBody>
          <a:bodyPr wrap="square" lIns="0" tIns="0" rIns="0" bIns="0">
            <a:spAutoFit/>
          </a:bodyPr>
          <a:lstStyle/>
          <a:p>
            <a:pPr indent="288290" algn="ctr" defTabSz="912495" eaLnBrk="1" fontAlgn="auto" hangingPunct="1">
              <a:lnSpc>
                <a:spcPct val="150000"/>
              </a:lnSpc>
              <a:spcBef>
                <a:spcPct val="20000"/>
              </a:spcBef>
              <a:spcAft>
                <a:spcPts val="0"/>
              </a:spcAft>
              <a:defRPr/>
            </a:pPr>
            <a:r>
              <a:rPr lang="en-US" altLang="zh-CN" sz="24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http://vpcs.cqvip.com/</a:t>
            </a:r>
            <a:endParaRPr lang="en-US" altLang="zh-CN" sz="24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79" name="直接连接符 78"/>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
        <p:nvSpPr>
          <p:cNvPr id="81" name="矩形 80"/>
          <p:cNvSpPr/>
          <p:nvPr/>
        </p:nvSpPr>
        <p:spPr>
          <a:xfrm>
            <a:off x="539145" y="425296"/>
            <a:ext cx="1415772" cy="425758"/>
          </a:xfrm>
          <a:prstGeom prst="rect">
            <a:avLst/>
          </a:prstGeom>
        </p:spPr>
        <p:txBody>
          <a:bodyPr wrap="none">
            <a:spAutoFit/>
          </a:bodyPr>
          <a:lstStyle/>
          <a:p>
            <a:pPr eaLnBrk="1" hangingPunct="1">
              <a:lnSpc>
                <a:spcPts val="2565"/>
              </a:lnSpc>
            </a:pPr>
            <a:r>
              <a:rPr lang="zh-CN" altLang="en-US" sz="2400" b="1" dirty="0" smtClean="0">
                <a:latin typeface="微软雅黑" panose="020B0503020204020204" pitchFamily="34" charset="-122"/>
                <a:ea typeface="微软雅黑" panose="020B0503020204020204" pitchFamily="34" charset="-122"/>
              </a:rPr>
              <a:t>自检通道</a:t>
            </a:r>
            <a:endParaRPr lang="zh-CN" altLang="en-US" sz="2400" b="1" dirty="0" smtClean="0">
              <a:latin typeface="微软雅黑" panose="020B0503020204020204" pitchFamily="34" charset="-122"/>
              <a:ea typeface="微软雅黑" panose="020B0503020204020204" pitchFamily="34" charset="-122"/>
            </a:endParaRPr>
          </a:p>
        </p:txBody>
      </p:sp>
      <p:sp>
        <p:nvSpPr>
          <p:cNvPr id="10" name="矩形 9"/>
          <p:cNvSpPr/>
          <p:nvPr/>
        </p:nvSpPr>
        <p:spPr>
          <a:xfrm>
            <a:off x="3756745" y="1783654"/>
            <a:ext cx="184731" cy="369332"/>
          </a:xfrm>
          <a:prstGeom prst="rect">
            <a:avLst/>
          </a:prstGeom>
        </p:spPr>
        <p:txBody>
          <a:bodyPr wrap="none">
            <a:spAutoFit/>
          </a:bodyPr>
          <a:lstStyle/>
          <a:p>
            <a:endParaRPr lang="zh-CN" altLang="en-US" dirty="0"/>
          </a:p>
        </p:txBody>
      </p:sp>
      <p:sp>
        <p:nvSpPr>
          <p:cNvPr id="33" name="矩形 32"/>
          <p:cNvSpPr/>
          <p:nvPr/>
        </p:nvSpPr>
        <p:spPr>
          <a:xfrm>
            <a:off x="2018021" y="1071383"/>
            <a:ext cx="4835525" cy="1208685"/>
          </a:xfrm>
          <a:prstGeom prst="rect">
            <a:avLst/>
          </a:prstGeom>
          <a:solidFill>
            <a:sysClr val="window" lastClr="FFFFFF"/>
          </a:solidFill>
          <a:ln w="25400" cap="flat" cmpd="sng" algn="ctr">
            <a:solidFill>
              <a:srgbClr val="969696"/>
            </a:solidFill>
            <a:prstDash val="solid"/>
          </a:ln>
          <a:effectLst/>
        </p:spPr>
        <p:txBody>
          <a:bodyPr anchor="ctr"/>
          <a:lstStyle/>
          <a:p>
            <a:pPr algn="ctr" defTabSz="913130" eaLnBrk="1" fontAlgn="auto" hangingPunct="1">
              <a:spcBef>
                <a:spcPts val="0"/>
              </a:spcBef>
              <a:spcAft>
                <a:spcPts val="0"/>
              </a:spcAft>
              <a:defRPr/>
            </a:pPr>
            <a:endParaRPr lang="zh-CN" altLang="en-US" sz="2395"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33"/>
          <p:cNvSpPr/>
          <p:nvPr/>
        </p:nvSpPr>
        <p:spPr>
          <a:xfrm>
            <a:off x="2905434" y="890408"/>
            <a:ext cx="2747975" cy="548058"/>
          </a:xfrm>
          <a:prstGeom prst="rect">
            <a:avLst/>
          </a:prstGeom>
          <a:solidFill>
            <a:srgbClr val="F26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smtClean="0">
                <a:latin typeface="Arial" panose="020B0604020202020204" pitchFamily="34" charset="0"/>
                <a:ea typeface="微软雅黑" panose="020B0503020204020204" pitchFamily="34" charset="-122"/>
                <a:cs typeface="+mn-ea"/>
                <a:sym typeface="Arial" panose="020B0604020202020204" pitchFamily="34" charset="0"/>
              </a:rPr>
              <a:t>毕业论文写作中如何防范学术不端</a:t>
            </a:r>
            <a:endParaRPr lang="zh-CN" altLang="en-US" b="1" dirty="0" smtClean="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矩形 34"/>
          <p:cNvSpPr/>
          <p:nvPr/>
        </p:nvSpPr>
        <p:spPr>
          <a:xfrm>
            <a:off x="2283897" y="1802207"/>
            <a:ext cx="4283157" cy="368935"/>
          </a:xfrm>
          <a:prstGeom prst="rect">
            <a:avLst/>
          </a:prstGeom>
          <a:noFill/>
        </p:spPr>
        <p:txBody>
          <a:bodyPr wrap="square" lIns="0" tIns="0" rIns="0" bIns="0">
            <a:spAutoFit/>
          </a:bodyPr>
          <a:lstStyle/>
          <a:p>
            <a:pPr indent="288290" defTabSz="912495" eaLnBrk="1" fontAlgn="auto" hangingPunct="1">
              <a:lnSpc>
                <a:spcPct val="150000"/>
              </a:lnSpc>
              <a:spcBef>
                <a:spcPct val="20000"/>
              </a:spcBef>
              <a:spcAft>
                <a:spcPts val="0"/>
              </a:spcAft>
              <a:defRPr/>
            </a:pPr>
            <a:r>
              <a:rPr lang="en-US" altLang="zh-CN" sz="16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http://vpcs.cqvip.com/personal/vipahu</a:t>
            </a:r>
            <a:endParaRPr lang="en-US" altLang="zh-CN" sz="1600"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3" name="图片 2" descr="安徽大学"/>
          <p:cNvPicPr>
            <a:picLocks noChangeAspect="1"/>
          </p:cNvPicPr>
          <p:nvPr/>
        </p:nvPicPr>
        <p:blipFill>
          <a:blip r:embed="rId1"/>
          <a:stretch>
            <a:fillRect/>
          </a:stretch>
        </p:blipFill>
        <p:spPr>
          <a:xfrm>
            <a:off x="436880" y="2415540"/>
            <a:ext cx="8270875" cy="3627755"/>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srcRect/>
          <a:stretch>
            <a:fillRect/>
          </a:stretch>
        </p:blipFill>
        <p:spPr bwMode="auto">
          <a:xfrm>
            <a:off x="2609481" y="534389"/>
            <a:ext cx="6040147" cy="5598783"/>
          </a:xfrm>
          <a:prstGeom prst="rect">
            <a:avLst/>
          </a:prstGeom>
          <a:noFill/>
          <a:ln w="9525">
            <a:noFill/>
            <a:miter lim="800000"/>
            <a:headEnd/>
            <a:tailEnd/>
          </a:ln>
        </p:spPr>
      </p:pic>
      <p:sp>
        <p:nvSpPr>
          <p:cNvPr id="28" name="文本框 5"/>
          <p:cNvSpPr txBox="1"/>
          <p:nvPr/>
        </p:nvSpPr>
        <p:spPr>
          <a:xfrm>
            <a:off x="465390" y="2549152"/>
            <a:ext cx="2198777" cy="2306955"/>
          </a:xfrm>
          <a:prstGeom prst="rect">
            <a:avLst/>
          </a:prstGeom>
          <a:solidFill>
            <a:srgbClr val="F2644C"/>
          </a:solidFill>
          <a:ln w="9525">
            <a:noFill/>
          </a:ln>
        </p:spPr>
        <p:txBody>
          <a:bodyPr wrap="square">
            <a:spAutoFit/>
          </a:bodyPr>
          <a:lstStyle/>
          <a:p>
            <a:pPr marL="0" indent="0" algn="l"/>
            <a:r>
              <a:rPr lang="en-US" altLang="zh-CN"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选择版本</a:t>
            </a:r>
            <a:endParaRPr lang="zh-CN"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l"/>
            <a:endParaRPr lang="zh-CN"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l"/>
            <a:r>
              <a:rPr lang="en-US" altLang="zh-CN"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、输入名字和题目</a:t>
            </a:r>
            <a:endParaRPr lang="zh-CN" altLang="en-US"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l"/>
            <a:endParaRPr lang="zh-CN" altLang="en-US"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l"/>
            <a:r>
              <a:rPr lang="en-US" altLang="zh-CN"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600" b="1"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上传论文</a:t>
            </a:r>
            <a:endParaRPr lang="zh-CN" altLang="en-US" sz="1600" b="1"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l"/>
            <a:endParaRPr lang="zh-CN" altLang="en-US"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l"/>
            <a:r>
              <a:rPr lang="en-US" altLang="zh-CN"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、支持</a:t>
            </a:r>
            <a:r>
              <a:rPr lang="en-US" altLang="zh-CN"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Word</a:t>
            </a:r>
            <a:r>
              <a:rPr lang="zh-CN" altLang="en-US"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TXT</a:t>
            </a:r>
            <a:r>
              <a:rPr lang="zh-CN" altLang="en-US"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PDF</a:t>
            </a:r>
            <a:r>
              <a:rPr lang="zh-CN" altLang="en-US"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文件形式</a:t>
            </a:r>
            <a:endParaRPr lang="zh-CN" altLang="en-US"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l"/>
            <a:endParaRPr lang="zh-CN" altLang="en-US" sz="1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29" name="直接连接符 28"/>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39145" y="425296"/>
            <a:ext cx="800219" cy="425758"/>
          </a:xfrm>
          <a:prstGeom prst="rect">
            <a:avLst/>
          </a:prstGeom>
        </p:spPr>
        <p:txBody>
          <a:bodyPr wrap="none">
            <a:spAutoFit/>
          </a:bodyPr>
          <a:lstStyle/>
          <a:p>
            <a:pPr eaLnBrk="1" hangingPunct="1">
              <a:lnSpc>
                <a:spcPts val="2565"/>
              </a:lnSpc>
            </a:pPr>
            <a:r>
              <a:rPr lang="zh-CN" altLang="en-US" sz="2400" b="1" dirty="0" smtClean="0">
                <a:latin typeface="微软雅黑" panose="020B0503020204020204" pitchFamily="34" charset="-122"/>
                <a:ea typeface="微软雅黑" panose="020B0503020204020204" pitchFamily="34" charset="-122"/>
              </a:rPr>
              <a:t>自检</a:t>
            </a:r>
            <a:endParaRPr lang="zh-CN" altLang="en-US" sz="2400" b="1" dirty="0" smtClean="0">
              <a:latin typeface="微软雅黑" panose="020B0503020204020204" pitchFamily="34" charset="-122"/>
              <a:ea typeface="微软雅黑" panose="020B0503020204020204" pitchFamily="34" charset="-122"/>
            </a:endParaRPr>
          </a:p>
        </p:txBody>
      </p:sp>
      <p:sp>
        <p:nvSpPr>
          <p:cNvPr id="35" name="矩形 34"/>
          <p:cNvSpPr/>
          <p:nvPr/>
        </p:nvSpPr>
        <p:spPr>
          <a:xfrm>
            <a:off x="6590030" y="5976669"/>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79" name="直接连接符 78"/>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
        <p:nvSpPr>
          <p:cNvPr id="81" name="矩形 80"/>
          <p:cNvSpPr/>
          <p:nvPr/>
        </p:nvSpPr>
        <p:spPr>
          <a:xfrm>
            <a:off x="539145" y="425296"/>
            <a:ext cx="1415772" cy="425758"/>
          </a:xfrm>
          <a:prstGeom prst="rect">
            <a:avLst/>
          </a:prstGeom>
        </p:spPr>
        <p:txBody>
          <a:bodyPr wrap="none">
            <a:spAutoFit/>
          </a:bodyPr>
          <a:lstStyle/>
          <a:p>
            <a:pPr eaLnBrk="1" hangingPunct="1">
              <a:lnSpc>
                <a:spcPts val="2565"/>
              </a:lnSpc>
            </a:pPr>
            <a:r>
              <a:rPr lang="zh-CN" altLang="en-US" sz="2400" b="1" dirty="0" smtClean="0">
                <a:latin typeface="微软雅黑" panose="020B0503020204020204" pitchFamily="34" charset="-122"/>
                <a:ea typeface="微软雅黑" panose="020B0503020204020204" pitchFamily="34" charset="-122"/>
              </a:rPr>
              <a:t>使用建议</a:t>
            </a:r>
            <a:endParaRPr lang="zh-CN" altLang="en-US" sz="2400" b="1" dirty="0" smtClean="0">
              <a:latin typeface="微软雅黑" panose="020B0503020204020204" pitchFamily="34" charset="-122"/>
              <a:ea typeface="微软雅黑" panose="020B0503020204020204" pitchFamily="34" charset="-122"/>
            </a:endParaRPr>
          </a:p>
        </p:txBody>
      </p:sp>
      <p:pic>
        <p:nvPicPr>
          <p:cNvPr id="31"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9245" y="124460"/>
            <a:ext cx="196024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矩形 24"/>
          <p:cNvSpPr/>
          <p:nvPr/>
        </p:nvSpPr>
        <p:spPr>
          <a:xfrm>
            <a:off x="834420" y="1899813"/>
            <a:ext cx="6356955" cy="341632"/>
          </a:xfrm>
          <a:prstGeom prst="rect">
            <a:avLst/>
          </a:prstGeom>
          <a:solidFill>
            <a:srgbClr val="F2644C"/>
          </a:solidFill>
        </p:spPr>
        <p:txBody>
          <a:bodyPr wrap="square">
            <a:spAutoFit/>
          </a:bodyPr>
          <a:lstStyle/>
          <a:p>
            <a:pPr lvl="1">
              <a:lnSpc>
                <a:spcPct val="90000"/>
              </a:lnSpc>
            </a:pPr>
            <a:r>
              <a:rPr lang="zh-CN" altLang="en-US" b="1" dirty="0" smtClean="0">
                <a:solidFill>
                  <a:schemeClr val="bg1"/>
                </a:solidFill>
                <a:latin typeface="微软雅黑" panose="020B0503020204020204" pitchFamily="34" charset="-122"/>
                <a:ea typeface="微软雅黑" panose="020B0503020204020204" pitchFamily="34" charset="-122"/>
              </a:rPr>
              <a:t>一、检测系统对论文中图片和表格的内容不进行检测；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834419" y="3062498"/>
            <a:ext cx="6356955" cy="339725"/>
          </a:xfrm>
          <a:prstGeom prst="rect">
            <a:avLst/>
          </a:prstGeom>
          <a:solidFill>
            <a:srgbClr val="F2644C"/>
          </a:solidFill>
        </p:spPr>
        <p:txBody>
          <a:bodyPr wrap="square">
            <a:spAutoFit/>
          </a:bodyPr>
          <a:lstStyle/>
          <a:p>
            <a:pPr lvl="1">
              <a:lnSpc>
                <a:spcPct val="90000"/>
              </a:lnSpc>
            </a:pPr>
            <a:r>
              <a:rPr lang="zh-CN" altLang="en-US" b="1" dirty="0" smtClean="0">
                <a:solidFill>
                  <a:schemeClr val="bg1"/>
                </a:solidFill>
                <a:latin typeface="微软雅黑" panose="020B0503020204020204" pitchFamily="34" charset="-122"/>
                <a:ea typeface="微软雅黑" panose="020B0503020204020204" pitchFamily="34" charset="-122"/>
              </a:rPr>
              <a:t>二、尽量将自己的文章论文总相似比控制在</a:t>
            </a:r>
            <a:r>
              <a:rPr lang="en-US" altLang="zh-CN" b="1" dirty="0" smtClean="0">
                <a:solidFill>
                  <a:schemeClr val="bg1"/>
                </a:solidFill>
                <a:latin typeface="微软雅黑" panose="020B0503020204020204" pitchFamily="34" charset="-122"/>
                <a:ea typeface="微软雅黑" panose="020B0503020204020204" pitchFamily="34" charset="-122"/>
              </a:rPr>
              <a:t>20%</a:t>
            </a:r>
            <a:r>
              <a:rPr lang="zh-CN" altLang="en-US" b="1" dirty="0" smtClean="0">
                <a:solidFill>
                  <a:schemeClr val="bg1"/>
                </a:solidFill>
                <a:latin typeface="微软雅黑" panose="020B0503020204020204" pitchFamily="34" charset="-122"/>
                <a:ea typeface="微软雅黑" panose="020B0503020204020204" pitchFamily="34" charset="-122"/>
              </a:rPr>
              <a:t>以下；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834420" y="3985153"/>
            <a:ext cx="6356955" cy="341632"/>
          </a:xfrm>
          <a:prstGeom prst="rect">
            <a:avLst/>
          </a:prstGeom>
          <a:solidFill>
            <a:srgbClr val="F2644C"/>
          </a:solidFill>
        </p:spPr>
        <p:txBody>
          <a:bodyPr wrap="square">
            <a:spAutoFit/>
          </a:bodyPr>
          <a:lstStyle/>
          <a:p>
            <a:pPr lvl="1">
              <a:lnSpc>
                <a:spcPct val="90000"/>
              </a:lnSpc>
            </a:pPr>
            <a:r>
              <a:rPr lang="zh-CN" altLang="en-US" b="1" dirty="0" smtClean="0">
                <a:solidFill>
                  <a:schemeClr val="bg1"/>
                </a:solidFill>
                <a:latin typeface="微软雅黑" panose="020B0503020204020204" pitchFamily="34" charset="-122"/>
                <a:ea typeface="微软雅黑" panose="020B0503020204020204" pitchFamily="34" charset="-122"/>
              </a:rPr>
              <a:t>四、使用比对报告对论文进行逐句修改；</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834418" y="4909713"/>
            <a:ext cx="7785072" cy="339725"/>
          </a:xfrm>
          <a:prstGeom prst="rect">
            <a:avLst/>
          </a:prstGeom>
          <a:solidFill>
            <a:srgbClr val="F2644C"/>
          </a:solidFill>
        </p:spPr>
        <p:txBody>
          <a:bodyPr wrap="square">
            <a:spAutoFit/>
          </a:bodyPr>
          <a:lstStyle/>
          <a:p>
            <a:pPr lvl="1">
              <a:lnSpc>
                <a:spcPct val="90000"/>
              </a:lnSpc>
            </a:pPr>
            <a:r>
              <a:rPr lang="zh-CN" altLang="en-US" b="1" dirty="0" smtClean="0">
                <a:solidFill>
                  <a:schemeClr val="bg1"/>
                </a:solidFill>
                <a:latin typeface="微软雅黑" panose="020B0503020204020204" pitchFamily="34" charset="-122"/>
                <a:ea typeface="微软雅黑" panose="020B0503020204020204" pitchFamily="34" charset="-122"/>
              </a:rPr>
              <a:t>五、目录用</a:t>
            </a:r>
            <a:r>
              <a:rPr lang="en-US" altLang="zh-CN" b="1" dirty="0" smtClean="0">
                <a:solidFill>
                  <a:schemeClr val="bg1"/>
                </a:solidFill>
                <a:latin typeface="微软雅黑" panose="020B0503020204020204" pitchFamily="34" charset="-122"/>
                <a:ea typeface="微软雅黑" panose="020B0503020204020204" pitchFamily="34" charset="-122"/>
              </a:rPr>
              <a:t>Word</a:t>
            </a:r>
            <a:r>
              <a:rPr lang="zh-CN" altLang="en-US" b="1" dirty="0" smtClean="0">
                <a:solidFill>
                  <a:schemeClr val="bg1"/>
                </a:solidFill>
                <a:latin typeface="微软雅黑" panose="020B0503020204020204" pitchFamily="34" charset="-122"/>
                <a:ea typeface="微软雅黑" panose="020B0503020204020204" pitchFamily="34" charset="-122"/>
              </a:rPr>
              <a:t>自动生成，否则可能导致检测系统无法</a:t>
            </a:r>
            <a:r>
              <a:rPr lang="zh-CN" altLang="en-US" b="1" smtClean="0">
                <a:solidFill>
                  <a:schemeClr val="bg1"/>
                </a:solidFill>
                <a:latin typeface="微软雅黑" panose="020B0503020204020204" pitchFamily="34" charset="-122"/>
                <a:ea typeface="微软雅黑" panose="020B0503020204020204" pitchFamily="34" charset="-122"/>
              </a:rPr>
              <a:t>识别目录。</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293"/>
          <p:cNvGrpSpPr/>
          <p:nvPr/>
        </p:nvGrpSpPr>
        <p:grpSpPr bwMode="auto">
          <a:xfrm>
            <a:off x="0" y="0"/>
            <a:ext cx="6846888" cy="6846888"/>
            <a:chOff x="0" y="0"/>
            <a:chExt cx="6847115" cy="6847115"/>
          </a:xfrm>
        </p:grpSpPr>
        <p:sp>
          <p:nvSpPr>
            <p:cNvPr id="12" name="直角三角形 11"/>
            <p:cNvSpPr/>
            <p:nvPr/>
          </p:nvSpPr>
          <p:spPr>
            <a:xfrm>
              <a:off x="0" y="0"/>
              <a:ext cx="6847115" cy="6847115"/>
            </a:xfrm>
            <a:prstGeom prst="rtTriangle">
              <a:avLst/>
            </a:prstGeom>
            <a:solidFill>
              <a:srgbClr val="F26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直角三角形 10"/>
            <p:cNvSpPr/>
            <p:nvPr/>
          </p:nvSpPr>
          <p:spPr>
            <a:xfrm>
              <a:off x="0" y="3516430"/>
              <a:ext cx="3330685" cy="3330685"/>
            </a:xfrm>
            <a:prstGeom prst="rtTriangle">
              <a:avLst/>
            </a:prstGeom>
            <a:solidFill>
              <a:srgbClr val="12A8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075" name="文本框 12"/>
          <p:cNvSpPr txBox="1">
            <a:spLocks noChangeArrowheads="1"/>
          </p:cNvSpPr>
          <p:nvPr/>
        </p:nvSpPr>
        <p:spPr bwMode="auto">
          <a:xfrm rot="2718185">
            <a:off x="1065213" y="4213225"/>
            <a:ext cx="18732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a:solidFill>
                  <a:schemeClr val="bg1"/>
                </a:solidFill>
                <a:latin typeface="微软雅黑" panose="020B0503020204020204" pitchFamily="34" charset="-122"/>
                <a:ea typeface="微软雅黑" panose="020B0503020204020204" pitchFamily="34" charset="-122"/>
              </a:rPr>
              <a:t>目录</a:t>
            </a:r>
            <a:endParaRPr lang="zh-CN" altLang="en-US" sz="6600" b="1">
              <a:solidFill>
                <a:schemeClr val="bg1"/>
              </a:solidFill>
              <a:latin typeface="微软雅黑" panose="020B0503020204020204" pitchFamily="34" charset="-122"/>
              <a:ea typeface="微软雅黑" panose="020B0503020204020204" pitchFamily="34" charset="-122"/>
            </a:endParaRPr>
          </a:p>
        </p:txBody>
      </p:sp>
      <p:sp>
        <p:nvSpPr>
          <p:cNvPr id="3076" name="文本框 13"/>
          <p:cNvSpPr txBox="1">
            <a:spLocks noChangeArrowheads="1"/>
          </p:cNvSpPr>
          <p:nvPr/>
        </p:nvSpPr>
        <p:spPr bwMode="auto">
          <a:xfrm rot="2688129">
            <a:off x="-314325" y="5210175"/>
            <a:ext cx="35083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b="1">
                <a:solidFill>
                  <a:schemeClr val="bg1"/>
                </a:solidFill>
                <a:latin typeface="微软雅黑" panose="020B0503020204020204" pitchFamily="34" charset="-122"/>
                <a:ea typeface="微软雅黑" panose="020B0503020204020204" pitchFamily="34" charset="-122"/>
              </a:rPr>
              <a:t>CONTENTS</a:t>
            </a:r>
            <a:endParaRPr lang="zh-CN" altLang="en-US" sz="4400" b="1">
              <a:solidFill>
                <a:schemeClr val="bg1"/>
              </a:solidFill>
              <a:latin typeface="微软雅黑" panose="020B0503020204020204" pitchFamily="34" charset="-122"/>
              <a:ea typeface="微软雅黑" panose="020B0503020204020204" pitchFamily="34" charset="-122"/>
            </a:endParaRPr>
          </a:p>
        </p:txBody>
      </p:sp>
      <p:grpSp>
        <p:nvGrpSpPr>
          <p:cNvPr id="3077" name="组合 333"/>
          <p:cNvGrpSpPr/>
          <p:nvPr/>
        </p:nvGrpSpPr>
        <p:grpSpPr bwMode="auto">
          <a:xfrm>
            <a:off x="7177088" y="3836988"/>
            <a:ext cx="1971675" cy="3021012"/>
            <a:chOff x="2760817" y="1815150"/>
            <a:chExt cx="2689895" cy="4121486"/>
          </a:xfrm>
        </p:grpSpPr>
        <p:sp>
          <p:nvSpPr>
            <p:cNvPr id="308" name="Freeform 2"/>
            <p:cNvSpPr>
              <a:spLocks noChangeArrowheads="1"/>
            </p:cNvSpPr>
            <p:nvPr/>
          </p:nvSpPr>
          <p:spPr bwMode="auto">
            <a:xfrm>
              <a:off x="2760817" y="4110881"/>
              <a:ext cx="1851739" cy="1407760"/>
            </a:xfrm>
            <a:custGeom>
              <a:avLst/>
              <a:gdLst>
                <a:gd name="T0" fmla="*/ 5212 w 5232"/>
                <a:gd name="T1" fmla="*/ 3487 h 3973"/>
                <a:gd name="T2" fmla="*/ 5212 w 5232"/>
                <a:gd name="T3" fmla="*/ 3487 h 3973"/>
                <a:gd name="T4" fmla="*/ 4844 w 5232"/>
                <a:gd name="T5" fmla="*/ 3875 h 3973"/>
                <a:gd name="T6" fmla="*/ 465 w 5232"/>
                <a:gd name="T7" fmla="*/ 3952 h 3973"/>
                <a:gd name="T8" fmla="*/ 58 w 5232"/>
                <a:gd name="T9" fmla="*/ 3584 h 3973"/>
                <a:gd name="T10" fmla="*/ 0 w 5232"/>
                <a:gd name="T11" fmla="*/ 484 h 3973"/>
                <a:gd name="T12" fmla="*/ 387 w 5232"/>
                <a:gd name="T13" fmla="*/ 97 h 3973"/>
                <a:gd name="T14" fmla="*/ 4766 w 5232"/>
                <a:gd name="T15" fmla="*/ 0 h 3973"/>
                <a:gd name="T16" fmla="*/ 5154 w 5232"/>
                <a:gd name="T17" fmla="*/ 387 h 3973"/>
                <a:gd name="T18" fmla="*/ 5212 w 5232"/>
                <a:gd name="T19" fmla="*/ 3487 h 3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32" h="3973">
                  <a:moveTo>
                    <a:pt x="5212" y="3487"/>
                  </a:moveTo>
                  <a:lnTo>
                    <a:pt x="5212" y="3487"/>
                  </a:lnTo>
                  <a:cubicBezTo>
                    <a:pt x="5231" y="3701"/>
                    <a:pt x="5057" y="3875"/>
                    <a:pt x="4844" y="3875"/>
                  </a:cubicBezTo>
                  <a:cubicBezTo>
                    <a:pt x="465" y="3952"/>
                    <a:pt x="465" y="3952"/>
                    <a:pt x="465" y="3952"/>
                  </a:cubicBezTo>
                  <a:cubicBezTo>
                    <a:pt x="252" y="3972"/>
                    <a:pt x="58" y="3797"/>
                    <a:pt x="58" y="3584"/>
                  </a:cubicBezTo>
                  <a:cubicBezTo>
                    <a:pt x="0" y="484"/>
                    <a:pt x="0" y="484"/>
                    <a:pt x="0" y="484"/>
                  </a:cubicBezTo>
                  <a:cubicBezTo>
                    <a:pt x="0" y="271"/>
                    <a:pt x="174" y="97"/>
                    <a:pt x="387" y="97"/>
                  </a:cubicBezTo>
                  <a:cubicBezTo>
                    <a:pt x="4766" y="0"/>
                    <a:pt x="4766" y="0"/>
                    <a:pt x="4766" y="0"/>
                  </a:cubicBezTo>
                  <a:cubicBezTo>
                    <a:pt x="4979" y="0"/>
                    <a:pt x="5154" y="174"/>
                    <a:pt x="5154" y="387"/>
                  </a:cubicBezTo>
                  <a:lnTo>
                    <a:pt x="5212" y="3487"/>
                  </a:lnTo>
                </a:path>
              </a:pathLst>
            </a:custGeom>
            <a:solidFill>
              <a:srgbClr val="A38F84"/>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9" name="Freeform 3"/>
            <p:cNvSpPr>
              <a:spLocks noChangeArrowheads="1"/>
            </p:cNvSpPr>
            <p:nvPr/>
          </p:nvSpPr>
          <p:spPr bwMode="auto">
            <a:xfrm>
              <a:off x="2767314" y="4344786"/>
              <a:ext cx="1825751" cy="515457"/>
            </a:xfrm>
            <a:custGeom>
              <a:avLst/>
              <a:gdLst>
                <a:gd name="T0" fmla="*/ 0 w 5155"/>
                <a:gd name="T1" fmla="*/ 0 h 1455"/>
                <a:gd name="T2" fmla="*/ 0 w 5155"/>
                <a:gd name="T3" fmla="*/ 620 h 1455"/>
                <a:gd name="T4" fmla="*/ 1395 w 5155"/>
                <a:gd name="T5" fmla="*/ 1454 h 1455"/>
                <a:gd name="T6" fmla="*/ 3953 w 5155"/>
                <a:gd name="T7" fmla="*/ 1395 h 1455"/>
                <a:gd name="T8" fmla="*/ 5154 w 5155"/>
                <a:gd name="T9" fmla="*/ 465 h 1455"/>
                <a:gd name="T10" fmla="*/ 5154 w 5155"/>
                <a:gd name="T11" fmla="*/ 0 h 1455"/>
                <a:gd name="T12" fmla="*/ 0 w 5155"/>
                <a:gd name="T13" fmla="*/ 0 h 1455"/>
              </a:gdLst>
              <a:ahLst/>
              <a:cxnLst>
                <a:cxn ang="0">
                  <a:pos x="T0" y="T1"/>
                </a:cxn>
                <a:cxn ang="0">
                  <a:pos x="T2" y="T3"/>
                </a:cxn>
                <a:cxn ang="0">
                  <a:pos x="T4" y="T5"/>
                </a:cxn>
                <a:cxn ang="0">
                  <a:pos x="T6" y="T7"/>
                </a:cxn>
                <a:cxn ang="0">
                  <a:pos x="T8" y="T9"/>
                </a:cxn>
                <a:cxn ang="0">
                  <a:pos x="T10" y="T11"/>
                </a:cxn>
                <a:cxn ang="0">
                  <a:pos x="T12" y="T13"/>
                </a:cxn>
              </a:cxnLst>
              <a:rect l="0" t="0" r="r" b="b"/>
              <a:pathLst>
                <a:path w="5155" h="1455">
                  <a:moveTo>
                    <a:pt x="0" y="0"/>
                  </a:moveTo>
                  <a:lnTo>
                    <a:pt x="0" y="620"/>
                  </a:lnTo>
                  <a:lnTo>
                    <a:pt x="1395" y="1454"/>
                  </a:lnTo>
                  <a:lnTo>
                    <a:pt x="3953" y="1395"/>
                  </a:lnTo>
                  <a:lnTo>
                    <a:pt x="5154" y="465"/>
                  </a:lnTo>
                  <a:lnTo>
                    <a:pt x="5154" y="0"/>
                  </a:lnTo>
                  <a:lnTo>
                    <a:pt x="0" y="0"/>
                  </a:lnTo>
                </a:path>
              </a:pathLst>
            </a:custGeom>
            <a:solidFill>
              <a:srgbClr val="76706C"/>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0" name="Freeform 4"/>
            <p:cNvSpPr>
              <a:spLocks noChangeArrowheads="1"/>
            </p:cNvSpPr>
            <p:nvPr/>
          </p:nvSpPr>
          <p:spPr bwMode="auto">
            <a:xfrm>
              <a:off x="2760817" y="4110881"/>
              <a:ext cx="1832247" cy="714709"/>
            </a:xfrm>
            <a:custGeom>
              <a:avLst/>
              <a:gdLst>
                <a:gd name="T0" fmla="*/ 5154 w 5174"/>
                <a:gd name="T1" fmla="*/ 387 h 2016"/>
                <a:gd name="T2" fmla="*/ 5154 w 5174"/>
                <a:gd name="T3" fmla="*/ 387 h 2016"/>
                <a:gd name="T4" fmla="*/ 4766 w 5174"/>
                <a:gd name="T5" fmla="*/ 0 h 2016"/>
                <a:gd name="T6" fmla="*/ 387 w 5174"/>
                <a:gd name="T7" fmla="*/ 97 h 2016"/>
                <a:gd name="T8" fmla="*/ 0 w 5174"/>
                <a:gd name="T9" fmla="*/ 484 h 2016"/>
                <a:gd name="T10" fmla="*/ 19 w 5174"/>
                <a:gd name="T11" fmla="*/ 872 h 2016"/>
                <a:gd name="T12" fmla="*/ 1414 w 5174"/>
                <a:gd name="T13" fmla="*/ 2015 h 2016"/>
                <a:gd name="T14" fmla="*/ 3972 w 5174"/>
                <a:gd name="T15" fmla="*/ 1957 h 2016"/>
                <a:gd name="T16" fmla="*/ 5173 w 5174"/>
                <a:gd name="T17" fmla="*/ 833 h 2016"/>
                <a:gd name="T18" fmla="*/ 5154 w 5174"/>
                <a:gd name="T19" fmla="*/ 387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4" h="2016">
                  <a:moveTo>
                    <a:pt x="5154" y="387"/>
                  </a:moveTo>
                  <a:lnTo>
                    <a:pt x="5154" y="387"/>
                  </a:lnTo>
                  <a:cubicBezTo>
                    <a:pt x="5154" y="174"/>
                    <a:pt x="4979" y="0"/>
                    <a:pt x="4766" y="0"/>
                  </a:cubicBezTo>
                  <a:cubicBezTo>
                    <a:pt x="387" y="97"/>
                    <a:pt x="387" y="97"/>
                    <a:pt x="387" y="97"/>
                  </a:cubicBezTo>
                  <a:cubicBezTo>
                    <a:pt x="174" y="97"/>
                    <a:pt x="0" y="271"/>
                    <a:pt x="0" y="484"/>
                  </a:cubicBezTo>
                  <a:cubicBezTo>
                    <a:pt x="19" y="872"/>
                    <a:pt x="19" y="872"/>
                    <a:pt x="19" y="872"/>
                  </a:cubicBezTo>
                  <a:cubicBezTo>
                    <a:pt x="1414" y="2015"/>
                    <a:pt x="1414" y="2015"/>
                    <a:pt x="1414" y="2015"/>
                  </a:cubicBezTo>
                  <a:cubicBezTo>
                    <a:pt x="3972" y="1957"/>
                    <a:pt x="3972" y="1957"/>
                    <a:pt x="3972" y="1957"/>
                  </a:cubicBezTo>
                  <a:cubicBezTo>
                    <a:pt x="5173" y="833"/>
                    <a:pt x="5173" y="833"/>
                    <a:pt x="5173" y="833"/>
                  </a:cubicBezTo>
                  <a:lnTo>
                    <a:pt x="5154" y="387"/>
                  </a:lnTo>
                </a:path>
              </a:pathLst>
            </a:custGeom>
            <a:solidFill>
              <a:srgbClr val="F7DA65"/>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1" name="Freeform 5"/>
            <p:cNvSpPr>
              <a:spLocks noChangeArrowheads="1"/>
            </p:cNvSpPr>
            <p:nvPr/>
          </p:nvSpPr>
          <p:spPr bwMode="auto">
            <a:xfrm>
              <a:off x="3239453" y="3853152"/>
              <a:ext cx="892300" cy="288050"/>
            </a:xfrm>
            <a:custGeom>
              <a:avLst/>
              <a:gdLst>
                <a:gd name="T0" fmla="*/ 0 w 2520"/>
                <a:gd name="T1" fmla="*/ 39 h 814"/>
                <a:gd name="T2" fmla="*/ 0 w 2520"/>
                <a:gd name="T3" fmla="*/ 813 h 814"/>
                <a:gd name="T4" fmla="*/ 272 w 2520"/>
                <a:gd name="T5" fmla="*/ 813 h 814"/>
                <a:gd name="T6" fmla="*/ 252 w 2520"/>
                <a:gd name="T7" fmla="*/ 154 h 814"/>
                <a:gd name="T8" fmla="*/ 2228 w 2520"/>
                <a:gd name="T9" fmla="*/ 116 h 814"/>
                <a:gd name="T10" fmla="*/ 2248 w 2520"/>
                <a:gd name="T11" fmla="*/ 774 h 814"/>
                <a:gd name="T12" fmla="*/ 2519 w 2520"/>
                <a:gd name="T13" fmla="*/ 774 h 814"/>
                <a:gd name="T14" fmla="*/ 2519 w 2520"/>
                <a:gd name="T15" fmla="*/ 0 h 814"/>
                <a:gd name="T16" fmla="*/ 0 w 2520"/>
                <a:gd name="T17" fmla="*/ 39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0" h="814">
                  <a:moveTo>
                    <a:pt x="0" y="39"/>
                  </a:moveTo>
                  <a:lnTo>
                    <a:pt x="0" y="813"/>
                  </a:lnTo>
                  <a:lnTo>
                    <a:pt x="272" y="813"/>
                  </a:lnTo>
                  <a:lnTo>
                    <a:pt x="252" y="154"/>
                  </a:lnTo>
                  <a:lnTo>
                    <a:pt x="2228" y="116"/>
                  </a:lnTo>
                  <a:lnTo>
                    <a:pt x="2248" y="774"/>
                  </a:lnTo>
                  <a:lnTo>
                    <a:pt x="2519" y="774"/>
                  </a:lnTo>
                  <a:lnTo>
                    <a:pt x="2519" y="0"/>
                  </a:lnTo>
                  <a:lnTo>
                    <a:pt x="0" y="39"/>
                  </a:lnTo>
                </a:path>
              </a:pathLst>
            </a:custGeom>
            <a:solidFill>
              <a:srgbClr val="F9C620"/>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2" name="Freeform 6"/>
            <p:cNvSpPr>
              <a:spLocks noChangeArrowheads="1"/>
            </p:cNvSpPr>
            <p:nvPr/>
          </p:nvSpPr>
          <p:spPr bwMode="auto">
            <a:xfrm>
              <a:off x="3549160" y="4764948"/>
              <a:ext cx="301042" cy="335696"/>
            </a:xfrm>
            <a:custGeom>
              <a:avLst/>
              <a:gdLst>
                <a:gd name="T0" fmla="*/ 852 w 853"/>
                <a:gd name="T1" fmla="*/ 542 h 950"/>
                <a:gd name="T2" fmla="*/ 852 w 853"/>
                <a:gd name="T3" fmla="*/ 542 h 950"/>
                <a:gd name="T4" fmla="*/ 504 w 853"/>
                <a:gd name="T5" fmla="*/ 949 h 950"/>
                <a:gd name="T6" fmla="*/ 368 w 853"/>
                <a:gd name="T7" fmla="*/ 949 h 950"/>
                <a:gd name="T8" fmla="*/ 0 w 853"/>
                <a:gd name="T9" fmla="*/ 561 h 950"/>
                <a:gd name="T10" fmla="*/ 0 w 853"/>
                <a:gd name="T11" fmla="*/ 406 h 950"/>
                <a:gd name="T12" fmla="*/ 349 w 853"/>
                <a:gd name="T13" fmla="*/ 0 h 950"/>
                <a:gd name="T14" fmla="*/ 485 w 853"/>
                <a:gd name="T15" fmla="*/ 0 h 950"/>
                <a:gd name="T16" fmla="*/ 852 w 853"/>
                <a:gd name="T17" fmla="*/ 387 h 950"/>
                <a:gd name="T18" fmla="*/ 852 w 853"/>
                <a:gd name="T19" fmla="*/ 542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3" h="950">
                  <a:moveTo>
                    <a:pt x="852" y="542"/>
                  </a:moveTo>
                  <a:lnTo>
                    <a:pt x="852" y="542"/>
                  </a:lnTo>
                  <a:cubicBezTo>
                    <a:pt x="852" y="755"/>
                    <a:pt x="697" y="930"/>
                    <a:pt x="504" y="949"/>
                  </a:cubicBezTo>
                  <a:cubicBezTo>
                    <a:pt x="368" y="949"/>
                    <a:pt x="368" y="949"/>
                    <a:pt x="368" y="949"/>
                  </a:cubicBezTo>
                  <a:cubicBezTo>
                    <a:pt x="175" y="949"/>
                    <a:pt x="0" y="775"/>
                    <a:pt x="0" y="561"/>
                  </a:cubicBezTo>
                  <a:cubicBezTo>
                    <a:pt x="0" y="406"/>
                    <a:pt x="0" y="406"/>
                    <a:pt x="0" y="406"/>
                  </a:cubicBezTo>
                  <a:cubicBezTo>
                    <a:pt x="0" y="193"/>
                    <a:pt x="155" y="19"/>
                    <a:pt x="349" y="0"/>
                  </a:cubicBezTo>
                  <a:cubicBezTo>
                    <a:pt x="485" y="0"/>
                    <a:pt x="485" y="0"/>
                    <a:pt x="485" y="0"/>
                  </a:cubicBezTo>
                  <a:cubicBezTo>
                    <a:pt x="678" y="0"/>
                    <a:pt x="852" y="174"/>
                    <a:pt x="852" y="387"/>
                  </a:cubicBezTo>
                  <a:lnTo>
                    <a:pt x="852" y="542"/>
                  </a:lnTo>
                </a:path>
              </a:pathLst>
            </a:custGeom>
            <a:solidFill>
              <a:srgbClr val="F9C620"/>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3" name="Freeform 7"/>
            <p:cNvSpPr>
              <a:spLocks noChangeArrowheads="1"/>
            </p:cNvSpPr>
            <p:nvPr/>
          </p:nvSpPr>
          <p:spPr bwMode="auto">
            <a:xfrm>
              <a:off x="3473357" y="4888397"/>
              <a:ext cx="448317" cy="123450"/>
            </a:xfrm>
            <a:custGeom>
              <a:avLst/>
              <a:gdLst>
                <a:gd name="T0" fmla="*/ 1259 w 1260"/>
                <a:gd name="T1" fmla="*/ 0 h 350"/>
                <a:gd name="T2" fmla="*/ 1259 w 1260"/>
                <a:gd name="T3" fmla="*/ 0 h 350"/>
                <a:gd name="T4" fmla="*/ 736 w 1260"/>
                <a:gd name="T5" fmla="*/ 349 h 350"/>
                <a:gd name="T6" fmla="*/ 523 w 1260"/>
                <a:gd name="T7" fmla="*/ 349 h 350"/>
                <a:gd name="T8" fmla="*/ 0 w 1260"/>
                <a:gd name="T9" fmla="*/ 19 h 350"/>
                <a:gd name="T10" fmla="*/ 1259 w 1260"/>
                <a:gd name="T11" fmla="*/ 0 h 350"/>
              </a:gdLst>
              <a:ahLst/>
              <a:cxnLst>
                <a:cxn ang="0">
                  <a:pos x="T0" y="T1"/>
                </a:cxn>
                <a:cxn ang="0">
                  <a:pos x="T2" y="T3"/>
                </a:cxn>
                <a:cxn ang="0">
                  <a:pos x="T4" y="T5"/>
                </a:cxn>
                <a:cxn ang="0">
                  <a:pos x="T6" y="T7"/>
                </a:cxn>
                <a:cxn ang="0">
                  <a:pos x="T8" y="T9"/>
                </a:cxn>
                <a:cxn ang="0">
                  <a:pos x="T10" y="T11"/>
                </a:cxn>
              </a:cxnLst>
              <a:rect l="0" t="0" r="r" b="b"/>
              <a:pathLst>
                <a:path w="1260" h="350">
                  <a:moveTo>
                    <a:pt x="1259" y="0"/>
                  </a:moveTo>
                  <a:lnTo>
                    <a:pt x="1259" y="0"/>
                  </a:lnTo>
                  <a:cubicBezTo>
                    <a:pt x="1259" y="174"/>
                    <a:pt x="1027" y="349"/>
                    <a:pt x="736" y="349"/>
                  </a:cubicBezTo>
                  <a:cubicBezTo>
                    <a:pt x="523" y="349"/>
                    <a:pt x="523" y="349"/>
                    <a:pt x="523" y="349"/>
                  </a:cubicBezTo>
                  <a:cubicBezTo>
                    <a:pt x="233" y="349"/>
                    <a:pt x="0" y="213"/>
                    <a:pt x="0" y="19"/>
                  </a:cubicBezTo>
                  <a:lnTo>
                    <a:pt x="1259" y="0"/>
                  </a:lnTo>
                </a:path>
              </a:pathLst>
            </a:custGeom>
            <a:solidFill>
              <a:srgbClr val="76706C"/>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4" name="Freeform 8"/>
            <p:cNvSpPr>
              <a:spLocks noChangeArrowheads="1"/>
            </p:cNvSpPr>
            <p:nvPr/>
          </p:nvSpPr>
          <p:spPr bwMode="auto">
            <a:xfrm>
              <a:off x="3549160" y="4812595"/>
              <a:ext cx="301042" cy="88796"/>
            </a:xfrm>
            <a:custGeom>
              <a:avLst/>
              <a:gdLst>
                <a:gd name="T0" fmla="*/ 852 w 853"/>
                <a:gd name="T1" fmla="*/ 232 h 253"/>
                <a:gd name="T2" fmla="*/ 0 w 853"/>
                <a:gd name="T3" fmla="*/ 252 h 253"/>
                <a:gd name="T4" fmla="*/ 0 w 853"/>
                <a:gd name="T5" fmla="*/ 20 h 253"/>
                <a:gd name="T6" fmla="*/ 852 w 853"/>
                <a:gd name="T7" fmla="*/ 0 h 253"/>
                <a:gd name="T8" fmla="*/ 852 w 853"/>
                <a:gd name="T9" fmla="*/ 232 h 253"/>
              </a:gdLst>
              <a:ahLst/>
              <a:cxnLst>
                <a:cxn ang="0">
                  <a:pos x="T0" y="T1"/>
                </a:cxn>
                <a:cxn ang="0">
                  <a:pos x="T2" y="T3"/>
                </a:cxn>
                <a:cxn ang="0">
                  <a:pos x="T4" y="T5"/>
                </a:cxn>
                <a:cxn ang="0">
                  <a:pos x="T6" y="T7"/>
                </a:cxn>
                <a:cxn ang="0">
                  <a:pos x="T8" y="T9"/>
                </a:cxn>
              </a:cxnLst>
              <a:rect l="0" t="0" r="r" b="b"/>
              <a:pathLst>
                <a:path w="853" h="253">
                  <a:moveTo>
                    <a:pt x="852" y="232"/>
                  </a:moveTo>
                  <a:lnTo>
                    <a:pt x="0" y="252"/>
                  </a:lnTo>
                  <a:lnTo>
                    <a:pt x="0" y="20"/>
                  </a:lnTo>
                  <a:lnTo>
                    <a:pt x="852" y="0"/>
                  </a:lnTo>
                  <a:lnTo>
                    <a:pt x="852" y="232"/>
                  </a:lnTo>
                </a:path>
              </a:pathLst>
            </a:custGeom>
            <a:solidFill>
              <a:srgbClr val="F9C620"/>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5" name="Freeform 9"/>
            <p:cNvSpPr>
              <a:spLocks noChangeArrowheads="1"/>
            </p:cNvSpPr>
            <p:nvPr/>
          </p:nvSpPr>
          <p:spPr bwMode="auto">
            <a:xfrm>
              <a:off x="3460362" y="4866739"/>
              <a:ext cx="461311" cy="132113"/>
            </a:xfrm>
            <a:custGeom>
              <a:avLst/>
              <a:gdLst>
                <a:gd name="T0" fmla="*/ 1298 w 1299"/>
                <a:gd name="T1" fmla="*/ 330 h 369"/>
                <a:gd name="T2" fmla="*/ 19 w 1299"/>
                <a:gd name="T3" fmla="*/ 368 h 369"/>
                <a:gd name="T4" fmla="*/ 0 w 1299"/>
                <a:gd name="T5" fmla="*/ 19 h 369"/>
                <a:gd name="T6" fmla="*/ 1298 w 1299"/>
                <a:gd name="T7" fmla="*/ 0 h 369"/>
                <a:gd name="T8" fmla="*/ 1298 w 1299"/>
                <a:gd name="T9" fmla="*/ 330 h 369"/>
              </a:gdLst>
              <a:ahLst/>
              <a:cxnLst>
                <a:cxn ang="0">
                  <a:pos x="T0" y="T1"/>
                </a:cxn>
                <a:cxn ang="0">
                  <a:pos x="T2" y="T3"/>
                </a:cxn>
                <a:cxn ang="0">
                  <a:pos x="T4" y="T5"/>
                </a:cxn>
                <a:cxn ang="0">
                  <a:pos x="T6" y="T7"/>
                </a:cxn>
                <a:cxn ang="0">
                  <a:pos x="T8" y="T9"/>
                </a:cxn>
              </a:cxnLst>
              <a:rect l="0" t="0" r="r" b="b"/>
              <a:pathLst>
                <a:path w="1299" h="369">
                  <a:moveTo>
                    <a:pt x="1298" y="330"/>
                  </a:moveTo>
                  <a:lnTo>
                    <a:pt x="19" y="368"/>
                  </a:lnTo>
                  <a:lnTo>
                    <a:pt x="0" y="19"/>
                  </a:lnTo>
                  <a:lnTo>
                    <a:pt x="1298" y="0"/>
                  </a:lnTo>
                  <a:lnTo>
                    <a:pt x="1298" y="330"/>
                  </a:lnTo>
                </a:path>
              </a:pathLst>
            </a:custGeom>
            <a:solidFill>
              <a:srgbClr val="A38F84"/>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6" name="Freeform 10"/>
            <p:cNvSpPr>
              <a:spLocks noChangeArrowheads="1"/>
            </p:cNvSpPr>
            <p:nvPr/>
          </p:nvSpPr>
          <p:spPr bwMode="auto">
            <a:xfrm>
              <a:off x="3191806" y="3764355"/>
              <a:ext cx="1002755" cy="658398"/>
            </a:xfrm>
            <a:custGeom>
              <a:avLst/>
              <a:gdLst>
                <a:gd name="T0" fmla="*/ 0 w 2830"/>
                <a:gd name="T1" fmla="*/ 39 h 1860"/>
                <a:gd name="T2" fmla="*/ 20 w 2830"/>
                <a:gd name="T3" fmla="*/ 1859 h 1860"/>
                <a:gd name="T4" fmla="*/ 310 w 2830"/>
                <a:gd name="T5" fmla="*/ 1859 h 1860"/>
                <a:gd name="T6" fmla="*/ 291 w 2830"/>
                <a:gd name="T7" fmla="*/ 310 h 1860"/>
                <a:gd name="T8" fmla="*/ 2500 w 2830"/>
                <a:gd name="T9" fmla="*/ 271 h 1860"/>
                <a:gd name="T10" fmla="*/ 2519 w 2830"/>
                <a:gd name="T11" fmla="*/ 1820 h 1860"/>
                <a:gd name="T12" fmla="*/ 2829 w 2830"/>
                <a:gd name="T13" fmla="*/ 1820 h 1860"/>
                <a:gd name="T14" fmla="*/ 2810 w 2830"/>
                <a:gd name="T15" fmla="*/ 0 h 1860"/>
                <a:gd name="T16" fmla="*/ 0 w 2830"/>
                <a:gd name="T17" fmla="*/ 39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0" h="1860">
                  <a:moveTo>
                    <a:pt x="0" y="39"/>
                  </a:moveTo>
                  <a:lnTo>
                    <a:pt x="20" y="1859"/>
                  </a:lnTo>
                  <a:lnTo>
                    <a:pt x="310" y="1859"/>
                  </a:lnTo>
                  <a:lnTo>
                    <a:pt x="291" y="310"/>
                  </a:lnTo>
                  <a:lnTo>
                    <a:pt x="2500" y="271"/>
                  </a:lnTo>
                  <a:lnTo>
                    <a:pt x="2519" y="1820"/>
                  </a:lnTo>
                  <a:lnTo>
                    <a:pt x="2829" y="1820"/>
                  </a:lnTo>
                  <a:lnTo>
                    <a:pt x="2810" y="0"/>
                  </a:lnTo>
                  <a:lnTo>
                    <a:pt x="0" y="39"/>
                  </a:lnTo>
                </a:path>
              </a:pathLst>
            </a:custGeom>
            <a:solidFill>
              <a:srgbClr val="F7DA65"/>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7" name="Freeform 11"/>
            <p:cNvSpPr>
              <a:spLocks noChangeArrowheads="1"/>
            </p:cNvSpPr>
            <p:nvPr/>
          </p:nvSpPr>
          <p:spPr bwMode="auto">
            <a:xfrm>
              <a:off x="3440871" y="3385343"/>
              <a:ext cx="383342" cy="398504"/>
            </a:xfrm>
            <a:custGeom>
              <a:avLst/>
              <a:gdLst>
                <a:gd name="T0" fmla="*/ 271 w 1086"/>
                <a:gd name="T1" fmla="*/ 175 h 1125"/>
                <a:gd name="T2" fmla="*/ 271 w 1086"/>
                <a:gd name="T3" fmla="*/ 175 h 1125"/>
                <a:gd name="T4" fmla="*/ 291 w 1086"/>
                <a:gd name="T5" fmla="*/ 485 h 1125"/>
                <a:gd name="T6" fmla="*/ 77 w 1086"/>
                <a:gd name="T7" fmla="*/ 1124 h 1125"/>
                <a:gd name="T8" fmla="*/ 1085 w 1086"/>
                <a:gd name="T9" fmla="*/ 911 h 1125"/>
                <a:gd name="T10" fmla="*/ 659 w 1086"/>
                <a:gd name="T11" fmla="*/ 426 h 1125"/>
                <a:gd name="T12" fmla="*/ 581 w 1086"/>
                <a:gd name="T13" fmla="*/ 116 h 1125"/>
                <a:gd name="T14" fmla="*/ 523 w 1086"/>
                <a:gd name="T15" fmla="*/ 0 h 1125"/>
                <a:gd name="T16" fmla="*/ 387 w 1086"/>
                <a:gd name="T17" fmla="*/ 39 h 1125"/>
                <a:gd name="T18" fmla="*/ 252 w 1086"/>
                <a:gd name="T19" fmla="*/ 77 h 1125"/>
                <a:gd name="T20" fmla="*/ 271 w 1086"/>
                <a:gd name="T21" fmla="*/ 175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6" h="1125">
                  <a:moveTo>
                    <a:pt x="271" y="175"/>
                  </a:moveTo>
                  <a:lnTo>
                    <a:pt x="271" y="175"/>
                  </a:lnTo>
                  <a:cubicBezTo>
                    <a:pt x="291" y="485"/>
                    <a:pt x="291" y="485"/>
                    <a:pt x="291" y="485"/>
                  </a:cubicBezTo>
                  <a:cubicBezTo>
                    <a:pt x="291" y="485"/>
                    <a:pt x="0" y="678"/>
                    <a:pt x="77" y="1124"/>
                  </a:cubicBezTo>
                  <a:cubicBezTo>
                    <a:pt x="1085" y="911"/>
                    <a:pt x="1085" y="911"/>
                    <a:pt x="1085" y="911"/>
                  </a:cubicBezTo>
                  <a:cubicBezTo>
                    <a:pt x="1085" y="911"/>
                    <a:pt x="969" y="485"/>
                    <a:pt x="659" y="426"/>
                  </a:cubicBezTo>
                  <a:cubicBezTo>
                    <a:pt x="581" y="116"/>
                    <a:pt x="581" y="116"/>
                    <a:pt x="581" y="116"/>
                  </a:cubicBezTo>
                  <a:cubicBezTo>
                    <a:pt x="523" y="0"/>
                    <a:pt x="523" y="0"/>
                    <a:pt x="523" y="0"/>
                  </a:cubicBezTo>
                  <a:cubicBezTo>
                    <a:pt x="387" y="39"/>
                    <a:pt x="387" y="39"/>
                    <a:pt x="387" y="39"/>
                  </a:cubicBezTo>
                  <a:cubicBezTo>
                    <a:pt x="252" y="77"/>
                    <a:pt x="252" y="77"/>
                    <a:pt x="252" y="77"/>
                  </a:cubicBezTo>
                  <a:lnTo>
                    <a:pt x="271" y="175"/>
                  </a:lnTo>
                </a:path>
              </a:pathLst>
            </a:custGeom>
            <a:solidFill>
              <a:srgbClr val="FED6B6"/>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8" name="Freeform 12"/>
            <p:cNvSpPr>
              <a:spLocks noChangeArrowheads="1"/>
            </p:cNvSpPr>
            <p:nvPr/>
          </p:nvSpPr>
          <p:spPr bwMode="auto">
            <a:xfrm>
              <a:off x="3466860" y="3675558"/>
              <a:ext cx="392005" cy="355189"/>
            </a:xfrm>
            <a:custGeom>
              <a:avLst/>
              <a:gdLst>
                <a:gd name="T0" fmla="*/ 989 w 1106"/>
                <a:gd name="T1" fmla="*/ 58 h 1007"/>
                <a:gd name="T2" fmla="*/ 989 w 1106"/>
                <a:gd name="T3" fmla="*/ 58 h 1007"/>
                <a:gd name="T4" fmla="*/ 1105 w 1106"/>
                <a:gd name="T5" fmla="*/ 407 h 1007"/>
                <a:gd name="T6" fmla="*/ 950 w 1106"/>
                <a:gd name="T7" fmla="*/ 465 h 1007"/>
                <a:gd name="T8" fmla="*/ 814 w 1106"/>
                <a:gd name="T9" fmla="*/ 116 h 1007"/>
                <a:gd name="T10" fmla="*/ 911 w 1106"/>
                <a:gd name="T11" fmla="*/ 774 h 1007"/>
                <a:gd name="T12" fmla="*/ 737 w 1106"/>
                <a:gd name="T13" fmla="*/ 832 h 1007"/>
                <a:gd name="T14" fmla="*/ 582 w 1106"/>
                <a:gd name="T15" fmla="*/ 871 h 1007"/>
                <a:gd name="T16" fmla="*/ 369 w 1106"/>
                <a:gd name="T17" fmla="*/ 910 h 1007"/>
                <a:gd name="T18" fmla="*/ 310 w 1106"/>
                <a:gd name="T19" fmla="*/ 774 h 1007"/>
                <a:gd name="T20" fmla="*/ 194 w 1106"/>
                <a:gd name="T21" fmla="*/ 774 h 1007"/>
                <a:gd name="T22" fmla="*/ 0 w 1106"/>
                <a:gd name="T23" fmla="*/ 291 h 1007"/>
                <a:gd name="T24" fmla="*/ 39 w 1106"/>
                <a:gd name="T25" fmla="*/ 193 h 1007"/>
                <a:gd name="T26" fmla="*/ 969 w 1106"/>
                <a:gd name="T27" fmla="*/ 0 h 1007"/>
                <a:gd name="T28" fmla="*/ 989 w 1106"/>
                <a:gd name="T29" fmla="*/ 58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6" h="1007">
                  <a:moveTo>
                    <a:pt x="989" y="58"/>
                  </a:moveTo>
                  <a:lnTo>
                    <a:pt x="989" y="58"/>
                  </a:lnTo>
                  <a:cubicBezTo>
                    <a:pt x="1105" y="407"/>
                    <a:pt x="1105" y="407"/>
                    <a:pt x="1105" y="407"/>
                  </a:cubicBezTo>
                  <a:cubicBezTo>
                    <a:pt x="1105" y="407"/>
                    <a:pt x="1085" y="580"/>
                    <a:pt x="950" y="465"/>
                  </a:cubicBezTo>
                  <a:cubicBezTo>
                    <a:pt x="814" y="116"/>
                    <a:pt x="814" y="116"/>
                    <a:pt x="814" y="116"/>
                  </a:cubicBezTo>
                  <a:cubicBezTo>
                    <a:pt x="911" y="774"/>
                    <a:pt x="911" y="774"/>
                    <a:pt x="911" y="774"/>
                  </a:cubicBezTo>
                  <a:cubicBezTo>
                    <a:pt x="911" y="774"/>
                    <a:pt x="834" y="910"/>
                    <a:pt x="737" y="832"/>
                  </a:cubicBezTo>
                  <a:cubicBezTo>
                    <a:pt x="737" y="832"/>
                    <a:pt x="679" y="948"/>
                    <a:pt x="582" y="871"/>
                  </a:cubicBezTo>
                  <a:cubicBezTo>
                    <a:pt x="582" y="871"/>
                    <a:pt x="465" y="1006"/>
                    <a:pt x="369" y="910"/>
                  </a:cubicBezTo>
                  <a:cubicBezTo>
                    <a:pt x="310" y="774"/>
                    <a:pt x="310" y="774"/>
                    <a:pt x="310" y="774"/>
                  </a:cubicBezTo>
                  <a:cubicBezTo>
                    <a:pt x="310" y="774"/>
                    <a:pt x="272" y="871"/>
                    <a:pt x="194" y="774"/>
                  </a:cubicBezTo>
                  <a:cubicBezTo>
                    <a:pt x="194" y="774"/>
                    <a:pt x="20" y="426"/>
                    <a:pt x="0" y="291"/>
                  </a:cubicBezTo>
                  <a:cubicBezTo>
                    <a:pt x="39" y="193"/>
                    <a:pt x="39" y="193"/>
                    <a:pt x="39" y="193"/>
                  </a:cubicBezTo>
                  <a:cubicBezTo>
                    <a:pt x="969" y="0"/>
                    <a:pt x="969" y="0"/>
                    <a:pt x="969" y="0"/>
                  </a:cubicBezTo>
                  <a:lnTo>
                    <a:pt x="989" y="58"/>
                  </a:lnTo>
                </a:path>
              </a:pathLst>
            </a:custGeom>
            <a:solidFill>
              <a:srgbClr val="FED6B6"/>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9" name="Freeform 13"/>
            <p:cNvSpPr>
              <a:spLocks noChangeArrowheads="1"/>
            </p:cNvSpPr>
            <p:nvPr/>
          </p:nvSpPr>
          <p:spPr bwMode="auto">
            <a:xfrm>
              <a:off x="2973063" y="1821647"/>
              <a:ext cx="1667648" cy="1734794"/>
            </a:xfrm>
            <a:custGeom>
              <a:avLst/>
              <a:gdLst>
                <a:gd name="T0" fmla="*/ 4709 w 4710"/>
                <a:gd name="T1" fmla="*/ 737 h 4904"/>
                <a:gd name="T2" fmla="*/ 4709 w 4710"/>
                <a:gd name="T3" fmla="*/ 737 h 4904"/>
                <a:gd name="T4" fmla="*/ 2015 w 4710"/>
                <a:gd name="T5" fmla="*/ 4728 h 4904"/>
                <a:gd name="T6" fmla="*/ 1512 w 4710"/>
                <a:gd name="T7" fmla="*/ 4903 h 4904"/>
                <a:gd name="T8" fmla="*/ 4457 w 4710"/>
                <a:gd name="T9" fmla="*/ 0 h 4904"/>
                <a:gd name="T10" fmla="*/ 4709 w 4710"/>
                <a:gd name="T11" fmla="*/ 737 h 4904"/>
              </a:gdLst>
              <a:ahLst/>
              <a:cxnLst>
                <a:cxn ang="0">
                  <a:pos x="T0" y="T1"/>
                </a:cxn>
                <a:cxn ang="0">
                  <a:pos x="T2" y="T3"/>
                </a:cxn>
                <a:cxn ang="0">
                  <a:pos x="T4" y="T5"/>
                </a:cxn>
                <a:cxn ang="0">
                  <a:pos x="T6" y="T7"/>
                </a:cxn>
                <a:cxn ang="0">
                  <a:pos x="T8" y="T9"/>
                </a:cxn>
                <a:cxn ang="0">
                  <a:pos x="T10" y="T11"/>
                </a:cxn>
              </a:cxnLst>
              <a:rect l="0" t="0" r="r" b="b"/>
              <a:pathLst>
                <a:path w="4710" h="4904">
                  <a:moveTo>
                    <a:pt x="4709" y="737"/>
                  </a:moveTo>
                  <a:lnTo>
                    <a:pt x="4709" y="737"/>
                  </a:lnTo>
                  <a:cubicBezTo>
                    <a:pt x="4709" y="737"/>
                    <a:pt x="1085" y="1124"/>
                    <a:pt x="2015" y="4728"/>
                  </a:cubicBezTo>
                  <a:cubicBezTo>
                    <a:pt x="1512" y="4903"/>
                    <a:pt x="1512" y="4903"/>
                    <a:pt x="1512" y="4903"/>
                  </a:cubicBezTo>
                  <a:cubicBezTo>
                    <a:pt x="1512" y="4903"/>
                    <a:pt x="0" y="1299"/>
                    <a:pt x="4457" y="0"/>
                  </a:cubicBezTo>
                  <a:lnTo>
                    <a:pt x="4709" y="737"/>
                  </a:lnTo>
                </a:path>
              </a:pathLst>
            </a:custGeom>
            <a:solidFill>
              <a:srgbClr val="F2644C"/>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0" name="Freeform 14"/>
            <p:cNvSpPr>
              <a:spLocks noChangeArrowheads="1"/>
            </p:cNvSpPr>
            <p:nvPr/>
          </p:nvSpPr>
          <p:spPr bwMode="auto">
            <a:xfrm>
              <a:off x="4214053" y="5724389"/>
              <a:ext cx="495964" cy="212247"/>
            </a:xfrm>
            <a:custGeom>
              <a:avLst/>
              <a:gdLst>
                <a:gd name="T0" fmla="*/ 96 w 1396"/>
                <a:gd name="T1" fmla="*/ 504 h 601"/>
                <a:gd name="T2" fmla="*/ 96 w 1396"/>
                <a:gd name="T3" fmla="*/ 504 h 601"/>
                <a:gd name="T4" fmla="*/ 503 w 1396"/>
                <a:gd name="T5" fmla="*/ 349 h 601"/>
                <a:gd name="T6" fmla="*/ 1007 w 1396"/>
                <a:gd name="T7" fmla="*/ 0 h 601"/>
                <a:gd name="T8" fmla="*/ 1142 w 1396"/>
                <a:gd name="T9" fmla="*/ 19 h 601"/>
                <a:gd name="T10" fmla="*/ 1142 w 1396"/>
                <a:gd name="T11" fmla="*/ 174 h 601"/>
                <a:gd name="T12" fmla="*/ 1395 w 1396"/>
                <a:gd name="T13" fmla="*/ 174 h 601"/>
                <a:gd name="T14" fmla="*/ 1395 w 1396"/>
                <a:gd name="T15" fmla="*/ 426 h 601"/>
                <a:gd name="T16" fmla="*/ 1395 w 1396"/>
                <a:gd name="T17" fmla="*/ 600 h 601"/>
                <a:gd name="T18" fmla="*/ 1007 w 1396"/>
                <a:gd name="T19" fmla="*/ 600 h 601"/>
                <a:gd name="T20" fmla="*/ 1007 w 1396"/>
                <a:gd name="T21" fmla="*/ 426 h 601"/>
                <a:gd name="T22" fmla="*/ 620 w 1396"/>
                <a:gd name="T23" fmla="*/ 600 h 601"/>
                <a:gd name="T24" fmla="*/ 38 w 1396"/>
                <a:gd name="T25" fmla="*/ 600 h 601"/>
                <a:gd name="T26" fmla="*/ 96 w 1396"/>
                <a:gd name="T27" fmla="*/ 50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6" h="601">
                  <a:moveTo>
                    <a:pt x="96" y="504"/>
                  </a:moveTo>
                  <a:lnTo>
                    <a:pt x="96" y="504"/>
                  </a:lnTo>
                  <a:cubicBezTo>
                    <a:pt x="503" y="349"/>
                    <a:pt x="503" y="349"/>
                    <a:pt x="503" y="349"/>
                  </a:cubicBezTo>
                  <a:cubicBezTo>
                    <a:pt x="968" y="155"/>
                    <a:pt x="1007" y="0"/>
                    <a:pt x="1007" y="0"/>
                  </a:cubicBezTo>
                  <a:cubicBezTo>
                    <a:pt x="1142" y="19"/>
                    <a:pt x="1142" y="19"/>
                    <a:pt x="1142" y="19"/>
                  </a:cubicBezTo>
                  <a:cubicBezTo>
                    <a:pt x="1142" y="174"/>
                    <a:pt x="1142" y="174"/>
                    <a:pt x="1142" y="174"/>
                  </a:cubicBezTo>
                  <a:cubicBezTo>
                    <a:pt x="1395" y="174"/>
                    <a:pt x="1395" y="174"/>
                    <a:pt x="1395" y="174"/>
                  </a:cubicBezTo>
                  <a:cubicBezTo>
                    <a:pt x="1395" y="426"/>
                    <a:pt x="1395" y="426"/>
                    <a:pt x="1395" y="426"/>
                  </a:cubicBezTo>
                  <a:cubicBezTo>
                    <a:pt x="1395" y="600"/>
                    <a:pt x="1395" y="600"/>
                    <a:pt x="1395" y="600"/>
                  </a:cubicBezTo>
                  <a:cubicBezTo>
                    <a:pt x="1007" y="600"/>
                    <a:pt x="1007" y="600"/>
                    <a:pt x="1007" y="600"/>
                  </a:cubicBezTo>
                  <a:cubicBezTo>
                    <a:pt x="1007" y="426"/>
                    <a:pt x="1007" y="426"/>
                    <a:pt x="1007" y="426"/>
                  </a:cubicBezTo>
                  <a:cubicBezTo>
                    <a:pt x="1007" y="426"/>
                    <a:pt x="987" y="600"/>
                    <a:pt x="620" y="600"/>
                  </a:cubicBezTo>
                  <a:cubicBezTo>
                    <a:pt x="38" y="600"/>
                    <a:pt x="38" y="600"/>
                    <a:pt x="38" y="600"/>
                  </a:cubicBezTo>
                  <a:cubicBezTo>
                    <a:pt x="38" y="600"/>
                    <a:pt x="0" y="504"/>
                    <a:pt x="96" y="504"/>
                  </a:cubicBezTo>
                </a:path>
              </a:pathLst>
            </a:custGeom>
            <a:solidFill>
              <a:srgbClr val="424243"/>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1" name="Freeform 15"/>
            <p:cNvSpPr>
              <a:spLocks noChangeArrowheads="1"/>
            </p:cNvSpPr>
            <p:nvPr/>
          </p:nvSpPr>
          <p:spPr bwMode="auto">
            <a:xfrm>
              <a:off x="4571407" y="3837992"/>
              <a:ext cx="879305" cy="2098644"/>
            </a:xfrm>
            <a:custGeom>
              <a:avLst/>
              <a:gdLst>
                <a:gd name="T0" fmla="*/ 58 w 2481"/>
                <a:gd name="T1" fmla="*/ 386 h 5928"/>
                <a:gd name="T2" fmla="*/ 58 w 2481"/>
                <a:gd name="T3" fmla="*/ 0 h 5928"/>
                <a:gd name="T4" fmla="*/ 2480 w 2481"/>
                <a:gd name="T5" fmla="*/ 38 h 5928"/>
                <a:gd name="T6" fmla="*/ 2480 w 2481"/>
                <a:gd name="T7" fmla="*/ 1781 h 5928"/>
                <a:gd name="T8" fmla="*/ 504 w 2481"/>
                <a:gd name="T9" fmla="*/ 1781 h 5928"/>
                <a:gd name="T10" fmla="*/ 388 w 2481"/>
                <a:gd name="T11" fmla="*/ 5753 h 5928"/>
                <a:gd name="T12" fmla="*/ 388 w 2481"/>
                <a:gd name="T13" fmla="*/ 5927 h 5928"/>
                <a:gd name="T14" fmla="*/ 0 w 2481"/>
                <a:gd name="T15" fmla="*/ 5927 h 5928"/>
                <a:gd name="T16" fmla="*/ 0 w 2481"/>
                <a:gd name="T17" fmla="*/ 5831 h 5928"/>
                <a:gd name="T18" fmla="*/ 58 w 2481"/>
                <a:gd name="T19" fmla="*/ 386 h 5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1" h="5928">
                  <a:moveTo>
                    <a:pt x="58" y="386"/>
                  </a:moveTo>
                  <a:lnTo>
                    <a:pt x="58" y="0"/>
                  </a:lnTo>
                  <a:lnTo>
                    <a:pt x="2480" y="38"/>
                  </a:lnTo>
                  <a:lnTo>
                    <a:pt x="2480" y="1781"/>
                  </a:lnTo>
                  <a:lnTo>
                    <a:pt x="504" y="1781"/>
                  </a:lnTo>
                  <a:lnTo>
                    <a:pt x="388" y="5753"/>
                  </a:lnTo>
                  <a:lnTo>
                    <a:pt x="388" y="5927"/>
                  </a:lnTo>
                  <a:lnTo>
                    <a:pt x="0" y="5927"/>
                  </a:lnTo>
                  <a:lnTo>
                    <a:pt x="0" y="5831"/>
                  </a:lnTo>
                  <a:lnTo>
                    <a:pt x="58" y="386"/>
                  </a:lnTo>
                </a:path>
              </a:pathLst>
            </a:custGeom>
            <a:solidFill>
              <a:srgbClr val="023A47"/>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2" name="Freeform 16"/>
            <p:cNvSpPr>
              <a:spLocks noChangeArrowheads="1"/>
            </p:cNvSpPr>
            <p:nvPr/>
          </p:nvSpPr>
          <p:spPr bwMode="auto">
            <a:xfrm>
              <a:off x="4222716" y="1815150"/>
              <a:ext cx="1022247" cy="2038002"/>
            </a:xfrm>
            <a:custGeom>
              <a:avLst/>
              <a:gdLst>
                <a:gd name="T0" fmla="*/ 2887 w 2888"/>
                <a:gd name="T1" fmla="*/ 0 h 5755"/>
                <a:gd name="T2" fmla="*/ 2809 w 2888"/>
                <a:gd name="T3" fmla="*/ 0 h 5755"/>
                <a:gd name="T4" fmla="*/ 2713 w 2888"/>
                <a:gd name="T5" fmla="*/ 0 h 5755"/>
                <a:gd name="T6" fmla="*/ 1046 w 2888"/>
                <a:gd name="T7" fmla="*/ 0 h 5755"/>
                <a:gd name="T8" fmla="*/ 0 w 2888"/>
                <a:gd name="T9" fmla="*/ 601 h 5755"/>
                <a:gd name="T10" fmla="*/ 1046 w 2888"/>
                <a:gd name="T11" fmla="*/ 5754 h 5755"/>
                <a:gd name="T12" fmla="*/ 2771 w 2888"/>
                <a:gd name="T13" fmla="*/ 5696 h 5755"/>
                <a:gd name="T14" fmla="*/ 2887 w 2888"/>
                <a:gd name="T15" fmla="*/ 5696 h 5755"/>
                <a:gd name="T16" fmla="*/ 2887 w 2888"/>
                <a:gd name="T17" fmla="*/ 0 h 5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8" h="5755">
                  <a:moveTo>
                    <a:pt x="2887" y="0"/>
                  </a:moveTo>
                  <a:lnTo>
                    <a:pt x="2809" y="0"/>
                  </a:lnTo>
                  <a:lnTo>
                    <a:pt x="2713" y="0"/>
                  </a:lnTo>
                  <a:lnTo>
                    <a:pt x="1046" y="0"/>
                  </a:lnTo>
                  <a:lnTo>
                    <a:pt x="0" y="601"/>
                  </a:lnTo>
                  <a:lnTo>
                    <a:pt x="1046" y="5754"/>
                  </a:lnTo>
                  <a:lnTo>
                    <a:pt x="2771" y="5696"/>
                  </a:lnTo>
                  <a:lnTo>
                    <a:pt x="2887" y="5696"/>
                  </a:lnTo>
                  <a:lnTo>
                    <a:pt x="2887" y="0"/>
                  </a:lnTo>
                </a:path>
              </a:pathLst>
            </a:custGeom>
            <a:solidFill>
              <a:srgbClr val="F0EFEF"/>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3" name="Freeform 17"/>
            <p:cNvSpPr>
              <a:spLocks noChangeArrowheads="1"/>
            </p:cNvSpPr>
            <p:nvPr/>
          </p:nvSpPr>
          <p:spPr bwMode="auto">
            <a:xfrm>
              <a:off x="4222716" y="1815150"/>
              <a:ext cx="1227996" cy="2038002"/>
            </a:xfrm>
            <a:custGeom>
              <a:avLst/>
              <a:gdLst>
                <a:gd name="T0" fmla="*/ 1046 w 3469"/>
                <a:gd name="T1" fmla="*/ 0 h 5755"/>
                <a:gd name="T2" fmla="*/ 2713 w 3469"/>
                <a:gd name="T3" fmla="*/ 0 h 5755"/>
                <a:gd name="T4" fmla="*/ 2809 w 3469"/>
                <a:gd name="T5" fmla="*/ 0 h 5755"/>
                <a:gd name="T6" fmla="*/ 3468 w 3469"/>
                <a:gd name="T7" fmla="*/ 0 h 5755"/>
                <a:gd name="T8" fmla="*/ 3468 w 3469"/>
                <a:gd name="T9" fmla="*/ 5716 h 5755"/>
                <a:gd name="T10" fmla="*/ 2771 w 3469"/>
                <a:gd name="T11" fmla="*/ 5696 h 5755"/>
                <a:gd name="T12" fmla="*/ 1046 w 3469"/>
                <a:gd name="T13" fmla="*/ 5754 h 5755"/>
                <a:gd name="T14" fmla="*/ 0 w 3469"/>
                <a:gd name="T15" fmla="*/ 601 h 5755"/>
                <a:gd name="T16" fmla="*/ 1046 w 3469"/>
                <a:gd name="T17" fmla="*/ 0 h 5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9" h="5755">
                  <a:moveTo>
                    <a:pt x="1046" y="0"/>
                  </a:moveTo>
                  <a:lnTo>
                    <a:pt x="2713" y="0"/>
                  </a:lnTo>
                  <a:lnTo>
                    <a:pt x="2809" y="0"/>
                  </a:lnTo>
                  <a:lnTo>
                    <a:pt x="3468" y="0"/>
                  </a:lnTo>
                  <a:lnTo>
                    <a:pt x="3468" y="5716"/>
                  </a:lnTo>
                  <a:lnTo>
                    <a:pt x="2771" y="5696"/>
                  </a:lnTo>
                  <a:lnTo>
                    <a:pt x="1046" y="5754"/>
                  </a:lnTo>
                  <a:lnTo>
                    <a:pt x="0" y="601"/>
                  </a:lnTo>
                  <a:lnTo>
                    <a:pt x="1046" y="0"/>
                  </a:lnTo>
                </a:path>
              </a:pathLst>
            </a:custGeom>
            <a:solidFill>
              <a:srgbClr val="F2644C"/>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4" name="Freeform 18"/>
            <p:cNvSpPr>
              <a:spLocks noChangeArrowheads="1"/>
            </p:cNvSpPr>
            <p:nvPr/>
          </p:nvSpPr>
          <p:spPr bwMode="auto">
            <a:xfrm>
              <a:off x="5312102" y="3796842"/>
              <a:ext cx="136443" cy="75803"/>
            </a:xfrm>
            <a:custGeom>
              <a:avLst/>
              <a:gdLst>
                <a:gd name="T0" fmla="*/ 19 w 388"/>
                <a:gd name="T1" fmla="*/ 155 h 215"/>
                <a:gd name="T2" fmla="*/ 19 w 388"/>
                <a:gd name="T3" fmla="*/ 155 h 215"/>
                <a:gd name="T4" fmla="*/ 19 w 388"/>
                <a:gd name="T5" fmla="*/ 78 h 215"/>
                <a:gd name="T6" fmla="*/ 0 w 388"/>
                <a:gd name="T7" fmla="*/ 0 h 215"/>
                <a:gd name="T8" fmla="*/ 387 w 388"/>
                <a:gd name="T9" fmla="*/ 20 h 215"/>
                <a:gd name="T10" fmla="*/ 387 w 388"/>
                <a:gd name="T11" fmla="*/ 214 h 215"/>
                <a:gd name="T12" fmla="*/ 0 w 388"/>
                <a:gd name="T13" fmla="*/ 214 h 215"/>
                <a:gd name="T14" fmla="*/ 19 w 388"/>
                <a:gd name="T15" fmla="*/ 15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215">
                  <a:moveTo>
                    <a:pt x="19" y="155"/>
                  </a:moveTo>
                  <a:lnTo>
                    <a:pt x="19" y="155"/>
                  </a:lnTo>
                  <a:cubicBezTo>
                    <a:pt x="19" y="78"/>
                    <a:pt x="19" y="78"/>
                    <a:pt x="19" y="78"/>
                  </a:cubicBezTo>
                  <a:cubicBezTo>
                    <a:pt x="19" y="39"/>
                    <a:pt x="0" y="20"/>
                    <a:pt x="0" y="0"/>
                  </a:cubicBezTo>
                  <a:cubicBezTo>
                    <a:pt x="135" y="0"/>
                    <a:pt x="271" y="0"/>
                    <a:pt x="387" y="20"/>
                  </a:cubicBezTo>
                  <a:cubicBezTo>
                    <a:pt x="387" y="214"/>
                    <a:pt x="387" y="214"/>
                    <a:pt x="387" y="214"/>
                  </a:cubicBezTo>
                  <a:cubicBezTo>
                    <a:pt x="271" y="214"/>
                    <a:pt x="135" y="214"/>
                    <a:pt x="0" y="214"/>
                  </a:cubicBezTo>
                  <a:cubicBezTo>
                    <a:pt x="0" y="194"/>
                    <a:pt x="19" y="175"/>
                    <a:pt x="19" y="155"/>
                  </a:cubicBezTo>
                </a:path>
              </a:pathLst>
            </a:custGeom>
            <a:solidFill>
              <a:srgbClr val="3C362F"/>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5" name="Freeform 19"/>
            <p:cNvSpPr>
              <a:spLocks noChangeArrowheads="1"/>
            </p:cNvSpPr>
            <p:nvPr/>
          </p:nvSpPr>
          <p:spPr bwMode="auto">
            <a:xfrm>
              <a:off x="4584401" y="3803340"/>
              <a:ext cx="480802" cy="88796"/>
            </a:xfrm>
            <a:custGeom>
              <a:avLst/>
              <a:gdLst>
                <a:gd name="T0" fmla="*/ 1356 w 1357"/>
                <a:gd name="T1" fmla="*/ 0 h 252"/>
                <a:gd name="T2" fmla="*/ 1356 w 1357"/>
                <a:gd name="T3" fmla="*/ 0 h 252"/>
                <a:gd name="T4" fmla="*/ 1356 w 1357"/>
                <a:gd name="T5" fmla="*/ 58 h 252"/>
                <a:gd name="T6" fmla="*/ 1356 w 1357"/>
                <a:gd name="T7" fmla="*/ 135 h 252"/>
                <a:gd name="T8" fmla="*/ 1356 w 1357"/>
                <a:gd name="T9" fmla="*/ 194 h 252"/>
                <a:gd name="T10" fmla="*/ 19 w 1357"/>
                <a:gd name="T11" fmla="*/ 251 h 252"/>
                <a:gd name="T12" fmla="*/ 0 w 1357"/>
                <a:gd name="T13" fmla="*/ 39 h 252"/>
                <a:gd name="T14" fmla="*/ 1356 w 1357"/>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7" h="252">
                  <a:moveTo>
                    <a:pt x="1356" y="0"/>
                  </a:moveTo>
                  <a:lnTo>
                    <a:pt x="1356" y="0"/>
                  </a:lnTo>
                  <a:cubicBezTo>
                    <a:pt x="1356" y="19"/>
                    <a:pt x="1356" y="39"/>
                    <a:pt x="1356" y="58"/>
                  </a:cubicBezTo>
                  <a:cubicBezTo>
                    <a:pt x="1356" y="135"/>
                    <a:pt x="1356" y="135"/>
                    <a:pt x="1356" y="135"/>
                  </a:cubicBezTo>
                  <a:cubicBezTo>
                    <a:pt x="1356" y="155"/>
                    <a:pt x="1356" y="174"/>
                    <a:pt x="1356" y="194"/>
                  </a:cubicBezTo>
                  <a:cubicBezTo>
                    <a:pt x="930" y="194"/>
                    <a:pt x="465" y="212"/>
                    <a:pt x="19" y="251"/>
                  </a:cubicBezTo>
                  <a:cubicBezTo>
                    <a:pt x="19" y="251"/>
                    <a:pt x="19" y="116"/>
                    <a:pt x="0" y="39"/>
                  </a:cubicBezTo>
                  <a:cubicBezTo>
                    <a:pt x="0" y="39"/>
                    <a:pt x="600" y="0"/>
                    <a:pt x="1356" y="0"/>
                  </a:cubicBezTo>
                </a:path>
              </a:pathLst>
            </a:custGeom>
            <a:solidFill>
              <a:srgbClr val="3C362F"/>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6" name="Freeform 20"/>
            <p:cNvSpPr>
              <a:spLocks noChangeArrowheads="1"/>
            </p:cNvSpPr>
            <p:nvPr/>
          </p:nvSpPr>
          <p:spPr bwMode="auto">
            <a:xfrm>
              <a:off x="5011059" y="3764355"/>
              <a:ext cx="335696" cy="142942"/>
            </a:xfrm>
            <a:custGeom>
              <a:avLst/>
              <a:gdLst>
                <a:gd name="T0" fmla="*/ 0 w 951"/>
                <a:gd name="T1" fmla="*/ 271 h 406"/>
                <a:gd name="T2" fmla="*/ 0 w 951"/>
                <a:gd name="T3" fmla="*/ 271 h 406"/>
                <a:gd name="T4" fmla="*/ 135 w 951"/>
                <a:gd name="T5" fmla="*/ 405 h 406"/>
                <a:gd name="T6" fmla="*/ 814 w 951"/>
                <a:gd name="T7" fmla="*/ 405 h 406"/>
                <a:gd name="T8" fmla="*/ 950 w 951"/>
                <a:gd name="T9" fmla="*/ 271 h 406"/>
                <a:gd name="T10" fmla="*/ 950 w 951"/>
                <a:gd name="T11" fmla="*/ 135 h 406"/>
                <a:gd name="T12" fmla="*/ 814 w 951"/>
                <a:gd name="T13" fmla="*/ 0 h 406"/>
                <a:gd name="T14" fmla="*/ 135 w 951"/>
                <a:gd name="T15" fmla="*/ 0 h 406"/>
                <a:gd name="T16" fmla="*/ 0 w 951"/>
                <a:gd name="T17" fmla="*/ 135 h 406"/>
                <a:gd name="T18" fmla="*/ 0 w 951"/>
                <a:gd name="T19" fmla="*/ 27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1" h="406">
                  <a:moveTo>
                    <a:pt x="0" y="271"/>
                  </a:moveTo>
                  <a:lnTo>
                    <a:pt x="0" y="271"/>
                  </a:lnTo>
                  <a:cubicBezTo>
                    <a:pt x="0" y="348"/>
                    <a:pt x="58" y="405"/>
                    <a:pt x="135" y="405"/>
                  </a:cubicBezTo>
                  <a:cubicBezTo>
                    <a:pt x="814" y="405"/>
                    <a:pt x="814" y="405"/>
                    <a:pt x="814" y="405"/>
                  </a:cubicBezTo>
                  <a:cubicBezTo>
                    <a:pt x="891" y="405"/>
                    <a:pt x="950" y="348"/>
                    <a:pt x="950" y="271"/>
                  </a:cubicBezTo>
                  <a:cubicBezTo>
                    <a:pt x="950" y="135"/>
                    <a:pt x="950" y="135"/>
                    <a:pt x="950" y="135"/>
                  </a:cubicBezTo>
                  <a:cubicBezTo>
                    <a:pt x="950" y="58"/>
                    <a:pt x="891" y="0"/>
                    <a:pt x="814" y="0"/>
                  </a:cubicBezTo>
                  <a:cubicBezTo>
                    <a:pt x="135" y="0"/>
                    <a:pt x="135" y="0"/>
                    <a:pt x="135" y="0"/>
                  </a:cubicBezTo>
                  <a:cubicBezTo>
                    <a:pt x="58" y="0"/>
                    <a:pt x="0" y="58"/>
                    <a:pt x="0" y="135"/>
                  </a:cubicBezTo>
                  <a:lnTo>
                    <a:pt x="0" y="271"/>
                  </a:lnTo>
                </a:path>
              </a:pathLst>
            </a:custGeom>
            <a:solidFill>
              <a:srgbClr val="76706C"/>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7" name="Freeform 21"/>
            <p:cNvSpPr>
              <a:spLocks noChangeArrowheads="1"/>
            </p:cNvSpPr>
            <p:nvPr/>
          </p:nvSpPr>
          <p:spPr bwMode="auto">
            <a:xfrm>
              <a:off x="4982904" y="2356596"/>
              <a:ext cx="392005" cy="1455407"/>
            </a:xfrm>
            <a:custGeom>
              <a:avLst/>
              <a:gdLst>
                <a:gd name="T0" fmla="*/ 736 w 1105"/>
                <a:gd name="T1" fmla="*/ 0 h 4108"/>
                <a:gd name="T2" fmla="*/ 1007 w 1105"/>
                <a:gd name="T3" fmla="*/ 484 h 4108"/>
                <a:gd name="T4" fmla="*/ 658 w 1105"/>
                <a:gd name="T5" fmla="*/ 1046 h 4108"/>
                <a:gd name="T6" fmla="*/ 1104 w 1105"/>
                <a:gd name="T7" fmla="*/ 3487 h 4108"/>
                <a:gd name="T8" fmla="*/ 522 w 1105"/>
                <a:gd name="T9" fmla="*/ 4107 h 4108"/>
                <a:gd name="T10" fmla="*/ 0 w 1105"/>
                <a:gd name="T11" fmla="*/ 3487 h 4108"/>
                <a:gd name="T12" fmla="*/ 445 w 1105"/>
                <a:gd name="T13" fmla="*/ 1066 h 4108"/>
                <a:gd name="T14" fmla="*/ 174 w 1105"/>
                <a:gd name="T15" fmla="*/ 465 h 4108"/>
                <a:gd name="T16" fmla="*/ 367 w 1105"/>
                <a:gd name="T17" fmla="*/ 0 h 4108"/>
                <a:gd name="T18" fmla="*/ 736 w 1105"/>
                <a:gd name="T19" fmla="*/ 0 h 4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5" h="4108">
                  <a:moveTo>
                    <a:pt x="736" y="0"/>
                  </a:moveTo>
                  <a:lnTo>
                    <a:pt x="1007" y="484"/>
                  </a:lnTo>
                  <a:lnTo>
                    <a:pt x="658" y="1046"/>
                  </a:lnTo>
                  <a:lnTo>
                    <a:pt x="1104" y="3487"/>
                  </a:lnTo>
                  <a:lnTo>
                    <a:pt x="522" y="4107"/>
                  </a:lnTo>
                  <a:lnTo>
                    <a:pt x="0" y="3487"/>
                  </a:lnTo>
                  <a:lnTo>
                    <a:pt x="445" y="1066"/>
                  </a:lnTo>
                  <a:lnTo>
                    <a:pt x="174" y="465"/>
                  </a:lnTo>
                  <a:lnTo>
                    <a:pt x="367" y="0"/>
                  </a:lnTo>
                  <a:lnTo>
                    <a:pt x="736" y="0"/>
                  </a:lnTo>
                </a:path>
              </a:pathLst>
            </a:custGeom>
            <a:solidFill>
              <a:srgbClr val="414142"/>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8" name="Freeform 22"/>
            <p:cNvSpPr>
              <a:spLocks noChangeArrowheads="1"/>
            </p:cNvSpPr>
            <p:nvPr/>
          </p:nvSpPr>
          <p:spPr bwMode="auto">
            <a:xfrm>
              <a:off x="4982904" y="2356596"/>
              <a:ext cx="186257" cy="1455407"/>
            </a:xfrm>
            <a:custGeom>
              <a:avLst/>
              <a:gdLst>
                <a:gd name="T0" fmla="*/ 522 w 523"/>
                <a:gd name="T1" fmla="*/ 0 h 4108"/>
                <a:gd name="T2" fmla="*/ 367 w 523"/>
                <a:gd name="T3" fmla="*/ 0 h 4108"/>
                <a:gd name="T4" fmla="*/ 174 w 523"/>
                <a:gd name="T5" fmla="*/ 465 h 4108"/>
                <a:gd name="T6" fmla="*/ 445 w 523"/>
                <a:gd name="T7" fmla="*/ 1066 h 4108"/>
                <a:gd name="T8" fmla="*/ 0 w 523"/>
                <a:gd name="T9" fmla="*/ 3487 h 4108"/>
                <a:gd name="T10" fmla="*/ 522 w 523"/>
                <a:gd name="T11" fmla="*/ 4107 h 4108"/>
                <a:gd name="T12" fmla="*/ 522 w 523"/>
                <a:gd name="T13" fmla="*/ 4107 h 4108"/>
                <a:gd name="T14" fmla="*/ 522 w 523"/>
                <a:gd name="T15" fmla="*/ 0 h 4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3" h="4108">
                  <a:moveTo>
                    <a:pt x="522" y="0"/>
                  </a:moveTo>
                  <a:lnTo>
                    <a:pt x="367" y="0"/>
                  </a:lnTo>
                  <a:lnTo>
                    <a:pt x="174" y="465"/>
                  </a:lnTo>
                  <a:lnTo>
                    <a:pt x="445" y="1066"/>
                  </a:lnTo>
                  <a:lnTo>
                    <a:pt x="0" y="3487"/>
                  </a:lnTo>
                  <a:lnTo>
                    <a:pt x="522" y="4107"/>
                  </a:lnTo>
                  <a:lnTo>
                    <a:pt x="522" y="4107"/>
                  </a:lnTo>
                  <a:lnTo>
                    <a:pt x="522" y="0"/>
                  </a:lnTo>
                </a:path>
              </a:pathLst>
            </a:custGeom>
            <a:solidFill>
              <a:srgbClr val="313131"/>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9" name="Freeform 23"/>
            <p:cNvSpPr>
              <a:spLocks noChangeArrowheads="1"/>
            </p:cNvSpPr>
            <p:nvPr/>
          </p:nvSpPr>
          <p:spPr bwMode="auto">
            <a:xfrm>
              <a:off x="5030551" y="3311706"/>
              <a:ext cx="316203" cy="322702"/>
            </a:xfrm>
            <a:custGeom>
              <a:avLst/>
              <a:gdLst>
                <a:gd name="T0" fmla="*/ 0 w 893"/>
                <a:gd name="T1" fmla="*/ 58 h 911"/>
                <a:gd name="T2" fmla="*/ 0 w 893"/>
                <a:gd name="T3" fmla="*/ 58 h 911"/>
                <a:gd name="T4" fmla="*/ 0 w 893"/>
                <a:gd name="T5" fmla="*/ 19 h 911"/>
                <a:gd name="T6" fmla="*/ 20 w 893"/>
                <a:gd name="T7" fmla="*/ 0 h 911"/>
                <a:gd name="T8" fmla="*/ 892 w 893"/>
                <a:gd name="T9" fmla="*/ 872 h 911"/>
                <a:gd name="T10" fmla="*/ 853 w 893"/>
                <a:gd name="T11" fmla="*/ 910 h 911"/>
                <a:gd name="T12" fmla="*/ 0 w 893"/>
                <a:gd name="T13" fmla="*/ 58 h 911"/>
              </a:gdLst>
              <a:ahLst/>
              <a:cxnLst>
                <a:cxn ang="0">
                  <a:pos x="T0" y="T1"/>
                </a:cxn>
                <a:cxn ang="0">
                  <a:pos x="T2" y="T3"/>
                </a:cxn>
                <a:cxn ang="0">
                  <a:pos x="T4" y="T5"/>
                </a:cxn>
                <a:cxn ang="0">
                  <a:pos x="T6" y="T7"/>
                </a:cxn>
                <a:cxn ang="0">
                  <a:pos x="T8" y="T9"/>
                </a:cxn>
                <a:cxn ang="0">
                  <a:pos x="T10" y="T11"/>
                </a:cxn>
                <a:cxn ang="0">
                  <a:pos x="T12" y="T13"/>
                </a:cxn>
              </a:cxnLst>
              <a:rect l="0" t="0" r="r" b="b"/>
              <a:pathLst>
                <a:path w="893" h="911">
                  <a:moveTo>
                    <a:pt x="0" y="58"/>
                  </a:moveTo>
                  <a:lnTo>
                    <a:pt x="0" y="58"/>
                  </a:lnTo>
                  <a:lnTo>
                    <a:pt x="0" y="19"/>
                  </a:lnTo>
                  <a:lnTo>
                    <a:pt x="20" y="0"/>
                  </a:lnTo>
                  <a:lnTo>
                    <a:pt x="892" y="872"/>
                  </a:lnTo>
                  <a:lnTo>
                    <a:pt x="853" y="910"/>
                  </a:lnTo>
                  <a:lnTo>
                    <a:pt x="0" y="58"/>
                  </a:lnTo>
                </a:path>
              </a:pathLst>
            </a:custGeom>
            <a:solidFill>
              <a:srgbClr val="575555"/>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0" name="Freeform 24"/>
            <p:cNvSpPr>
              <a:spLocks noChangeArrowheads="1"/>
            </p:cNvSpPr>
            <p:nvPr/>
          </p:nvSpPr>
          <p:spPr bwMode="auto">
            <a:xfrm>
              <a:off x="5024053" y="3365851"/>
              <a:ext cx="290214" cy="303210"/>
            </a:xfrm>
            <a:custGeom>
              <a:avLst/>
              <a:gdLst>
                <a:gd name="T0" fmla="*/ 0 w 815"/>
                <a:gd name="T1" fmla="*/ 58 h 854"/>
                <a:gd name="T2" fmla="*/ 0 w 815"/>
                <a:gd name="T3" fmla="*/ 0 h 854"/>
                <a:gd name="T4" fmla="*/ 814 w 815"/>
                <a:gd name="T5" fmla="*/ 814 h 854"/>
                <a:gd name="T6" fmla="*/ 814 w 815"/>
                <a:gd name="T7" fmla="*/ 833 h 854"/>
                <a:gd name="T8" fmla="*/ 814 w 815"/>
                <a:gd name="T9" fmla="*/ 833 h 854"/>
                <a:gd name="T10" fmla="*/ 814 w 815"/>
                <a:gd name="T11" fmla="*/ 833 h 854"/>
                <a:gd name="T12" fmla="*/ 775 w 815"/>
                <a:gd name="T13" fmla="*/ 853 h 854"/>
                <a:gd name="T14" fmla="*/ 0 w 815"/>
                <a:gd name="T15" fmla="*/ 58 h 8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5" h="854">
                  <a:moveTo>
                    <a:pt x="0" y="58"/>
                  </a:moveTo>
                  <a:lnTo>
                    <a:pt x="0" y="0"/>
                  </a:lnTo>
                  <a:lnTo>
                    <a:pt x="814" y="814"/>
                  </a:lnTo>
                  <a:lnTo>
                    <a:pt x="814" y="833"/>
                  </a:lnTo>
                  <a:lnTo>
                    <a:pt x="814" y="833"/>
                  </a:lnTo>
                  <a:lnTo>
                    <a:pt x="814" y="833"/>
                  </a:lnTo>
                  <a:lnTo>
                    <a:pt x="775" y="853"/>
                  </a:lnTo>
                  <a:lnTo>
                    <a:pt x="0" y="58"/>
                  </a:lnTo>
                </a:path>
              </a:pathLst>
            </a:custGeom>
            <a:solidFill>
              <a:srgbClr val="575555"/>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1" name="Freeform 25"/>
            <p:cNvSpPr>
              <a:spLocks noChangeArrowheads="1"/>
            </p:cNvSpPr>
            <p:nvPr/>
          </p:nvSpPr>
          <p:spPr bwMode="auto">
            <a:xfrm>
              <a:off x="4632048" y="1945097"/>
              <a:ext cx="537113" cy="790510"/>
            </a:xfrm>
            <a:custGeom>
              <a:avLst/>
              <a:gdLst>
                <a:gd name="T0" fmla="*/ 0 w 1512"/>
                <a:gd name="T1" fmla="*/ 0 h 2230"/>
                <a:gd name="T2" fmla="*/ 0 w 1512"/>
                <a:gd name="T3" fmla="*/ 0 h 2230"/>
                <a:gd name="T4" fmla="*/ 1046 w 1512"/>
                <a:gd name="T5" fmla="*/ 2229 h 2230"/>
                <a:gd name="T6" fmla="*/ 1511 w 1512"/>
                <a:gd name="T7" fmla="*/ 1492 h 2230"/>
                <a:gd name="T8" fmla="*/ 0 w 1512"/>
                <a:gd name="T9" fmla="*/ 0 h 2230"/>
              </a:gdLst>
              <a:ahLst/>
              <a:cxnLst>
                <a:cxn ang="0">
                  <a:pos x="T0" y="T1"/>
                </a:cxn>
                <a:cxn ang="0">
                  <a:pos x="T2" y="T3"/>
                </a:cxn>
                <a:cxn ang="0">
                  <a:pos x="T4" y="T5"/>
                </a:cxn>
                <a:cxn ang="0">
                  <a:pos x="T6" y="T7"/>
                </a:cxn>
                <a:cxn ang="0">
                  <a:pos x="T8" y="T9"/>
                </a:cxn>
              </a:cxnLst>
              <a:rect l="0" t="0" r="r" b="b"/>
              <a:pathLst>
                <a:path w="1512" h="2230">
                  <a:moveTo>
                    <a:pt x="0" y="0"/>
                  </a:moveTo>
                  <a:lnTo>
                    <a:pt x="0" y="0"/>
                  </a:lnTo>
                  <a:cubicBezTo>
                    <a:pt x="0" y="0"/>
                    <a:pt x="175" y="1802"/>
                    <a:pt x="1046" y="2229"/>
                  </a:cubicBezTo>
                  <a:cubicBezTo>
                    <a:pt x="1046" y="2229"/>
                    <a:pt x="1201" y="1725"/>
                    <a:pt x="1511" y="1492"/>
                  </a:cubicBezTo>
                  <a:cubicBezTo>
                    <a:pt x="1511" y="1492"/>
                    <a:pt x="581" y="853"/>
                    <a:pt x="0" y="0"/>
                  </a:cubicBezTo>
                </a:path>
              </a:pathLst>
            </a:custGeom>
            <a:solidFill>
              <a:srgbClr val="D3D5D8"/>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2" name="Freeform 26"/>
            <p:cNvSpPr>
              <a:spLocks noChangeArrowheads="1"/>
            </p:cNvSpPr>
            <p:nvPr/>
          </p:nvSpPr>
          <p:spPr bwMode="auto">
            <a:xfrm>
              <a:off x="5208145" y="2321943"/>
              <a:ext cx="240401" cy="433157"/>
            </a:xfrm>
            <a:custGeom>
              <a:avLst/>
              <a:gdLst>
                <a:gd name="T0" fmla="*/ 678 w 679"/>
                <a:gd name="T1" fmla="*/ 0 h 1221"/>
                <a:gd name="T2" fmla="*/ 678 w 679"/>
                <a:gd name="T3" fmla="*/ 0 h 1221"/>
                <a:gd name="T4" fmla="*/ 678 w 679"/>
                <a:gd name="T5" fmla="*/ 1046 h 1221"/>
                <a:gd name="T6" fmla="*/ 388 w 679"/>
                <a:gd name="T7" fmla="*/ 1220 h 1221"/>
                <a:gd name="T8" fmla="*/ 0 w 679"/>
                <a:gd name="T9" fmla="*/ 426 h 1221"/>
                <a:gd name="T10" fmla="*/ 678 w 679"/>
                <a:gd name="T11" fmla="*/ 0 h 1221"/>
              </a:gdLst>
              <a:ahLst/>
              <a:cxnLst>
                <a:cxn ang="0">
                  <a:pos x="T0" y="T1"/>
                </a:cxn>
                <a:cxn ang="0">
                  <a:pos x="T2" y="T3"/>
                </a:cxn>
                <a:cxn ang="0">
                  <a:pos x="T4" y="T5"/>
                </a:cxn>
                <a:cxn ang="0">
                  <a:pos x="T6" y="T7"/>
                </a:cxn>
                <a:cxn ang="0">
                  <a:pos x="T8" y="T9"/>
                </a:cxn>
                <a:cxn ang="0">
                  <a:pos x="T10" y="T11"/>
                </a:cxn>
              </a:cxnLst>
              <a:rect l="0" t="0" r="r" b="b"/>
              <a:pathLst>
                <a:path w="679" h="1221">
                  <a:moveTo>
                    <a:pt x="678" y="0"/>
                  </a:moveTo>
                  <a:lnTo>
                    <a:pt x="678" y="0"/>
                  </a:lnTo>
                  <a:cubicBezTo>
                    <a:pt x="678" y="1046"/>
                    <a:pt x="678" y="1046"/>
                    <a:pt x="678" y="1046"/>
                  </a:cubicBezTo>
                  <a:cubicBezTo>
                    <a:pt x="581" y="1124"/>
                    <a:pt x="484" y="1182"/>
                    <a:pt x="388" y="1220"/>
                  </a:cubicBezTo>
                  <a:cubicBezTo>
                    <a:pt x="388" y="1220"/>
                    <a:pt x="271" y="697"/>
                    <a:pt x="0" y="426"/>
                  </a:cubicBezTo>
                  <a:cubicBezTo>
                    <a:pt x="0" y="426"/>
                    <a:pt x="310" y="271"/>
                    <a:pt x="678" y="0"/>
                  </a:cubicBezTo>
                </a:path>
              </a:pathLst>
            </a:custGeom>
            <a:solidFill>
              <a:srgbClr val="D3D5D8"/>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3" name="Freeform 27"/>
            <p:cNvSpPr>
              <a:spLocks noChangeArrowheads="1"/>
            </p:cNvSpPr>
            <p:nvPr/>
          </p:nvSpPr>
          <p:spPr bwMode="auto">
            <a:xfrm>
              <a:off x="4372155" y="1815150"/>
              <a:ext cx="1076390" cy="680056"/>
            </a:xfrm>
            <a:custGeom>
              <a:avLst/>
              <a:gdLst>
                <a:gd name="T0" fmla="*/ 0 w 3043"/>
                <a:gd name="T1" fmla="*/ 0 h 1919"/>
                <a:gd name="T2" fmla="*/ 0 w 3043"/>
                <a:gd name="T3" fmla="*/ 0 h 1919"/>
                <a:gd name="T4" fmla="*/ 3042 w 3043"/>
                <a:gd name="T5" fmla="*/ 0 h 1919"/>
                <a:gd name="T6" fmla="*/ 3042 w 3043"/>
                <a:gd name="T7" fmla="*/ 1763 h 1919"/>
                <a:gd name="T8" fmla="*/ 2693 w 3043"/>
                <a:gd name="T9" fmla="*/ 1899 h 1919"/>
                <a:gd name="T10" fmla="*/ 2538 w 3043"/>
                <a:gd name="T11" fmla="*/ 1918 h 1919"/>
                <a:gd name="T12" fmla="*/ 2538 w 3043"/>
                <a:gd name="T13" fmla="*/ 1918 h 1919"/>
                <a:gd name="T14" fmla="*/ 2538 w 3043"/>
                <a:gd name="T15" fmla="*/ 1918 h 1919"/>
                <a:gd name="T16" fmla="*/ 2538 w 3043"/>
                <a:gd name="T17" fmla="*/ 1918 h 1919"/>
                <a:gd name="T18" fmla="*/ 2461 w 3043"/>
                <a:gd name="T19" fmla="*/ 1918 h 1919"/>
                <a:gd name="T20" fmla="*/ 2480 w 3043"/>
                <a:gd name="T21" fmla="*/ 1918 h 1919"/>
                <a:gd name="T22" fmla="*/ 2461 w 3043"/>
                <a:gd name="T23" fmla="*/ 1918 h 1919"/>
                <a:gd name="T24" fmla="*/ 1937 w 3043"/>
                <a:gd name="T25" fmla="*/ 1860 h 1919"/>
                <a:gd name="T26" fmla="*/ 1899 w 3043"/>
                <a:gd name="T27" fmla="*/ 1841 h 1919"/>
                <a:gd name="T28" fmla="*/ 659 w 3043"/>
                <a:gd name="T29" fmla="*/ 892 h 1919"/>
                <a:gd name="T30" fmla="*/ 659 w 3043"/>
                <a:gd name="T31" fmla="*/ 892 h 1919"/>
                <a:gd name="T32" fmla="*/ 659 w 3043"/>
                <a:gd name="T33" fmla="*/ 892 h 1919"/>
                <a:gd name="T34" fmla="*/ 0 w 3043"/>
                <a:gd name="T35" fmla="*/ 0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3" h="1919">
                  <a:moveTo>
                    <a:pt x="0" y="0"/>
                  </a:moveTo>
                  <a:lnTo>
                    <a:pt x="0" y="0"/>
                  </a:lnTo>
                  <a:cubicBezTo>
                    <a:pt x="3042" y="0"/>
                    <a:pt x="3042" y="0"/>
                    <a:pt x="3042" y="0"/>
                  </a:cubicBezTo>
                  <a:cubicBezTo>
                    <a:pt x="3042" y="1763"/>
                    <a:pt x="3042" y="1763"/>
                    <a:pt x="3042" y="1763"/>
                  </a:cubicBezTo>
                  <a:cubicBezTo>
                    <a:pt x="2926" y="1822"/>
                    <a:pt x="2810" y="1860"/>
                    <a:pt x="2693" y="1899"/>
                  </a:cubicBezTo>
                  <a:cubicBezTo>
                    <a:pt x="2655" y="1899"/>
                    <a:pt x="2597" y="1918"/>
                    <a:pt x="2538" y="1918"/>
                  </a:cubicBezTo>
                  <a:lnTo>
                    <a:pt x="2538" y="1918"/>
                  </a:lnTo>
                  <a:lnTo>
                    <a:pt x="2538" y="1918"/>
                  </a:lnTo>
                  <a:lnTo>
                    <a:pt x="2538" y="1918"/>
                  </a:lnTo>
                  <a:cubicBezTo>
                    <a:pt x="2538" y="1918"/>
                    <a:pt x="2519" y="1918"/>
                    <a:pt x="2461" y="1918"/>
                  </a:cubicBezTo>
                  <a:cubicBezTo>
                    <a:pt x="2480" y="1918"/>
                    <a:pt x="2480" y="1918"/>
                    <a:pt x="2480" y="1918"/>
                  </a:cubicBezTo>
                  <a:cubicBezTo>
                    <a:pt x="2480" y="1918"/>
                    <a:pt x="2480" y="1918"/>
                    <a:pt x="2461" y="1918"/>
                  </a:cubicBezTo>
                  <a:cubicBezTo>
                    <a:pt x="2345" y="1918"/>
                    <a:pt x="2073" y="1918"/>
                    <a:pt x="1937" y="1860"/>
                  </a:cubicBezTo>
                  <a:cubicBezTo>
                    <a:pt x="1918" y="1860"/>
                    <a:pt x="1918" y="1841"/>
                    <a:pt x="1899" y="1841"/>
                  </a:cubicBezTo>
                  <a:cubicBezTo>
                    <a:pt x="1705" y="1763"/>
                    <a:pt x="1105" y="1453"/>
                    <a:pt x="659" y="892"/>
                  </a:cubicBezTo>
                  <a:lnTo>
                    <a:pt x="659" y="892"/>
                  </a:lnTo>
                  <a:lnTo>
                    <a:pt x="659" y="892"/>
                  </a:lnTo>
                  <a:cubicBezTo>
                    <a:pt x="446" y="678"/>
                    <a:pt x="213" y="388"/>
                    <a:pt x="0" y="0"/>
                  </a:cubicBezTo>
                </a:path>
              </a:pathLst>
            </a:custGeom>
            <a:solidFill>
              <a:srgbClr val="FDD5B5"/>
            </a:solidFill>
            <a:ln>
              <a:noFill/>
            </a:ln>
            <a:effectLst/>
          </p:spPr>
          <p:txBody>
            <a:bodyPr wrap="none" anchor="ctr"/>
            <a:lstStyle/>
            <a:p>
              <a:pPr defTabSz="407670"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78" name="组合 357"/>
          <p:cNvGrpSpPr/>
          <p:nvPr/>
        </p:nvGrpSpPr>
        <p:grpSpPr bwMode="auto">
          <a:xfrm rot="10800000">
            <a:off x="7639050" y="0"/>
            <a:ext cx="1509713" cy="1509713"/>
            <a:chOff x="0" y="0"/>
            <a:chExt cx="6847115" cy="6847115"/>
          </a:xfrm>
        </p:grpSpPr>
        <p:sp>
          <p:nvSpPr>
            <p:cNvPr id="359" name="直角三角形 358"/>
            <p:cNvSpPr/>
            <p:nvPr/>
          </p:nvSpPr>
          <p:spPr>
            <a:xfrm>
              <a:off x="0" y="0"/>
              <a:ext cx="6847115" cy="6847115"/>
            </a:xfrm>
            <a:prstGeom prst="rtTriangle">
              <a:avLst/>
            </a:prstGeom>
            <a:solidFill>
              <a:srgbClr val="F26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0" name="直角三角形 359"/>
            <p:cNvSpPr/>
            <p:nvPr/>
          </p:nvSpPr>
          <p:spPr>
            <a:xfrm>
              <a:off x="0" y="3527955"/>
              <a:ext cx="3333560" cy="3333560"/>
            </a:xfrm>
            <a:prstGeom prst="rtTriangle">
              <a:avLst/>
            </a:prstGeom>
            <a:solidFill>
              <a:srgbClr val="12A8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079" name="组合 372"/>
          <p:cNvGrpSpPr/>
          <p:nvPr/>
        </p:nvGrpSpPr>
        <p:grpSpPr bwMode="auto">
          <a:xfrm>
            <a:off x="2419350" y="1047751"/>
            <a:ext cx="5608638" cy="3958825"/>
            <a:chOff x="1760370" y="1203118"/>
            <a:chExt cx="5290535" cy="3387691"/>
          </a:xfrm>
        </p:grpSpPr>
        <p:sp>
          <p:nvSpPr>
            <p:cNvPr id="3080" name="文本框 241"/>
            <p:cNvSpPr txBox="1">
              <a:spLocks noChangeArrowheads="1"/>
            </p:cNvSpPr>
            <p:nvPr/>
          </p:nvSpPr>
          <p:spPr bwMode="auto">
            <a:xfrm>
              <a:off x="1760370" y="1203118"/>
              <a:ext cx="3535591" cy="71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dirty="0">
                  <a:solidFill>
                    <a:srgbClr val="222A35"/>
                  </a:solidFill>
                  <a:latin typeface="微软雅黑" panose="020B0503020204020204" pitchFamily="34" charset="-122"/>
                  <a:ea typeface="微软雅黑" panose="020B0503020204020204" pitchFamily="34" charset="-122"/>
                </a:rPr>
                <a:t>第一部分</a:t>
              </a:r>
              <a:endParaRPr lang="en-US" altLang="zh-CN" sz="2400" dirty="0" smtClean="0">
                <a:solidFill>
                  <a:srgbClr val="222A35"/>
                </a:solidFill>
                <a:latin typeface="微软雅黑" panose="020B0503020204020204" pitchFamily="34" charset="-122"/>
                <a:ea typeface="微软雅黑" panose="020B0503020204020204" pitchFamily="34" charset="-122"/>
              </a:endParaRPr>
            </a:p>
            <a:p>
              <a:pPr eaLnBrk="1" hangingPunct="1"/>
              <a:r>
                <a:rPr lang="zh-CN" altLang="en-US" sz="2400" b="1" dirty="0" smtClean="0">
                  <a:solidFill>
                    <a:srgbClr val="000000"/>
                  </a:solidFill>
                  <a:latin typeface="微软雅黑" panose="020B0503020204020204" pitchFamily="34" charset="-122"/>
                  <a:ea typeface="微软雅黑" panose="020B0503020204020204" pitchFamily="34" charset="-122"/>
                </a:rPr>
                <a:t>     毕业论文选题</a:t>
              </a:r>
              <a:endParaRPr lang="zh-CN" altLang="en-US" sz="2400" b="1" dirty="0" smtClean="0">
                <a:solidFill>
                  <a:srgbClr val="000000"/>
                </a:solidFill>
                <a:latin typeface="微软雅黑" panose="020B0503020204020204" pitchFamily="34" charset="-122"/>
                <a:ea typeface="微软雅黑" panose="020B0503020204020204" pitchFamily="34" charset="-122"/>
              </a:endParaRPr>
            </a:p>
          </p:txBody>
        </p:sp>
        <p:sp>
          <p:nvSpPr>
            <p:cNvPr id="3081" name="文本框 368"/>
            <p:cNvSpPr txBox="1">
              <a:spLocks noChangeArrowheads="1"/>
            </p:cNvSpPr>
            <p:nvPr/>
          </p:nvSpPr>
          <p:spPr bwMode="auto">
            <a:xfrm>
              <a:off x="2628789" y="2092577"/>
              <a:ext cx="4222204" cy="71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dirty="0">
                  <a:solidFill>
                    <a:srgbClr val="222A35"/>
                  </a:solidFill>
                  <a:latin typeface="微软雅黑" panose="020B0503020204020204" pitchFamily="34" charset="-122"/>
                  <a:ea typeface="微软雅黑" panose="020B0503020204020204" pitchFamily="34" charset="-122"/>
                </a:rPr>
                <a:t>第二部分</a:t>
              </a:r>
              <a:endParaRPr lang="en-US" altLang="zh-CN" sz="2400" dirty="0" smtClean="0">
                <a:solidFill>
                  <a:srgbClr val="222A35"/>
                </a:solidFill>
                <a:latin typeface="微软雅黑" panose="020B0503020204020204" pitchFamily="34" charset="-122"/>
                <a:ea typeface="微软雅黑" panose="020B0503020204020204" pitchFamily="34" charset="-122"/>
              </a:endParaRPr>
            </a:p>
            <a:p>
              <a:pPr eaLnBrk="1" hangingPunct="1"/>
              <a:r>
                <a:rPr lang="zh-CN" altLang="en-US" sz="2400" b="1" dirty="0" smtClean="0">
                  <a:solidFill>
                    <a:srgbClr val="000000"/>
                  </a:solidFill>
                  <a:latin typeface="微软雅黑" panose="020B0503020204020204" pitchFamily="34" charset="-122"/>
                  <a:ea typeface="微软雅黑" panose="020B0503020204020204" pitchFamily="34" charset="-122"/>
                </a:rPr>
                <a:t>     文献资料搜集与整理</a:t>
              </a:r>
              <a:endParaRPr lang="zh-CN" altLang="en-US" sz="2400" b="1" dirty="0" smtClean="0">
                <a:solidFill>
                  <a:srgbClr val="000000"/>
                </a:solidFill>
                <a:latin typeface="微软雅黑" panose="020B0503020204020204" pitchFamily="34" charset="-122"/>
                <a:ea typeface="微软雅黑" panose="020B0503020204020204" pitchFamily="34" charset="-122"/>
              </a:endParaRPr>
            </a:p>
          </p:txBody>
        </p:sp>
        <p:sp>
          <p:nvSpPr>
            <p:cNvPr id="3082" name="文本框 370"/>
            <p:cNvSpPr txBox="1">
              <a:spLocks noChangeArrowheads="1"/>
            </p:cNvSpPr>
            <p:nvPr/>
          </p:nvSpPr>
          <p:spPr bwMode="auto">
            <a:xfrm>
              <a:off x="3491897" y="2979426"/>
              <a:ext cx="3559008" cy="71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dirty="0">
                  <a:solidFill>
                    <a:srgbClr val="222A35"/>
                  </a:solidFill>
                  <a:latin typeface="微软雅黑" panose="020B0503020204020204" pitchFamily="34" charset="-122"/>
                  <a:ea typeface="微软雅黑" panose="020B0503020204020204" pitchFamily="34" charset="-122"/>
                </a:rPr>
                <a:t>第三部分</a:t>
              </a:r>
              <a:endParaRPr lang="en-US" altLang="zh-CN" sz="2400" dirty="0" smtClean="0">
                <a:solidFill>
                  <a:srgbClr val="222A35"/>
                </a:solidFill>
                <a:latin typeface="微软雅黑" panose="020B0503020204020204" pitchFamily="34" charset="-122"/>
                <a:ea typeface="微软雅黑" panose="020B0503020204020204" pitchFamily="34" charset="-122"/>
              </a:endParaRPr>
            </a:p>
            <a:p>
              <a:pPr eaLnBrk="1" hangingPunct="1"/>
              <a:r>
                <a:rPr lang="zh-CN" altLang="en-US" sz="2400" b="1" dirty="0" smtClean="0">
                  <a:solidFill>
                    <a:srgbClr val="000000"/>
                  </a:solidFill>
                  <a:latin typeface="微软雅黑" panose="020B0503020204020204" pitchFamily="34" charset="-122"/>
                  <a:ea typeface="微软雅黑" panose="020B0503020204020204" pitchFamily="34" charset="-122"/>
                </a:rPr>
                <a:t>     论文写作与修改</a:t>
              </a:r>
              <a:endParaRPr lang="zh-CN" altLang="en-US" sz="2400" b="1" dirty="0" smtClean="0">
                <a:solidFill>
                  <a:srgbClr val="000000"/>
                </a:solidFill>
                <a:latin typeface="微软雅黑" panose="020B0503020204020204" pitchFamily="34" charset="-122"/>
                <a:ea typeface="微软雅黑" panose="020B0503020204020204" pitchFamily="34" charset="-122"/>
              </a:endParaRPr>
            </a:p>
          </p:txBody>
        </p:sp>
        <p:sp>
          <p:nvSpPr>
            <p:cNvPr id="3083" name="文本框 371"/>
            <p:cNvSpPr txBox="1">
              <a:spLocks noChangeArrowheads="1"/>
            </p:cNvSpPr>
            <p:nvPr/>
          </p:nvSpPr>
          <p:spPr bwMode="auto">
            <a:xfrm>
              <a:off x="4443953" y="3879699"/>
              <a:ext cx="2587485" cy="71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dirty="0">
                  <a:solidFill>
                    <a:srgbClr val="222A35"/>
                  </a:solidFill>
                  <a:latin typeface="微软雅黑" panose="020B0503020204020204" pitchFamily="34" charset="-122"/>
                  <a:ea typeface="微软雅黑" panose="020B0503020204020204" pitchFamily="34" charset="-122"/>
                </a:rPr>
                <a:t>第四部分</a:t>
              </a:r>
              <a:endParaRPr lang="en-US" altLang="zh-CN" sz="2400" dirty="0" smtClean="0">
                <a:solidFill>
                  <a:srgbClr val="222A35"/>
                </a:solidFill>
                <a:latin typeface="微软雅黑" panose="020B0503020204020204" pitchFamily="34" charset="-122"/>
                <a:ea typeface="微软雅黑" panose="020B0503020204020204" pitchFamily="34" charset="-122"/>
              </a:endParaRPr>
            </a:p>
            <a:p>
              <a:pPr eaLnBrk="1" hangingPunct="1"/>
              <a:r>
                <a:rPr lang="zh-CN" altLang="en-US" sz="2400" b="1" dirty="0" smtClean="0">
                  <a:solidFill>
                    <a:srgbClr val="000000"/>
                  </a:solidFill>
                  <a:latin typeface="微软雅黑" panose="020B0503020204020204" pitchFamily="34" charset="-122"/>
                  <a:ea typeface="微软雅黑" panose="020B0503020204020204" pitchFamily="34" charset="-122"/>
                </a:rPr>
                <a:t>    论文相似性检测</a:t>
              </a:r>
              <a:endParaRPr lang="zh-CN" altLang="en-US" sz="2400" b="1" dirty="0" smtClean="0">
                <a:solidFill>
                  <a:srgbClr val="000000"/>
                </a:solidFill>
                <a:latin typeface="微软雅黑" panose="020B0503020204020204" pitchFamily="34" charset="-122"/>
                <a:ea typeface="微软雅黑" panose="020B0503020204020204" pitchFamily="34" charset="-122"/>
              </a:endParaRPr>
            </a:p>
          </p:txBody>
        </p:sp>
      </p:grpSp>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4613" y="1119720"/>
            <a:ext cx="265796" cy="289979"/>
          </a:xfrm>
          <a:prstGeom prst="rect">
            <a:avLst/>
          </a:prstGeom>
        </p:spPr>
      </p:pic>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0000">
            <a:off x="2971159" y="2204764"/>
            <a:ext cx="332436" cy="240673"/>
          </a:xfrm>
          <a:prstGeom prst="rect">
            <a:avLst/>
          </a:prstGeom>
        </p:spPr>
      </p:pic>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300" y="3201923"/>
            <a:ext cx="321092" cy="350902"/>
          </a:xfrm>
          <a:prstGeom prst="rect">
            <a:avLst/>
          </a:prstGeom>
        </p:spPr>
      </p:pic>
      <p:pic>
        <p:nvPicPr>
          <p:cNvPr id="47" name="图片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4924438" y="4164883"/>
            <a:ext cx="325971" cy="43237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3"/>
                                        </p:tgtEl>
                                        <p:attrNameLst>
                                          <p:attrName>r</p:attrName>
                                        </p:attrNameLst>
                                      </p:cBhvr>
                                    </p:animRot>
                                    <p:animRot by="-240000">
                                      <p:cBhvr>
                                        <p:cTn id="7" dur="200" fill="hold">
                                          <p:stCondLst>
                                            <p:cond delay="200"/>
                                          </p:stCondLst>
                                        </p:cTn>
                                        <p:tgtEl>
                                          <p:spTgt spid="43"/>
                                        </p:tgtEl>
                                        <p:attrNameLst>
                                          <p:attrName>r</p:attrName>
                                        </p:attrNameLst>
                                      </p:cBhvr>
                                    </p:animRot>
                                    <p:animRot by="240000">
                                      <p:cBhvr>
                                        <p:cTn id="8" dur="200" fill="hold">
                                          <p:stCondLst>
                                            <p:cond delay="400"/>
                                          </p:stCondLst>
                                        </p:cTn>
                                        <p:tgtEl>
                                          <p:spTgt spid="43"/>
                                        </p:tgtEl>
                                        <p:attrNameLst>
                                          <p:attrName>r</p:attrName>
                                        </p:attrNameLst>
                                      </p:cBhvr>
                                    </p:animRot>
                                    <p:animRot by="-240000">
                                      <p:cBhvr>
                                        <p:cTn id="9" dur="200" fill="hold">
                                          <p:stCondLst>
                                            <p:cond delay="600"/>
                                          </p:stCondLst>
                                        </p:cTn>
                                        <p:tgtEl>
                                          <p:spTgt spid="43"/>
                                        </p:tgtEl>
                                        <p:attrNameLst>
                                          <p:attrName>r</p:attrName>
                                        </p:attrNameLst>
                                      </p:cBhvr>
                                    </p:animRot>
                                    <p:animRot by="120000">
                                      <p:cBhvr>
                                        <p:cTn id="10" dur="200" fill="hold">
                                          <p:stCondLst>
                                            <p:cond delay="800"/>
                                          </p:stCondLst>
                                        </p:cTn>
                                        <p:tgtEl>
                                          <p:spTgt spid="4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4"/>
                                        </p:tgtEl>
                                        <p:attrNameLst>
                                          <p:attrName>r</p:attrName>
                                        </p:attrNameLst>
                                      </p:cBhvr>
                                    </p:animRot>
                                    <p:animRot by="-240000">
                                      <p:cBhvr>
                                        <p:cTn id="13" dur="200" fill="hold">
                                          <p:stCondLst>
                                            <p:cond delay="200"/>
                                          </p:stCondLst>
                                        </p:cTn>
                                        <p:tgtEl>
                                          <p:spTgt spid="44"/>
                                        </p:tgtEl>
                                        <p:attrNameLst>
                                          <p:attrName>r</p:attrName>
                                        </p:attrNameLst>
                                      </p:cBhvr>
                                    </p:animRot>
                                    <p:animRot by="240000">
                                      <p:cBhvr>
                                        <p:cTn id="14" dur="200" fill="hold">
                                          <p:stCondLst>
                                            <p:cond delay="400"/>
                                          </p:stCondLst>
                                        </p:cTn>
                                        <p:tgtEl>
                                          <p:spTgt spid="44"/>
                                        </p:tgtEl>
                                        <p:attrNameLst>
                                          <p:attrName>r</p:attrName>
                                        </p:attrNameLst>
                                      </p:cBhvr>
                                    </p:animRot>
                                    <p:animRot by="-240000">
                                      <p:cBhvr>
                                        <p:cTn id="15" dur="200" fill="hold">
                                          <p:stCondLst>
                                            <p:cond delay="600"/>
                                          </p:stCondLst>
                                        </p:cTn>
                                        <p:tgtEl>
                                          <p:spTgt spid="44"/>
                                        </p:tgtEl>
                                        <p:attrNameLst>
                                          <p:attrName>r</p:attrName>
                                        </p:attrNameLst>
                                      </p:cBhvr>
                                    </p:animRot>
                                    <p:animRot by="120000">
                                      <p:cBhvr>
                                        <p:cTn id="16" dur="200" fill="hold">
                                          <p:stCondLst>
                                            <p:cond delay="800"/>
                                          </p:stCondLst>
                                        </p:cTn>
                                        <p:tgtEl>
                                          <p:spTgt spid="44"/>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46"/>
                                        </p:tgtEl>
                                        <p:attrNameLst>
                                          <p:attrName>r</p:attrName>
                                        </p:attrNameLst>
                                      </p:cBhvr>
                                    </p:animRot>
                                    <p:animRot by="-240000">
                                      <p:cBhvr>
                                        <p:cTn id="19" dur="200" fill="hold">
                                          <p:stCondLst>
                                            <p:cond delay="200"/>
                                          </p:stCondLst>
                                        </p:cTn>
                                        <p:tgtEl>
                                          <p:spTgt spid="46"/>
                                        </p:tgtEl>
                                        <p:attrNameLst>
                                          <p:attrName>r</p:attrName>
                                        </p:attrNameLst>
                                      </p:cBhvr>
                                    </p:animRot>
                                    <p:animRot by="240000">
                                      <p:cBhvr>
                                        <p:cTn id="20" dur="200" fill="hold">
                                          <p:stCondLst>
                                            <p:cond delay="400"/>
                                          </p:stCondLst>
                                        </p:cTn>
                                        <p:tgtEl>
                                          <p:spTgt spid="46"/>
                                        </p:tgtEl>
                                        <p:attrNameLst>
                                          <p:attrName>r</p:attrName>
                                        </p:attrNameLst>
                                      </p:cBhvr>
                                    </p:animRot>
                                    <p:animRot by="-240000">
                                      <p:cBhvr>
                                        <p:cTn id="21" dur="200" fill="hold">
                                          <p:stCondLst>
                                            <p:cond delay="600"/>
                                          </p:stCondLst>
                                        </p:cTn>
                                        <p:tgtEl>
                                          <p:spTgt spid="46"/>
                                        </p:tgtEl>
                                        <p:attrNameLst>
                                          <p:attrName>r</p:attrName>
                                        </p:attrNameLst>
                                      </p:cBhvr>
                                    </p:animRot>
                                    <p:animRot by="120000">
                                      <p:cBhvr>
                                        <p:cTn id="22" dur="200" fill="hold">
                                          <p:stCondLst>
                                            <p:cond delay="800"/>
                                          </p:stCondLst>
                                        </p:cTn>
                                        <p:tgtEl>
                                          <p:spTgt spid="46"/>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47"/>
                                        </p:tgtEl>
                                        <p:attrNameLst>
                                          <p:attrName>r</p:attrName>
                                        </p:attrNameLst>
                                      </p:cBhvr>
                                    </p:animRot>
                                    <p:animRot by="-240000">
                                      <p:cBhvr>
                                        <p:cTn id="25" dur="200" fill="hold">
                                          <p:stCondLst>
                                            <p:cond delay="200"/>
                                          </p:stCondLst>
                                        </p:cTn>
                                        <p:tgtEl>
                                          <p:spTgt spid="47"/>
                                        </p:tgtEl>
                                        <p:attrNameLst>
                                          <p:attrName>r</p:attrName>
                                        </p:attrNameLst>
                                      </p:cBhvr>
                                    </p:animRot>
                                    <p:animRot by="240000">
                                      <p:cBhvr>
                                        <p:cTn id="26" dur="200" fill="hold">
                                          <p:stCondLst>
                                            <p:cond delay="400"/>
                                          </p:stCondLst>
                                        </p:cTn>
                                        <p:tgtEl>
                                          <p:spTgt spid="47"/>
                                        </p:tgtEl>
                                        <p:attrNameLst>
                                          <p:attrName>r</p:attrName>
                                        </p:attrNameLst>
                                      </p:cBhvr>
                                    </p:animRot>
                                    <p:animRot by="-240000">
                                      <p:cBhvr>
                                        <p:cTn id="27" dur="200" fill="hold">
                                          <p:stCondLst>
                                            <p:cond delay="600"/>
                                          </p:stCondLst>
                                        </p:cTn>
                                        <p:tgtEl>
                                          <p:spTgt spid="47"/>
                                        </p:tgtEl>
                                        <p:attrNameLst>
                                          <p:attrName>r</p:attrName>
                                        </p:attrNameLst>
                                      </p:cBhvr>
                                    </p:animRot>
                                    <p:animRot by="120000">
                                      <p:cBhvr>
                                        <p:cTn id="28" dur="200" fill="hold">
                                          <p:stCondLst>
                                            <p:cond delay="80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2A89D"/>
        </a:solidFill>
        <a:effectLst/>
      </p:bgPr>
    </p:bg>
    <p:spTree>
      <p:nvGrpSpPr>
        <p:cNvPr id="1" name=""/>
        <p:cNvGrpSpPr/>
        <p:nvPr/>
      </p:nvGrpSpPr>
      <p:grpSpPr>
        <a:xfrm>
          <a:off x="0" y="0"/>
          <a:ext cx="0" cy="0"/>
          <a:chOff x="0" y="0"/>
          <a:chExt cx="0" cy="0"/>
        </a:xfrm>
      </p:grpSpPr>
      <p:grpSp>
        <p:nvGrpSpPr>
          <p:cNvPr id="17410" name="组合 99"/>
          <p:cNvGrpSpPr/>
          <p:nvPr/>
        </p:nvGrpSpPr>
        <p:grpSpPr bwMode="auto">
          <a:xfrm>
            <a:off x="441325" y="1944688"/>
            <a:ext cx="3897313" cy="4913312"/>
            <a:chOff x="479426" y="1985962"/>
            <a:chExt cx="3897311" cy="4913314"/>
          </a:xfrm>
        </p:grpSpPr>
        <p:sp>
          <p:nvSpPr>
            <p:cNvPr id="17415" name="Freeform 5"/>
            <p:cNvSpPr>
              <a:spLocks noEditPoints="1"/>
            </p:cNvSpPr>
            <p:nvPr/>
          </p:nvSpPr>
          <p:spPr bwMode="auto">
            <a:xfrm>
              <a:off x="930275" y="2316163"/>
              <a:ext cx="3265487" cy="3263900"/>
            </a:xfrm>
            <a:custGeom>
              <a:avLst/>
              <a:gdLst>
                <a:gd name="T0" fmla="*/ 2147483647 w 1971"/>
                <a:gd name="T1" fmla="*/ 2147483647 h 1971"/>
                <a:gd name="T2" fmla="*/ 2147483647 w 1971"/>
                <a:gd name="T3" fmla="*/ 2147483647 h 1971"/>
                <a:gd name="T4" fmla="*/ 2147483647 w 1971"/>
                <a:gd name="T5" fmla="*/ 2147483647 h 1971"/>
                <a:gd name="T6" fmla="*/ 2147483647 w 1971"/>
                <a:gd name="T7" fmla="*/ 2147483647 h 1971"/>
                <a:gd name="T8" fmla="*/ 1981799374 w 1971"/>
                <a:gd name="T9" fmla="*/ 2147483647 h 1971"/>
                <a:gd name="T10" fmla="*/ 1932392937 w 1971"/>
                <a:gd name="T11" fmla="*/ 2147483647 h 1971"/>
                <a:gd name="T12" fmla="*/ 2147483647 w 1971"/>
                <a:gd name="T13" fmla="*/ 2147483647 h 1971"/>
                <a:gd name="T14" fmla="*/ 2147483647 w 1971"/>
                <a:gd name="T15" fmla="*/ 2147483647 h 1971"/>
                <a:gd name="T16" fmla="*/ 1484978142 w 1971"/>
                <a:gd name="T17" fmla="*/ 2147483647 h 1971"/>
                <a:gd name="T18" fmla="*/ 1323030862 w 1971"/>
                <a:gd name="T19" fmla="*/ 2147483647 h 1971"/>
                <a:gd name="T20" fmla="*/ 1273622768 w 1971"/>
                <a:gd name="T21" fmla="*/ 2147483647 h 1971"/>
                <a:gd name="T22" fmla="*/ 2147483647 w 1971"/>
                <a:gd name="T23" fmla="*/ 2147483647 h 1971"/>
                <a:gd name="T24" fmla="*/ 2147483647 w 1971"/>
                <a:gd name="T25" fmla="*/ 2147483647 h 1971"/>
                <a:gd name="T26" fmla="*/ 886595460 w 1971"/>
                <a:gd name="T27" fmla="*/ 2147483647 h 1971"/>
                <a:gd name="T28" fmla="*/ 760329962 w 1971"/>
                <a:gd name="T29" fmla="*/ 2147483647 h 1971"/>
                <a:gd name="T30" fmla="*/ 716412393 w 1971"/>
                <a:gd name="T31" fmla="*/ 2147483647 h 1971"/>
                <a:gd name="T32" fmla="*/ 2147483647 w 1971"/>
                <a:gd name="T33" fmla="*/ 2147483647 h 1971"/>
                <a:gd name="T34" fmla="*/ 2147483647 w 1971"/>
                <a:gd name="T35" fmla="*/ 2147483647 h 1971"/>
                <a:gd name="T36" fmla="*/ 419965486 w 1971"/>
                <a:gd name="T37" fmla="*/ 2147483647 h 1971"/>
                <a:gd name="T38" fmla="*/ 340364477 w 1971"/>
                <a:gd name="T39" fmla="*/ 2147483647 h 1971"/>
                <a:gd name="T40" fmla="*/ 299192170 w 1971"/>
                <a:gd name="T41" fmla="*/ 2147483647 h 1971"/>
                <a:gd name="T42" fmla="*/ 2147483647 w 1971"/>
                <a:gd name="T43" fmla="*/ 2147483647 h 1971"/>
                <a:gd name="T44" fmla="*/ 2147483647 w 1971"/>
                <a:gd name="T45" fmla="*/ 2147483647 h 1971"/>
                <a:gd name="T46" fmla="*/ 115284448 w 1971"/>
                <a:gd name="T47" fmla="*/ 2147483647 h 1971"/>
                <a:gd name="T48" fmla="*/ 87836796 w 1971"/>
                <a:gd name="T49" fmla="*/ 2147483647 h 1971"/>
                <a:gd name="T50" fmla="*/ 57642224 w 1971"/>
                <a:gd name="T51" fmla="*/ 2147483647 h 1971"/>
                <a:gd name="T52" fmla="*/ 2147483647 w 1971"/>
                <a:gd name="T53" fmla="*/ 2147483647 h 1971"/>
                <a:gd name="T54" fmla="*/ 2147483647 w 1971"/>
                <a:gd name="T55" fmla="*/ 2147483647 h 1971"/>
                <a:gd name="T56" fmla="*/ 0 w 1971"/>
                <a:gd name="T57" fmla="*/ 2147483647 h 1971"/>
                <a:gd name="T58" fmla="*/ 2147483647 w 1971"/>
                <a:gd name="T59" fmla="*/ 2147483647 h 1971"/>
                <a:gd name="T60" fmla="*/ 27449309 w 1971"/>
                <a:gd name="T61" fmla="*/ 2147483647 h 1971"/>
                <a:gd name="T62" fmla="*/ 24704047 w 1971"/>
                <a:gd name="T63" fmla="*/ 2147483647 h 1971"/>
                <a:gd name="T64" fmla="*/ 52153356 w 1971"/>
                <a:gd name="T65" fmla="*/ 2147483647 h 1971"/>
                <a:gd name="T66" fmla="*/ 2147483647 w 1971"/>
                <a:gd name="T67" fmla="*/ 2048429270 h 1971"/>
                <a:gd name="T68" fmla="*/ 2147483647 w 1971"/>
                <a:gd name="T69" fmla="*/ 1999070028 h 1971"/>
                <a:gd name="T70" fmla="*/ 167437805 w 1971"/>
                <a:gd name="T71" fmla="*/ 1829052466 h 1971"/>
                <a:gd name="T72" fmla="*/ 219589504 w 1971"/>
                <a:gd name="T73" fmla="*/ 1637098384 h 1971"/>
                <a:gd name="T74" fmla="*/ 255272943 w 1971"/>
                <a:gd name="T75" fmla="*/ 1606933391 h 1971"/>
                <a:gd name="T76" fmla="*/ 2147483647 w 1971"/>
                <a:gd name="T77" fmla="*/ 1379331426 h 1971"/>
                <a:gd name="T78" fmla="*/ 2147483647 w 1971"/>
                <a:gd name="T79" fmla="*/ 1329970528 h 1971"/>
                <a:gd name="T80" fmla="*/ 491332364 w 1971"/>
                <a:gd name="T81" fmla="*/ 1187375688 h 1971"/>
                <a:gd name="T82" fmla="*/ 590148552 w 1971"/>
                <a:gd name="T83" fmla="*/ 1017359783 h 1971"/>
                <a:gd name="T84" fmla="*/ 634066122 w 1971"/>
                <a:gd name="T85" fmla="*/ 995421606 h 1971"/>
                <a:gd name="T86" fmla="*/ 2147483647 w 1971"/>
                <a:gd name="T87" fmla="*/ 806209795 h 1971"/>
                <a:gd name="T88" fmla="*/ 2147483647 w 1971"/>
                <a:gd name="T89" fmla="*/ 762333441 h 1971"/>
                <a:gd name="T90" fmla="*/ 971685336 w 1971"/>
                <a:gd name="T91" fmla="*/ 655388139 h 1971"/>
                <a:gd name="T92" fmla="*/ 1114419094 w 1971"/>
                <a:gd name="T93" fmla="*/ 515535572 h 1971"/>
                <a:gd name="T94" fmla="*/ 1163827188 w 1971"/>
                <a:gd name="T95" fmla="*/ 507308755 h 1971"/>
                <a:gd name="T96" fmla="*/ 2147483647 w 1971"/>
                <a:gd name="T97" fmla="*/ 372940732 h 1971"/>
                <a:gd name="T98" fmla="*/ 2147483647 w 1971"/>
                <a:gd name="T99" fmla="*/ 331806650 h 1971"/>
                <a:gd name="T100" fmla="*/ 1581049068 w 1971"/>
                <a:gd name="T101" fmla="*/ 268736046 h 1971"/>
                <a:gd name="T102" fmla="*/ 1753975740 w 1971"/>
                <a:gd name="T103" fmla="*/ 172759833 h 1971"/>
                <a:gd name="T104" fmla="*/ 1803383834 w 1971"/>
                <a:gd name="T105" fmla="*/ 178242722 h 1971"/>
                <a:gd name="T106" fmla="*/ 2147483647 w 1971"/>
                <a:gd name="T107" fmla="*/ 104204686 h 1971"/>
                <a:gd name="T108" fmla="*/ 2147483647 w 1971"/>
                <a:gd name="T109" fmla="*/ 76781964 h 1971"/>
                <a:gd name="T110" fmla="*/ 2147483647 w 1971"/>
                <a:gd name="T111" fmla="*/ 46616971 h 1971"/>
                <a:gd name="T112" fmla="*/ 2147483647 w 1971"/>
                <a:gd name="T113" fmla="*/ 41132426 h 1971"/>
                <a:gd name="T114" fmla="*/ 2147483647 w 1971"/>
                <a:gd name="T115" fmla="*/ 2742272 h 1971"/>
                <a:gd name="T116" fmla="*/ 2147483647 w 1971"/>
                <a:gd name="T117" fmla="*/ 21938177 h 19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71" h="1971">
                  <a:moveTo>
                    <a:pt x="985" y="1971"/>
                  </a:moveTo>
                  <a:cubicBezTo>
                    <a:pt x="981" y="1971"/>
                    <a:pt x="981" y="1971"/>
                    <a:pt x="981" y="1971"/>
                  </a:cubicBezTo>
                  <a:cubicBezTo>
                    <a:pt x="981" y="1963"/>
                    <a:pt x="981" y="1963"/>
                    <a:pt x="981" y="1963"/>
                  </a:cubicBezTo>
                  <a:cubicBezTo>
                    <a:pt x="985" y="1963"/>
                    <a:pt x="985" y="1963"/>
                    <a:pt x="985" y="1963"/>
                  </a:cubicBezTo>
                  <a:cubicBezTo>
                    <a:pt x="993" y="1963"/>
                    <a:pt x="1001" y="1963"/>
                    <a:pt x="1009" y="1963"/>
                  </a:cubicBezTo>
                  <a:cubicBezTo>
                    <a:pt x="1010" y="1971"/>
                    <a:pt x="1010" y="1971"/>
                    <a:pt x="1010" y="1971"/>
                  </a:cubicBezTo>
                  <a:cubicBezTo>
                    <a:pt x="1002" y="1971"/>
                    <a:pt x="993" y="1971"/>
                    <a:pt x="985" y="1971"/>
                  </a:cubicBezTo>
                  <a:close/>
                  <a:moveTo>
                    <a:pt x="965" y="1971"/>
                  </a:moveTo>
                  <a:cubicBezTo>
                    <a:pt x="956" y="1970"/>
                    <a:pt x="947" y="1970"/>
                    <a:pt x="937" y="1970"/>
                  </a:cubicBezTo>
                  <a:cubicBezTo>
                    <a:pt x="938" y="1962"/>
                    <a:pt x="938" y="1962"/>
                    <a:pt x="938" y="1962"/>
                  </a:cubicBezTo>
                  <a:cubicBezTo>
                    <a:pt x="947" y="1962"/>
                    <a:pt x="956" y="1962"/>
                    <a:pt x="966" y="1963"/>
                  </a:cubicBezTo>
                  <a:lnTo>
                    <a:pt x="965" y="1971"/>
                  </a:lnTo>
                  <a:close/>
                  <a:moveTo>
                    <a:pt x="1026" y="1970"/>
                  </a:moveTo>
                  <a:cubicBezTo>
                    <a:pt x="1025" y="1962"/>
                    <a:pt x="1025" y="1962"/>
                    <a:pt x="1025" y="1962"/>
                  </a:cubicBezTo>
                  <a:cubicBezTo>
                    <a:pt x="1035" y="1962"/>
                    <a:pt x="1044" y="1961"/>
                    <a:pt x="1053" y="1960"/>
                  </a:cubicBezTo>
                  <a:cubicBezTo>
                    <a:pt x="1054" y="1968"/>
                    <a:pt x="1054" y="1968"/>
                    <a:pt x="1054" y="1968"/>
                  </a:cubicBezTo>
                  <a:cubicBezTo>
                    <a:pt x="1044" y="1969"/>
                    <a:pt x="1035" y="1970"/>
                    <a:pt x="1026" y="1970"/>
                  </a:cubicBezTo>
                  <a:close/>
                  <a:moveTo>
                    <a:pt x="921" y="1969"/>
                  </a:moveTo>
                  <a:cubicBezTo>
                    <a:pt x="912" y="1968"/>
                    <a:pt x="902" y="1967"/>
                    <a:pt x="893" y="1967"/>
                  </a:cubicBezTo>
                  <a:cubicBezTo>
                    <a:pt x="894" y="1959"/>
                    <a:pt x="894" y="1959"/>
                    <a:pt x="894" y="1959"/>
                  </a:cubicBezTo>
                  <a:cubicBezTo>
                    <a:pt x="903" y="1959"/>
                    <a:pt x="912" y="1960"/>
                    <a:pt x="922" y="1961"/>
                  </a:cubicBezTo>
                  <a:lnTo>
                    <a:pt x="921" y="1969"/>
                  </a:lnTo>
                  <a:close/>
                  <a:moveTo>
                    <a:pt x="1070" y="1967"/>
                  </a:moveTo>
                  <a:cubicBezTo>
                    <a:pt x="1069" y="1959"/>
                    <a:pt x="1069" y="1959"/>
                    <a:pt x="1069" y="1959"/>
                  </a:cubicBezTo>
                  <a:cubicBezTo>
                    <a:pt x="1078" y="1958"/>
                    <a:pt x="1088" y="1958"/>
                    <a:pt x="1097" y="1957"/>
                  </a:cubicBezTo>
                  <a:cubicBezTo>
                    <a:pt x="1098" y="1964"/>
                    <a:pt x="1098" y="1964"/>
                    <a:pt x="1098" y="1964"/>
                  </a:cubicBezTo>
                  <a:cubicBezTo>
                    <a:pt x="1088" y="1966"/>
                    <a:pt x="1079" y="1966"/>
                    <a:pt x="1070" y="1967"/>
                  </a:cubicBezTo>
                  <a:close/>
                  <a:moveTo>
                    <a:pt x="877" y="1965"/>
                  </a:moveTo>
                  <a:cubicBezTo>
                    <a:pt x="868" y="1964"/>
                    <a:pt x="859" y="1963"/>
                    <a:pt x="849" y="1961"/>
                  </a:cubicBezTo>
                  <a:cubicBezTo>
                    <a:pt x="850" y="1954"/>
                    <a:pt x="850" y="1954"/>
                    <a:pt x="850" y="1954"/>
                  </a:cubicBezTo>
                  <a:cubicBezTo>
                    <a:pt x="860" y="1955"/>
                    <a:pt x="869" y="1956"/>
                    <a:pt x="878" y="1957"/>
                  </a:cubicBezTo>
                  <a:lnTo>
                    <a:pt x="877" y="1965"/>
                  </a:lnTo>
                  <a:close/>
                  <a:moveTo>
                    <a:pt x="1114" y="1963"/>
                  </a:moveTo>
                  <a:cubicBezTo>
                    <a:pt x="1113" y="1955"/>
                    <a:pt x="1113" y="1955"/>
                    <a:pt x="1113" y="1955"/>
                  </a:cubicBezTo>
                  <a:cubicBezTo>
                    <a:pt x="1122" y="1953"/>
                    <a:pt x="1131" y="1952"/>
                    <a:pt x="1140" y="1951"/>
                  </a:cubicBezTo>
                  <a:cubicBezTo>
                    <a:pt x="1141" y="1959"/>
                    <a:pt x="1141" y="1959"/>
                    <a:pt x="1141" y="1959"/>
                  </a:cubicBezTo>
                  <a:cubicBezTo>
                    <a:pt x="1132" y="1960"/>
                    <a:pt x="1123" y="1961"/>
                    <a:pt x="1114" y="1963"/>
                  </a:cubicBezTo>
                  <a:close/>
                  <a:moveTo>
                    <a:pt x="833" y="1959"/>
                  </a:moveTo>
                  <a:cubicBezTo>
                    <a:pt x="824" y="1958"/>
                    <a:pt x="815" y="1956"/>
                    <a:pt x="806" y="1954"/>
                  </a:cubicBezTo>
                  <a:cubicBezTo>
                    <a:pt x="807" y="1947"/>
                    <a:pt x="807" y="1947"/>
                    <a:pt x="807" y="1947"/>
                  </a:cubicBezTo>
                  <a:cubicBezTo>
                    <a:pt x="816" y="1948"/>
                    <a:pt x="825" y="1950"/>
                    <a:pt x="835" y="1951"/>
                  </a:cubicBezTo>
                  <a:lnTo>
                    <a:pt x="833" y="1959"/>
                  </a:lnTo>
                  <a:close/>
                  <a:moveTo>
                    <a:pt x="1157" y="1956"/>
                  </a:moveTo>
                  <a:cubicBezTo>
                    <a:pt x="1156" y="1948"/>
                    <a:pt x="1156" y="1948"/>
                    <a:pt x="1156" y="1948"/>
                  </a:cubicBezTo>
                  <a:cubicBezTo>
                    <a:pt x="1165" y="1946"/>
                    <a:pt x="1174" y="1945"/>
                    <a:pt x="1183" y="1943"/>
                  </a:cubicBezTo>
                  <a:cubicBezTo>
                    <a:pt x="1185" y="1951"/>
                    <a:pt x="1185" y="1951"/>
                    <a:pt x="1185" y="1951"/>
                  </a:cubicBezTo>
                  <a:cubicBezTo>
                    <a:pt x="1176" y="1952"/>
                    <a:pt x="1167" y="1954"/>
                    <a:pt x="1157" y="1956"/>
                  </a:cubicBezTo>
                  <a:close/>
                  <a:moveTo>
                    <a:pt x="790" y="1951"/>
                  </a:moveTo>
                  <a:cubicBezTo>
                    <a:pt x="781" y="1950"/>
                    <a:pt x="772" y="1948"/>
                    <a:pt x="763" y="1945"/>
                  </a:cubicBezTo>
                  <a:cubicBezTo>
                    <a:pt x="764" y="1938"/>
                    <a:pt x="764" y="1938"/>
                    <a:pt x="764" y="1938"/>
                  </a:cubicBezTo>
                  <a:cubicBezTo>
                    <a:pt x="773" y="1940"/>
                    <a:pt x="782" y="1942"/>
                    <a:pt x="792" y="1944"/>
                  </a:cubicBezTo>
                  <a:lnTo>
                    <a:pt x="790" y="1951"/>
                  </a:lnTo>
                  <a:close/>
                  <a:moveTo>
                    <a:pt x="1201" y="1947"/>
                  </a:moveTo>
                  <a:cubicBezTo>
                    <a:pt x="1199" y="1939"/>
                    <a:pt x="1199" y="1939"/>
                    <a:pt x="1199" y="1939"/>
                  </a:cubicBezTo>
                  <a:cubicBezTo>
                    <a:pt x="1208" y="1937"/>
                    <a:pt x="1217" y="1935"/>
                    <a:pt x="1226" y="1933"/>
                  </a:cubicBezTo>
                  <a:cubicBezTo>
                    <a:pt x="1228" y="1941"/>
                    <a:pt x="1228" y="1941"/>
                    <a:pt x="1228" y="1941"/>
                  </a:cubicBezTo>
                  <a:cubicBezTo>
                    <a:pt x="1219" y="1943"/>
                    <a:pt x="1210" y="1945"/>
                    <a:pt x="1201" y="1947"/>
                  </a:cubicBezTo>
                  <a:close/>
                  <a:moveTo>
                    <a:pt x="747" y="1942"/>
                  </a:moveTo>
                  <a:cubicBezTo>
                    <a:pt x="738" y="1939"/>
                    <a:pt x="729" y="1937"/>
                    <a:pt x="720" y="1935"/>
                  </a:cubicBezTo>
                  <a:cubicBezTo>
                    <a:pt x="722" y="1927"/>
                    <a:pt x="722" y="1927"/>
                    <a:pt x="722" y="1927"/>
                  </a:cubicBezTo>
                  <a:cubicBezTo>
                    <a:pt x="731" y="1929"/>
                    <a:pt x="740" y="1932"/>
                    <a:pt x="749" y="1934"/>
                  </a:cubicBezTo>
                  <a:lnTo>
                    <a:pt x="747" y="1942"/>
                  </a:lnTo>
                  <a:close/>
                  <a:moveTo>
                    <a:pt x="1243" y="1937"/>
                  </a:moveTo>
                  <a:cubicBezTo>
                    <a:pt x="1241" y="1929"/>
                    <a:pt x="1241" y="1929"/>
                    <a:pt x="1241" y="1929"/>
                  </a:cubicBezTo>
                  <a:cubicBezTo>
                    <a:pt x="1250" y="1927"/>
                    <a:pt x="1259" y="1924"/>
                    <a:pt x="1268" y="1921"/>
                  </a:cubicBezTo>
                  <a:cubicBezTo>
                    <a:pt x="1270" y="1929"/>
                    <a:pt x="1270" y="1929"/>
                    <a:pt x="1270" y="1929"/>
                  </a:cubicBezTo>
                  <a:cubicBezTo>
                    <a:pt x="1262" y="1932"/>
                    <a:pt x="1252" y="1934"/>
                    <a:pt x="1243" y="1937"/>
                  </a:cubicBezTo>
                  <a:close/>
                  <a:moveTo>
                    <a:pt x="704" y="1930"/>
                  </a:moveTo>
                  <a:cubicBezTo>
                    <a:pt x="695" y="1927"/>
                    <a:pt x="686" y="1925"/>
                    <a:pt x="677" y="1922"/>
                  </a:cubicBezTo>
                  <a:cubicBezTo>
                    <a:pt x="680" y="1914"/>
                    <a:pt x="680" y="1914"/>
                    <a:pt x="680" y="1914"/>
                  </a:cubicBezTo>
                  <a:cubicBezTo>
                    <a:pt x="689" y="1917"/>
                    <a:pt x="698" y="1920"/>
                    <a:pt x="707" y="1922"/>
                  </a:cubicBezTo>
                  <a:lnTo>
                    <a:pt x="704" y="1930"/>
                  </a:lnTo>
                  <a:close/>
                  <a:moveTo>
                    <a:pt x="1286" y="1924"/>
                  </a:moveTo>
                  <a:cubicBezTo>
                    <a:pt x="1283" y="1917"/>
                    <a:pt x="1283" y="1917"/>
                    <a:pt x="1283" y="1917"/>
                  </a:cubicBezTo>
                  <a:cubicBezTo>
                    <a:pt x="1292" y="1914"/>
                    <a:pt x="1301" y="1911"/>
                    <a:pt x="1310" y="1908"/>
                  </a:cubicBezTo>
                  <a:cubicBezTo>
                    <a:pt x="1313" y="1915"/>
                    <a:pt x="1313" y="1915"/>
                    <a:pt x="1313" y="1915"/>
                  </a:cubicBezTo>
                  <a:cubicBezTo>
                    <a:pt x="1304" y="1918"/>
                    <a:pt x="1295" y="1921"/>
                    <a:pt x="1286" y="1924"/>
                  </a:cubicBezTo>
                  <a:close/>
                  <a:moveTo>
                    <a:pt x="662" y="1917"/>
                  </a:moveTo>
                  <a:cubicBezTo>
                    <a:pt x="653" y="1914"/>
                    <a:pt x="645" y="1910"/>
                    <a:pt x="636" y="1907"/>
                  </a:cubicBezTo>
                  <a:cubicBezTo>
                    <a:pt x="639" y="1900"/>
                    <a:pt x="639" y="1900"/>
                    <a:pt x="639" y="1900"/>
                  </a:cubicBezTo>
                  <a:cubicBezTo>
                    <a:pt x="647" y="1903"/>
                    <a:pt x="656" y="1906"/>
                    <a:pt x="665" y="1909"/>
                  </a:cubicBezTo>
                  <a:lnTo>
                    <a:pt x="662" y="1917"/>
                  </a:lnTo>
                  <a:close/>
                  <a:moveTo>
                    <a:pt x="1328" y="1910"/>
                  </a:moveTo>
                  <a:cubicBezTo>
                    <a:pt x="1325" y="1902"/>
                    <a:pt x="1325" y="1902"/>
                    <a:pt x="1325" y="1902"/>
                  </a:cubicBezTo>
                  <a:cubicBezTo>
                    <a:pt x="1334" y="1899"/>
                    <a:pt x="1342" y="1896"/>
                    <a:pt x="1351" y="1892"/>
                  </a:cubicBezTo>
                  <a:cubicBezTo>
                    <a:pt x="1354" y="1900"/>
                    <a:pt x="1354" y="1900"/>
                    <a:pt x="1354" y="1900"/>
                  </a:cubicBezTo>
                  <a:cubicBezTo>
                    <a:pt x="1345" y="1903"/>
                    <a:pt x="1336" y="1906"/>
                    <a:pt x="1328" y="1910"/>
                  </a:cubicBezTo>
                  <a:close/>
                  <a:moveTo>
                    <a:pt x="621" y="1901"/>
                  </a:moveTo>
                  <a:cubicBezTo>
                    <a:pt x="612" y="1898"/>
                    <a:pt x="604" y="1894"/>
                    <a:pt x="595" y="1890"/>
                  </a:cubicBezTo>
                  <a:cubicBezTo>
                    <a:pt x="598" y="1883"/>
                    <a:pt x="598" y="1883"/>
                    <a:pt x="598" y="1883"/>
                  </a:cubicBezTo>
                  <a:cubicBezTo>
                    <a:pt x="607" y="1887"/>
                    <a:pt x="615" y="1890"/>
                    <a:pt x="624" y="1894"/>
                  </a:cubicBezTo>
                  <a:lnTo>
                    <a:pt x="621" y="1901"/>
                  </a:lnTo>
                  <a:close/>
                  <a:moveTo>
                    <a:pt x="1369" y="1893"/>
                  </a:moveTo>
                  <a:cubicBezTo>
                    <a:pt x="1366" y="1886"/>
                    <a:pt x="1366" y="1886"/>
                    <a:pt x="1366" y="1886"/>
                  </a:cubicBezTo>
                  <a:cubicBezTo>
                    <a:pt x="1374" y="1882"/>
                    <a:pt x="1383" y="1879"/>
                    <a:pt x="1391" y="1875"/>
                  </a:cubicBezTo>
                  <a:cubicBezTo>
                    <a:pt x="1395" y="1882"/>
                    <a:pt x="1395" y="1882"/>
                    <a:pt x="1395" y="1882"/>
                  </a:cubicBezTo>
                  <a:cubicBezTo>
                    <a:pt x="1386" y="1886"/>
                    <a:pt x="1377" y="1890"/>
                    <a:pt x="1369" y="1893"/>
                  </a:cubicBezTo>
                  <a:close/>
                  <a:moveTo>
                    <a:pt x="580" y="1884"/>
                  </a:moveTo>
                  <a:cubicBezTo>
                    <a:pt x="572" y="1880"/>
                    <a:pt x="563" y="1876"/>
                    <a:pt x="555" y="1872"/>
                  </a:cubicBezTo>
                  <a:cubicBezTo>
                    <a:pt x="558" y="1865"/>
                    <a:pt x="558" y="1865"/>
                    <a:pt x="558" y="1865"/>
                  </a:cubicBezTo>
                  <a:cubicBezTo>
                    <a:pt x="567" y="1869"/>
                    <a:pt x="575" y="1873"/>
                    <a:pt x="584" y="1877"/>
                  </a:cubicBezTo>
                  <a:lnTo>
                    <a:pt x="580" y="1884"/>
                  </a:lnTo>
                  <a:close/>
                  <a:moveTo>
                    <a:pt x="1409" y="1875"/>
                  </a:moveTo>
                  <a:cubicBezTo>
                    <a:pt x="1406" y="1868"/>
                    <a:pt x="1406" y="1868"/>
                    <a:pt x="1406" y="1868"/>
                  </a:cubicBezTo>
                  <a:cubicBezTo>
                    <a:pt x="1414" y="1864"/>
                    <a:pt x="1423" y="1860"/>
                    <a:pt x="1431" y="1856"/>
                  </a:cubicBezTo>
                  <a:cubicBezTo>
                    <a:pt x="1435" y="1863"/>
                    <a:pt x="1435" y="1863"/>
                    <a:pt x="1435" y="1863"/>
                  </a:cubicBezTo>
                  <a:cubicBezTo>
                    <a:pt x="1426" y="1867"/>
                    <a:pt x="1418" y="1871"/>
                    <a:pt x="1409" y="1875"/>
                  </a:cubicBezTo>
                  <a:close/>
                  <a:moveTo>
                    <a:pt x="541" y="1865"/>
                  </a:moveTo>
                  <a:cubicBezTo>
                    <a:pt x="532" y="1861"/>
                    <a:pt x="524" y="1856"/>
                    <a:pt x="516" y="1852"/>
                  </a:cubicBezTo>
                  <a:cubicBezTo>
                    <a:pt x="520" y="1845"/>
                    <a:pt x="520" y="1845"/>
                    <a:pt x="520" y="1845"/>
                  </a:cubicBezTo>
                  <a:cubicBezTo>
                    <a:pt x="528" y="1849"/>
                    <a:pt x="536" y="1854"/>
                    <a:pt x="544" y="1858"/>
                  </a:cubicBezTo>
                  <a:lnTo>
                    <a:pt x="541" y="1865"/>
                  </a:lnTo>
                  <a:close/>
                  <a:moveTo>
                    <a:pt x="1449" y="1855"/>
                  </a:moveTo>
                  <a:cubicBezTo>
                    <a:pt x="1445" y="1848"/>
                    <a:pt x="1445" y="1848"/>
                    <a:pt x="1445" y="1848"/>
                  </a:cubicBezTo>
                  <a:cubicBezTo>
                    <a:pt x="1453" y="1844"/>
                    <a:pt x="1462" y="1839"/>
                    <a:pt x="1470" y="1835"/>
                  </a:cubicBezTo>
                  <a:cubicBezTo>
                    <a:pt x="1473" y="1842"/>
                    <a:pt x="1473" y="1842"/>
                    <a:pt x="1473" y="1842"/>
                  </a:cubicBezTo>
                  <a:cubicBezTo>
                    <a:pt x="1465" y="1846"/>
                    <a:pt x="1457" y="1851"/>
                    <a:pt x="1449" y="1855"/>
                  </a:cubicBezTo>
                  <a:close/>
                  <a:moveTo>
                    <a:pt x="502" y="1844"/>
                  </a:moveTo>
                  <a:cubicBezTo>
                    <a:pt x="494" y="1840"/>
                    <a:pt x="485" y="1835"/>
                    <a:pt x="478" y="1830"/>
                  </a:cubicBezTo>
                  <a:cubicBezTo>
                    <a:pt x="482" y="1823"/>
                    <a:pt x="482" y="1823"/>
                    <a:pt x="482" y="1823"/>
                  </a:cubicBezTo>
                  <a:cubicBezTo>
                    <a:pt x="490" y="1828"/>
                    <a:pt x="498" y="1833"/>
                    <a:pt x="506" y="1837"/>
                  </a:cubicBezTo>
                  <a:lnTo>
                    <a:pt x="502" y="1844"/>
                  </a:lnTo>
                  <a:close/>
                  <a:moveTo>
                    <a:pt x="1487" y="1834"/>
                  </a:moveTo>
                  <a:cubicBezTo>
                    <a:pt x="1483" y="1827"/>
                    <a:pt x="1483" y="1827"/>
                    <a:pt x="1483" y="1827"/>
                  </a:cubicBezTo>
                  <a:cubicBezTo>
                    <a:pt x="1491" y="1822"/>
                    <a:pt x="1499" y="1817"/>
                    <a:pt x="1507" y="1812"/>
                  </a:cubicBezTo>
                  <a:cubicBezTo>
                    <a:pt x="1511" y="1819"/>
                    <a:pt x="1511" y="1819"/>
                    <a:pt x="1511" y="1819"/>
                  </a:cubicBezTo>
                  <a:cubicBezTo>
                    <a:pt x="1503" y="1824"/>
                    <a:pt x="1495" y="1829"/>
                    <a:pt x="1487" y="1834"/>
                  </a:cubicBezTo>
                  <a:close/>
                  <a:moveTo>
                    <a:pt x="464" y="1822"/>
                  </a:moveTo>
                  <a:cubicBezTo>
                    <a:pt x="456" y="1817"/>
                    <a:pt x="448" y="1812"/>
                    <a:pt x="440" y="1806"/>
                  </a:cubicBezTo>
                  <a:cubicBezTo>
                    <a:pt x="445" y="1800"/>
                    <a:pt x="445" y="1800"/>
                    <a:pt x="445" y="1800"/>
                  </a:cubicBezTo>
                  <a:cubicBezTo>
                    <a:pt x="452" y="1805"/>
                    <a:pt x="460" y="1810"/>
                    <a:pt x="468" y="1815"/>
                  </a:cubicBezTo>
                  <a:lnTo>
                    <a:pt x="464" y="1822"/>
                  </a:lnTo>
                  <a:close/>
                  <a:moveTo>
                    <a:pt x="1525" y="1810"/>
                  </a:moveTo>
                  <a:cubicBezTo>
                    <a:pt x="1521" y="1803"/>
                    <a:pt x="1521" y="1803"/>
                    <a:pt x="1521" y="1803"/>
                  </a:cubicBezTo>
                  <a:cubicBezTo>
                    <a:pt x="1528" y="1798"/>
                    <a:pt x="1536" y="1793"/>
                    <a:pt x="1544" y="1788"/>
                  </a:cubicBezTo>
                  <a:cubicBezTo>
                    <a:pt x="1548" y="1794"/>
                    <a:pt x="1548" y="1794"/>
                    <a:pt x="1548" y="1794"/>
                  </a:cubicBezTo>
                  <a:cubicBezTo>
                    <a:pt x="1541" y="1800"/>
                    <a:pt x="1533" y="1805"/>
                    <a:pt x="1525" y="1810"/>
                  </a:cubicBezTo>
                  <a:close/>
                  <a:moveTo>
                    <a:pt x="427" y="1797"/>
                  </a:moveTo>
                  <a:cubicBezTo>
                    <a:pt x="419" y="1792"/>
                    <a:pt x="412" y="1787"/>
                    <a:pt x="404" y="1781"/>
                  </a:cubicBezTo>
                  <a:cubicBezTo>
                    <a:pt x="409" y="1775"/>
                    <a:pt x="409" y="1775"/>
                    <a:pt x="409" y="1775"/>
                  </a:cubicBezTo>
                  <a:cubicBezTo>
                    <a:pt x="416" y="1780"/>
                    <a:pt x="424" y="1786"/>
                    <a:pt x="432" y="1791"/>
                  </a:cubicBezTo>
                  <a:lnTo>
                    <a:pt x="427" y="1797"/>
                  </a:lnTo>
                  <a:close/>
                  <a:moveTo>
                    <a:pt x="1561" y="1785"/>
                  </a:moveTo>
                  <a:cubicBezTo>
                    <a:pt x="1557" y="1779"/>
                    <a:pt x="1557" y="1779"/>
                    <a:pt x="1557" y="1779"/>
                  </a:cubicBezTo>
                  <a:cubicBezTo>
                    <a:pt x="1564" y="1773"/>
                    <a:pt x="1572" y="1768"/>
                    <a:pt x="1579" y="1762"/>
                  </a:cubicBezTo>
                  <a:cubicBezTo>
                    <a:pt x="1584" y="1768"/>
                    <a:pt x="1584" y="1768"/>
                    <a:pt x="1584" y="1768"/>
                  </a:cubicBezTo>
                  <a:cubicBezTo>
                    <a:pt x="1577" y="1774"/>
                    <a:pt x="1569" y="1780"/>
                    <a:pt x="1561" y="1785"/>
                  </a:cubicBezTo>
                  <a:close/>
                  <a:moveTo>
                    <a:pt x="391" y="1772"/>
                  </a:moveTo>
                  <a:cubicBezTo>
                    <a:pt x="384" y="1766"/>
                    <a:pt x="376" y="1760"/>
                    <a:pt x="369" y="1754"/>
                  </a:cubicBezTo>
                  <a:cubicBezTo>
                    <a:pt x="374" y="1748"/>
                    <a:pt x="374" y="1748"/>
                    <a:pt x="374" y="1748"/>
                  </a:cubicBezTo>
                  <a:cubicBezTo>
                    <a:pt x="381" y="1754"/>
                    <a:pt x="389" y="1760"/>
                    <a:pt x="396" y="1765"/>
                  </a:cubicBezTo>
                  <a:lnTo>
                    <a:pt x="391" y="1772"/>
                  </a:lnTo>
                  <a:close/>
                  <a:moveTo>
                    <a:pt x="1597" y="1758"/>
                  </a:moveTo>
                  <a:cubicBezTo>
                    <a:pt x="1592" y="1752"/>
                    <a:pt x="1592" y="1752"/>
                    <a:pt x="1592" y="1752"/>
                  </a:cubicBezTo>
                  <a:cubicBezTo>
                    <a:pt x="1599" y="1746"/>
                    <a:pt x="1606" y="1740"/>
                    <a:pt x="1613" y="1735"/>
                  </a:cubicBezTo>
                  <a:cubicBezTo>
                    <a:pt x="1618" y="1741"/>
                    <a:pt x="1618" y="1741"/>
                    <a:pt x="1618" y="1741"/>
                  </a:cubicBezTo>
                  <a:cubicBezTo>
                    <a:pt x="1611" y="1747"/>
                    <a:pt x="1604" y="1753"/>
                    <a:pt x="1597" y="1758"/>
                  </a:cubicBezTo>
                  <a:close/>
                  <a:moveTo>
                    <a:pt x="357" y="1744"/>
                  </a:moveTo>
                  <a:cubicBezTo>
                    <a:pt x="349" y="1738"/>
                    <a:pt x="342" y="1732"/>
                    <a:pt x="335" y="1726"/>
                  </a:cubicBezTo>
                  <a:cubicBezTo>
                    <a:pt x="341" y="1720"/>
                    <a:pt x="341" y="1720"/>
                    <a:pt x="341" y="1720"/>
                  </a:cubicBezTo>
                  <a:cubicBezTo>
                    <a:pt x="348" y="1726"/>
                    <a:pt x="355" y="1732"/>
                    <a:pt x="362" y="1738"/>
                  </a:cubicBezTo>
                  <a:lnTo>
                    <a:pt x="357" y="1744"/>
                  </a:lnTo>
                  <a:close/>
                  <a:moveTo>
                    <a:pt x="1631" y="1730"/>
                  </a:moveTo>
                  <a:cubicBezTo>
                    <a:pt x="1625" y="1724"/>
                    <a:pt x="1625" y="1724"/>
                    <a:pt x="1625" y="1724"/>
                  </a:cubicBezTo>
                  <a:cubicBezTo>
                    <a:pt x="1632" y="1718"/>
                    <a:pt x="1639" y="1712"/>
                    <a:pt x="1646" y="1706"/>
                  </a:cubicBezTo>
                  <a:cubicBezTo>
                    <a:pt x="1652" y="1712"/>
                    <a:pt x="1652" y="1712"/>
                    <a:pt x="1652" y="1712"/>
                  </a:cubicBezTo>
                  <a:cubicBezTo>
                    <a:pt x="1645" y="1718"/>
                    <a:pt x="1638" y="1724"/>
                    <a:pt x="1631" y="1730"/>
                  </a:cubicBezTo>
                  <a:close/>
                  <a:moveTo>
                    <a:pt x="323" y="1715"/>
                  </a:moveTo>
                  <a:cubicBezTo>
                    <a:pt x="316" y="1709"/>
                    <a:pt x="310" y="1703"/>
                    <a:pt x="303" y="1696"/>
                  </a:cubicBezTo>
                  <a:cubicBezTo>
                    <a:pt x="308" y="1690"/>
                    <a:pt x="308" y="1690"/>
                    <a:pt x="308" y="1690"/>
                  </a:cubicBezTo>
                  <a:cubicBezTo>
                    <a:pt x="315" y="1697"/>
                    <a:pt x="322" y="1703"/>
                    <a:pt x="329" y="1709"/>
                  </a:cubicBezTo>
                  <a:lnTo>
                    <a:pt x="323" y="1715"/>
                  </a:lnTo>
                  <a:close/>
                  <a:moveTo>
                    <a:pt x="1663" y="1701"/>
                  </a:moveTo>
                  <a:cubicBezTo>
                    <a:pt x="1658" y="1695"/>
                    <a:pt x="1658" y="1695"/>
                    <a:pt x="1658" y="1695"/>
                  </a:cubicBezTo>
                  <a:cubicBezTo>
                    <a:pt x="1665" y="1688"/>
                    <a:pt x="1671" y="1682"/>
                    <a:pt x="1678" y="1675"/>
                  </a:cubicBezTo>
                  <a:cubicBezTo>
                    <a:pt x="1683" y="1681"/>
                    <a:pt x="1683" y="1681"/>
                    <a:pt x="1683" y="1681"/>
                  </a:cubicBezTo>
                  <a:cubicBezTo>
                    <a:pt x="1677" y="1688"/>
                    <a:pt x="1670" y="1694"/>
                    <a:pt x="1663" y="1701"/>
                  </a:cubicBezTo>
                  <a:close/>
                  <a:moveTo>
                    <a:pt x="291" y="1685"/>
                  </a:moveTo>
                  <a:cubicBezTo>
                    <a:pt x="285" y="1678"/>
                    <a:pt x="278" y="1672"/>
                    <a:pt x="272" y="1665"/>
                  </a:cubicBezTo>
                  <a:cubicBezTo>
                    <a:pt x="277" y="1659"/>
                    <a:pt x="277" y="1659"/>
                    <a:pt x="277" y="1659"/>
                  </a:cubicBezTo>
                  <a:cubicBezTo>
                    <a:pt x="284" y="1666"/>
                    <a:pt x="290" y="1673"/>
                    <a:pt x="297" y="1679"/>
                  </a:cubicBezTo>
                  <a:lnTo>
                    <a:pt x="291" y="1685"/>
                  </a:lnTo>
                  <a:close/>
                  <a:moveTo>
                    <a:pt x="1695" y="1669"/>
                  </a:moveTo>
                  <a:cubicBezTo>
                    <a:pt x="1689" y="1664"/>
                    <a:pt x="1689" y="1664"/>
                    <a:pt x="1689" y="1664"/>
                  </a:cubicBezTo>
                  <a:cubicBezTo>
                    <a:pt x="1695" y="1657"/>
                    <a:pt x="1702" y="1650"/>
                    <a:pt x="1708" y="1644"/>
                  </a:cubicBezTo>
                  <a:cubicBezTo>
                    <a:pt x="1714" y="1649"/>
                    <a:pt x="1714" y="1649"/>
                    <a:pt x="1714" y="1649"/>
                  </a:cubicBezTo>
                  <a:cubicBezTo>
                    <a:pt x="1708" y="1656"/>
                    <a:pt x="1701" y="1663"/>
                    <a:pt x="1695" y="1669"/>
                  </a:cubicBezTo>
                  <a:close/>
                  <a:moveTo>
                    <a:pt x="261" y="1653"/>
                  </a:moveTo>
                  <a:cubicBezTo>
                    <a:pt x="254" y="1646"/>
                    <a:pt x="248" y="1639"/>
                    <a:pt x="242" y="1632"/>
                  </a:cubicBezTo>
                  <a:cubicBezTo>
                    <a:pt x="248" y="1627"/>
                    <a:pt x="248" y="1627"/>
                    <a:pt x="248" y="1627"/>
                  </a:cubicBezTo>
                  <a:cubicBezTo>
                    <a:pt x="254" y="1634"/>
                    <a:pt x="260" y="1641"/>
                    <a:pt x="267" y="1648"/>
                  </a:cubicBezTo>
                  <a:lnTo>
                    <a:pt x="261" y="1653"/>
                  </a:lnTo>
                  <a:close/>
                  <a:moveTo>
                    <a:pt x="1725" y="1637"/>
                  </a:moveTo>
                  <a:cubicBezTo>
                    <a:pt x="1719" y="1632"/>
                    <a:pt x="1719" y="1632"/>
                    <a:pt x="1719" y="1632"/>
                  </a:cubicBezTo>
                  <a:cubicBezTo>
                    <a:pt x="1725" y="1625"/>
                    <a:pt x="1731" y="1618"/>
                    <a:pt x="1737" y="1611"/>
                  </a:cubicBezTo>
                  <a:cubicBezTo>
                    <a:pt x="1743" y="1616"/>
                    <a:pt x="1743" y="1616"/>
                    <a:pt x="1743" y="1616"/>
                  </a:cubicBezTo>
                  <a:cubicBezTo>
                    <a:pt x="1737" y="1623"/>
                    <a:pt x="1731" y="1630"/>
                    <a:pt x="1725" y="1637"/>
                  </a:cubicBezTo>
                  <a:close/>
                  <a:moveTo>
                    <a:pt x="231" y="1620"/>
                  </a:moveTo>
                  <a:cubicBezTo>
                    <a:pt x="225" y="1613"/>
                    <a:pt x="219" y="1605"/>
                    <a:pt x="214" y="1598"/>
                  </a:cubicBezTo>
                  <a:cubicBezTo>
                    <a:pt x="220" y="1593"/>
                    <a:pt x="220" y="1593"/>
                    <a:pt x="220" y="1593"/>
                  </a:cubicBezTo>
                  <a:cubicBezTo>
                    <a:pt x="226" y="1600"/>
                    <a:pt x="232" y="1608"/>
                    <a:pt x="238" y="1615"/>
                  </a:cubicBezTo>
                  <a:lnTo>
                    <a:pt x="231" y="1620"/>
                  </a:lnTo>
                  <a:close/>
                  <a:moveTo>
                    <a:pt x="1753" y="1603"/>
                  </a:moveTo>
                  <a:cubicBezTo>
                    <a:pt x="1747" y="1598"/>
                    <a:pt x="1747" y="1598"/>
                    <a:pt x="1747" y="1598"/>
                  </a:cubicBezTo>
                  <a:cubicBezTo>
                    <a:pt x="1753" y="1591"/>
                    <a:pt x="1758" y="1584"/>
                    <a:pt x="1764" y="1576"/>
                  </a:cubicBezTo>
                  <a:cubicBezTo>
                    <a:pt x="1770" y="1581"/>
                    <a:pt x="1770" y="1581"/>
                    <a:pt x="1770" y="1581"/>
                  </a:cubicBezTo>
                  <a:cubicBezTo>
                    <a:pt x="1765" y="1589"/>
                    <a:pt x="1759" y="1596"/>
                    <a:pt x="1753" y="1603"/>
                  </a:cubicBezTo>
                  <a:close/>
                  <a:moveTo>
                    <a:pt x="204" y="1585"/>
                  </a:moveTo>
                  <a:cubicBezTo>
                    <a:pt x="198" y="1578"/>
                    <a:pt x="192" y="1571"/>
                    <a:pt x="187" y="1563"/>
                  </a:cubicBezTo>
                  <a:cubicBezTo>
                    <a:pt x="193" y="1558"/>
                    <a:pt x="193" y="1558"/>
                    <a:pt x="193" y="1558"/>
                  </a:cubicBezTo>
                  <a:cubicBezTo>
                    <a:pt x="199" y="1566"/>
                    <a:pt x="204" y="1573"/>
                    <a:pt x="210" y="1581"/>
                  </a:cubicBezTo>
                  <a:lnTo>
                    <a:pt x="204" y="1585"/>
                  </a:lnTo>
                  <a:close/>
                  <a:moveTo>
                    <a:pt x="1780" y="1568"/>
                  </a:moveTo>
                  <a:cubicBezTo>
                    <a:pt x="1774" y="1564"/>
                    <a:pt x="1774" y="1564"/>
                    <a:pt x="1774" y="1564"/>
                  </a:cubicBezTo>
                  <a:cubicBezTo>
                    <a:pt x="1779" y="1556"/>
                    <a:pt x="1784" y="1549"/>
                    <a:pt x="1790" y="1541"/>
                  </a:cubicBezTo>
                  <a:cubicBezTo>
                    <a:pt x="1796" y="1545"/>
                    <a:pt x="1796" y="1545"/>
                    <a:pt x="1796" y="1545"/>
                  </a:cubicBezTo>
                  <a:cubicBezTo>
                    <a:pt x="1791" y="1553"/>
                    <a:pt x="1786" y="1561"/>
                    <a:pt x="1780" y="1568"/>
                  </a:cubicBezTo>
                  <a:close/>
                  <a:moveTo>
                    <a:pt x="178" y="1550"/>
                  </a:moveTo>
                  <a:cubicBezTo>
                    <a:pt x="172" y="1542"/>
                    <a:pt x="167" y="1534"/>
                    <a:pt x="162" y="1527"/>
                  </a:cubicBezTo>
                  <a:cubicBezTo>
                    <a:pt x="168" y="1522"/>
                    <a:pt x="168" y="1522"/>
                    <a:pt x="168" y="1522"/>
                  </a:cubicBezTo>
                  <a:cubicBezTo>
                    <a:pt x="174" y="1530"/>
                    <a:pt x="179" y="1538"/>
                    <a:pt x="184" y="1545"/>
                  </a:cubicBezTo>
                  <a:lnTo>
                    <a:pt x="178" y="1550"/>
                  </a:lnTo>
                  <a:close/>
                  <a:moveTo>
                    <a:pt x="1805" y="1532"/>
                  </a:moveTo>
                  <a:cubicBezTo>
                    <a:pt x="1799" y="1528"/>
                    <a:pt x="1799" y="1528"/>
                    <a:pt x="1799" y="1528"/>
                  </a:cubicBezTo>
                  <a:cubicBezTo>
                    <a:pt x="1804" y="1520"/>
                    <a:pt x="1809" y="1512"/>
                    <a:pt x="1814" y="1504"/>
                  </a:cubicBezTo>
                  <a:cubicBezTo>
                    <a:pt x="1821" y="1509"/>
                    <a:pt x="1821" y="1509"/>
                    <a:pt x="1821" y="1509"/>
                  </a:cubicBezTo>
                  <a:cubicBezTo>
                    <a:pt x="1816" y="1517"/>
                    <a:pt x="1811" y="1524"/>
                    <a:pt x="1805" y="1532"/>
                  </a:cubicBezTo>
                  <a:close/>
                  <a:moveTo>
                    <a:pt x="153" y="1513"/>
                  </a:moveTo>
                  <a:cubicBezTo>
                    <a:pt x="148" y="1505"/>
                    <a:pt x="143" y="1497"/>
                    <a:pt x="138" y="1489"/>
                  </a:cubicBezTo>
                  <a:cubicBezTo>
                    <a:pt x="145" y="1485"/>
                    <a:pt x="145" y="1485"/>
                    <a:pt x="145" y="1485"/>
                  </a:cubicBezTo>
                  <a:cubicBezTo>
                    <a:pt x="150" y="1493"/>
                    <a:pt x="155" y="1501"/>
                    <a:pt x="160" y="1509"/>
                  </a:cubicBezTo>
                  <a:lnTo>
                    <a:pt x="153" y="1513"/>
                  </a:lnTo>
                  <a:close/>
                  <a:moveTo>
                    <a:pt x="1829" y="1495"/>
                  </a:moveTo>
                  <a:cubicBezTo>
                    <a:pt x="1822" y="1491"/>
                    <a:pt x="1822" y="1491"/>
                    <a:pt x="1822" y="1491"/>
                  </a:cubicBezTo>
                  <a:cubicBezTo>
                    <a:pt x="1827" y="1483"/>
                    <a:pt x="1832" y="1475"/>
                    <a:pt x="1836" y="1467"/>
                  </a:cubicBezTo>
                  <a:cubicBezTo>
                    <a:pt x="1843" y="1471"/>
                    <a:pt x="1843" y="1471"/>
                    <a:pt x="1843" y="1471"/>
                  </a:cubicBezTo>
                  <a:cubicBezTo>
                    <a:pt x="1839" y="1479"/>
                    <a:pt x="1834" y="1487"/>
                    <a:pt x="1829" y="1495"/>
                  </a:cubicBezTo>
                  <a:close/>
                  <a:moveTo>
                    <a:pt x="130" y="1475"/>
                  </a:moveTo>
                  <a:cubicBezTo>
                    <a:pt x="126" y="1467"/>
                    <a:pt x="121" y="1459"/>
                    <a:pt x="117" y="1451"/>
                  </a:cubicBezTo>
                  <a:cubicBezTo>
                    <a:pt x="124" y="1447"/>
                    <a:pt x="124" y="1447"/>
                    <a:pt x="124" y="1447"/>
                  </a:cubicBezTo>
                  <a:cubicBezTo>
                    <a:pt x="128" y="1455"/>
                    <a:pt x="133" y="1463"/>
                    <a:pt x="137" y="1471"/>
                  </a:cubicBezTo>
                  <a:lnTo>
                    <a:pt x="130" y="1475"/>
                  </a:lnTo>
                  <a:close/>
                  <a:moveTo>
                    <a:pt x="1851" y="1457"/>
                  </a:moveTo>
                  <a:cubicBezTo>
                    <a:pt x="1844" y="1453"/>
                    <a:pt x="1844" y="1453"/>
                    <a:pt x="1844" y="1453"/>
                  </a:cubicBezTo>
                  <a:cubicBezTo>
                    <a:pt x="1848" y="1445"/>
                    <a:pt x="1853" y="1437"/>
                    <a:pt x="1857" y="1428"/>
                  </a:cubicBezTo>
                  <a:cubicBezTo>
                    <a:pt x="1864" y="1432"/>
                    <a:pt x="1864" y="1432"/>
                    <a:pt x="1864" y="1432"/>
                  </a:cubicBezTo>
                  <a:cubicBezTo>
                    <a:pt x="1860" y="1440"/>
                    <a:pt x="1855" y="1449"/>
                    <a:pt x="1851" y="1457"/>
                  </a:cubicBezTo>
                  <a:close/>
                  <a:moveTo>
                    <a:pt x="109" y="1436"/>
                  </a:moveTo>
                  <a:cubicBezTo>
                    <a:pt x="105" y="1428"/>
                    <a:pt x="101" y="1420"/>
                    <a:pt x="96" y="1411"/>
                  </a:cubicBezTo>
                  <a:cubicBezTo>
                    <a:pt x="104" y="1408"/>
                    <a:pt x="104" y="1408"/>
                    <a:pt x="104" y="1408"/>
                  </a:cubicBezTo>
                  <a:cubicBezTo>
                    <a:pt x="108" y="1416"/>
                    <a:pt x="112" y="1424"/>
                    <a:pt x="116" y="1433"/>
                  </a:cubicBezTo>
                  <a:lnTo>
                    <a:pt x="109" y="1436"/>
                  </a:lnTo>
                  <a:close/>
                  <a:moveTo>
                    <a:pt x="1871" y="1418"/>
                  </a:moveTo>
                  <a:cubicBezTo>
                    <a:pt x="1864" y="1414"/>
                    <a:pt x="1864" y="1414"/>
                    <a:pt x="1864" y="1414"/>
                  </a:cubicBezTo>
                  <a:cubicBezTo>
                    <a:pt x="1868" y="1406"/>
                    <a:pt x="1872" y="1397"/>
                    <a:pt x="1876" y="1389"/>
                  </a:cubicBezTo>
                  <a:cubicBezTo>
                    <a:pt x="1883" y="1392"/>
                    <a:pt x="1883" y="1392"/>
                    <a:pt x="1883" y="1392"/>
                  </a:cubicBezTo>
                  <a:cubicBezTo>
                    <a:pt x="1879" y="1401"/>
                    <a:pt x="1875" y="1409"/>
                    <a:pt x="1871" y="1418"/>
                  </a:cubicBezTo>
                  <a:close/>
                  <a:moveTo>
                    <a:pt x="90" y="1397"/>
                  </a:moveTo>
                  <a:cubicBezTo>
                    <a:pt x="86" y="1388"/>
                    <a:pt x="82" y="1379"/>
                    <a:pt x="78" y="1371"/>
                  </a:cubicBezTo>
                  <a:cubicBezTo>
                    <a:pt x="86" y="1368"/>
                    <a:pt x="86" y="1368"/>
                    <a:pt x="86" y="1368"/>
                  </a:cubicBezTo>
                  <a:cubicBezTo>
                    <a:pt x="89" y="1376"/>
                    <a:pt x="93" y="1385"/>
                    <a:pt x="97" y="1393"/>
                  </a:cubicBezTo>
                  <a:lnTo>
                    <a:pt x="90" y="1397"/>
                  </a:lnTo>
                  <a:close/>
                  <a:moveTo>
                    <a:pt x="1890" y="1378"/>
                  </a:moveTo>
                  <a:cubicBezTo>
                    <a:pt x="1882" y="1375"/>
                    <a:pt x="1882" y="1375"/>
                    <a:pt x="1882" y="1375"/>
                  </a:cubicBezTo>
                  <a:cubicBezTo>
                    <a:pt x="1886" y="1366"/>
                    <a:pt x="1890" y="1357"/>
                    <a:pt x="1893" y="1349"/>
                  </a:cubicBezTo>
                  <a:cubicBezTo>
                    <a:pt x="1900" y="1352"/>
                    <a:pt x="1900" y="1352"/>
                    <a:pt x="1900" y="1352"/>
                  </a:cubicBezTo>
                  <a:cubicBezTo>
                    <a:pt x="1897" y="1360"/>
                    <a:pt x="1893" y="1369"/>
                    <a:pt x="1890" y="1378"/>
                  </a:cubicBezTo>
                  <a:close/>
                  <a:moveTo>
                    <a:pt x="72" y="1356"/>
                  </a:moveTo>
                  <a:cubicBezTo>
                    <a:pt x="69" y="1347"/>
                    <a:pt x="65" y="1338"/>
                    <a:pt x="62" y="1330"/>
                  </a:cubicBezTo>
                  <a:cubicBezTo>
                    <a:pt x="69" y="1327"/>
                    <a:pt x="69" y="1327"/>
                    <a:pt x="69" y="1327"/>
                  </a:cubicBezTo>
                  <a:cubicBezTo>
                    <a:pt x="73" y="1336"/>
                    <a:pt x="76" y="1344"/>
                    <a:pt x="79" y="1353"/>
                  </a:cubicBezTo>
                  <a:lnTo>
                    <a:pt x="72" y="1356"/>
                  </a:lnTo>
                  <a:close/>
                  <a:moveTo>
                    <a:pt x="1906" y="1337"/>
                  </a:moveTo>
                  <a:cubicBezTo>
                    <a:pt x="1899" y="1334"/>
                    <a:pt x="1899" y="1334"/>
                    <a:pt x="1899" y="1334"/>
                  </a:cubicBezTo>
                  <a:cubicBezTo>
                    <a:pt x="1902" y="1325"/>
                    <a:pt x="1905" y="1317"/>
                    <a:pt x="1908" y="1308"/>
                  </a:cubicBezTo>
                  <a:cubicBezTo>
                    <a:pt x="1916" y="1311"/>
                    <a:pt x="1916" y="1311"/>
                    <a:pt x="1916" y="1311"/>
                  </a:cubicBezTo>
                  <a:cubicBezTo>
                    <a:pt x="1913" y="1319"/>
                    <a:pt x="1910" y="1328"/>
                    <a:pt x="1906" y="1337"/>
                  </a:cubicBezTo>
                  <a:close/>
                  <a:moveTo>
                    <a:pt x="56" y="1314"/>
                  </a:moveTo>
                  <a:cubicBezTo>
                    <a:pt x="53" y="1306"/>
                    <a:pt x="50" y="1297"/>
                    <a:pt x="47" y="1288"/>
                  </a:cubicBezTo>
                  <a:cubicBezTo>
                    <a:pt x="55" y="1285"/>
                    <a:pt x="55" y="1285"/>
                    <a:pt x="55" y="1285"/>
                  </a:cubicBezTo>
                  <a:cubicBezTo>
                    <a:pt x="58" y="1294"/>
                    <a:pt x="61" y="1303"/>
                    <a:pt x="64" y="1312"/>
                  </a:cubicBezTo>
                  <a:lnTo>
                    <a:pt x="56" y="1314"/>
                  </a:lnTo>
                  <a:close/>
                  <a:moveTo>
                    <a:pt x="1921" y="1295"/>
                  </a:moveTo>
                  <a:cubicBezTo>
                    <a:pt x="1914" y="1293"/>
                    <a:pt x="1914" y="1293"/>
                    <a:pt x="1914" y="1293"/>
                  </a:cubicBezTo>
                  <a:cubicBezTo>
                    <a:pt x="1916" y="1284"/>
                    <a:pt x="1919" y="1275"/>
                    <a:pt x="1922" y="1266"/>
                  </a:cubicBezTo>
                  <a:cubicBezTo>
                    <a:pt x="1930" y="1268"/>
                    <a:pt x="1930" y="1268"/>
                    <a:pt x="1930" y="1268"/>
                  </a:cubicBezTo>
                  <a:cubicBezTo>
                    <a:pt x="1927" y="1277"/>
                    <a:pt x="1924" y="1286"/>
                    <a:pt x="1921" y="1295"/>
                  </a:cubicBezTo>
                  <a:close/>
                  <a:moveTo>
                    <a:pt x="42" y="1272"/>
                  </a:moveTo>
                  <a:cubicBezTo>
                    <a:pt x="40" y="1263"/>
                    <a:pt x="37" y="1254"/>
                    <a:pt x="35" y="1245"/>
                  </a:cubicBezTo>
                  <a:cubicBezTo>
                    <a:pt x="42" y="1243"/>
                    <a:pt x="42" y="1243"/>
                    <a:pt x="42" y="1243"/>
                  </a:cubicBezTo>
                  <a:cubicBezTo>
                    <a:pt x="45" y="1252"/>
                    <a:pt x="47" y="1261"/>
                    <a:pt x="50" y="1270"/>
                  </a:cubicBezTo>
                  <a:lnTo>
                    <a:pt x="42" y="1272"/>
                  </a:lnTo>
                  <a:close/>
                  <a:moveTo>
                    <a:pt x="1934" y="1253"/>
                  </a:moveTo>
                  <a:cubicBezTo>
                    <a:pt x="1926" y="1251"/>
                    <a:pt x="1926" y="1251"/>
                    <a:pt x="1926" y="1251"/>
                  </a:cubicBezTo>
                  <a:cubicBezTo>
                    <a:pt x="1929" y="1242"/>
                    <a:pt x="1931" y="1233"/>
                    <a:pt x="1934" y="1224"/>
                  </a:cubicBezTo>
                  <a:cubicBezTo>
                    <a:pt x="1941" y="1226"/>
                    <a:pt x="1941" y="1226"/>
                    <a:pt x="1941" y="1226"/>
                  </a:cubicBezTo>
                  <a:cubicBezTo>
                    <a:pt x="1939" y="1235"/>
                    <a:pt x="1937" y="1244"/>
                    <a:pt x="1934" y="1253"/>
                  </a:cubicBezTo>
                  <a:close/>
                  <a:moveTo>
                    <a:pt x="31" y="1230"/>
                  </a:moveTo>
                  <a:cubicBezTo>
                    <a:pt x="28" y="1221"/>
                    <a:pt x="26" y="1212"/>
                    <a:pt x="24" y="1202"/>
                  </a:cubicBezTo>
                  <a:cubicBezTo>
                    <a:pt x="32" y="1201"/>
                    <a:pt x="32" y="1201"/>
                    <a:pt x="32" y="1201"/>
                  </a:cubicBezTo>
                  <a:cubicBezTo>
                    <a:pt x="34" y="1210"/>
                    <a:pt x="36" y="1219"/>
                    <a:pt x="38" y="1228"/>
                  </a:cubicBezTo>
                  <a:lnTo>
                    <a:pt x="31" y="1230"/>
                  </a:lnTo>
                  <a:close/>
                  <a:moveTo>
                    <a:pt x="1945" y="1210"/>
                  </a:moveTo>
                  <a:cubicBezTo>
                    <a:pt x="1937" y="1208"/>
                    <a:pt x="1937" y="1208"/>
                    <a:pt x="1937" y="1208"/>
                  </a:cubicBezTo>
                  <a:cubicBezTo>
                    <a:pt x="1939" y="1199"/>
                    <a:pt x="1941" y="1190"/>
                    <a:pt x="1943" y="1181"/>
                  </a:cubicBezTo>
                  <a:cubicBezTo>
                    <a:pt x="1951" y="1183"/>
                    <a:pt x="1951" y="1183"/>
                    <a:pt x="1951" y="1183"/>
                  </a:cubicBezTo>
                  <a:cubicBezTo>
                    <a:pt x="1949" y="1192"/>
                    <a:pt x="1947" y="1201"/>
                    <a:pt x="1945" y="1210"/>
                  </a:cubicBezTo>
                  <a:close/>
                  <a:moveTo>
                    <a:pt x="21" y="1187"/>
                  </a:moveTo>
                  <a:cubicBezTo>
                    <a:pt x="19" y="1178"/>
                    <a:pt x="17" y="1168"/>
                    <a:pt x="15" y="1159"/>
                  </a:cubicBezTo>
                  <a:cubicBezTo>
                    <a:pt x="23" y="1158"/>
                    <a:pt x="23" y="1158"/>
                    <a:pt x="23" y="1158"/>
                  </a:cubicBezTo>
                  <a:cubicBezTo>
                    <a:pt x="25" y="1167"/>
                    <a:pt x="27" y="1176"/>
                    <a:pt x="28" y="1185"/>
                  </a:cubicBezTo>
                  <a:lnTo>
                    <a:pt x="21" y="1187"/>
                  </a:lnTo>
                  <a:close/>
                  <a:moveTo>
                    <a:pt x="1954" y="1167"/>
                  </a:moveTo>
                  <a:cubicBezTo>
                    <a:pt x="1946" y="1166"/>
                    <a:pt x="1946" y="1166"/>
                    <a:pt x="1946" y="1166"/>
                  </a:cubicBezTo>
                  <a:cubicBezTo>
                    <a:pt x="1948" y="1157"/>
                    <a:pt x="1950" y="1147"/>
                    <a:pt x="1951" y="1138"/>
                  </a:cubicBezTo>
                  <a:cubicBezTo>
                    <a:pt x="1959" y="1139"/>
                    <a:pt x="1959" y="1139"/>
                    <a:pt x="1959" y="1139"/>
                  </a:cubicBezTo>
                  <a:cubicBezTo>
                    <a:pt x="1957" y="1149"/>
                    <a:pt x="1956" y="1158"/>
                    <a:pt x="1954" y="1167"/>
                  </a:cubicBezTo>
                  <a:close/>
                  <a:moveTo>
                    <a:pt x="13" y="1143"/>
                  </a:moveTo>
                  <a:cubicBezTo>
                    <a:pt x="11" y="1134"/>
                    <a:pt x="10" y="1125"/>
                    <a:pt x="9" y="1116"/>
                  </a:cubicBezTo>
                  <a:cubicBezTo>
                    <a:pt x="16" y="1115"/>
                    <a:pt x="16" y="1115"/>
                    <a:pt x="16" y="1115"/>
                  </a:cubicBezTo>
                  <a:cubicBezTo>
                    <a:pt x="18" y="1124"/>
                    <a:pt x="19" y="1133"/>
                    <a:pt x="20" y="1142"/>
                  </a:cubicBezTo>
                  <a:lnTo>
                    <a:pt x="13" y="1143"/>
                  </a:lnTo>
                  <a:close/>
                  <a:moveTo>
                    <a:pt x="1961" y="1123"/>
                  </a:moveTo>
                  <a:cubicBezTo>
                    <a:pt x="1953" y="1122"/>
                    <a:pt x="1953" y="1122"/>
                    <a:pt x="1953" y="1122"/>
                  </a:cubicBezTo>
                  <a:cubicBezTo>
                    <a:pt x="1955" y="1113"/>
                    <a:pt x="1956" y="1104"/>
                    <a:pt x="1957" y="1095"/>
                  </a:cubicBezTo>
                  <a:cubicBezTo>
                    <a:pt x="1965" y="1096"/>
                    <a:pt x="1965" y="1096"/>
                    <a:pt x="1965" y="1096"/>
                  </a:cubicBezTo>
                  <a:cubicBezTo>
                    <a:pt x="1964" y="1105"/>
                    <a:pt x="1963" y="1114"/>
                    <a:pt x="1961" y="1123"/>
                  </a:cubicBezTo>
                  <a:close/>
                  <a:moveTo>
                    <a:pt x="7" y="1100"/>
                  </a:moveTo>
                  <a:cubicBezTo>
                    <a:pt x="5" y="1090"/>
                    <a:pt x="5" y="1081"/>
                    <a:pt x="4" y="1072"/>
                  </a:cubicBezTo>
                  <a:cubicBezTo>
                    <a:pt x="12" y="1071"/>
                    <a:pt x="12" y="1071"/>
                    <a:pt x="12" y="1071"/>
                  </a:cubicBezTo>
                  <a:cubicBezTo>
                    <a:pt x="12" y="1080"/>
                    <a:pt x="13" y="1089"/>
                    <a:pt x="14" y="1099"/>
                  </a:cubicBezTo>
                  <a:lnTo>
                    <a:pt x="7" y="1100"/>
                  </a:lnTo>
                  <a:close/>
                  <a:moveTo>
                    <a:pt x="1966" y="1080"/>
                  </a:moveTo>
                  <a:cubicBezTo>
                    <a:pt x="1958" y="1079"/>
                    <a:pt x="1958" y="1079"/>
                    <a:pt x="1958" y="1079"/>
                  </a:cubicBezTo>
                  <a:cubicBezTo>
                    <a:pt x="1959" y="1070"/>
                    <a:pt x="1960" y="1060"/>
                    <a:pt x="1961" y="1051"/>
                  </a:cubicBezTo>
                  <a:cubicBezTo>
                    <a:pt x="1969" y="1052"/>
                    <a:pt x="1969" y="1052"/>
                    <a:pt x="1969" y="1052"/>
                  </a:cubicBezTo>
                  <a:cubicBezTo>
                    <a:pt x="1968" y="1061"/>
                    <a:pt x="1967" y="1070"/>
                    <a:pt x="1966" y="1080"/>
                  </a:cubicBezTo>
                  <a:close/>
                  <a:moveTo>
                    <a:pt x="2" y="1056"/>
                  </a:moveTo>
                  <a:cubicBezTo>
                    <a:pt x="2" y="1046"/>
                    <a:pt x="1" y="1037"/>
                    <a:pt x="1" y="1028"/>
                  </a:cubicBezTo>
                  <a:cubicBezTo>
                    <a:pt x="9" y="1027"/>
                    <a:pt x="9" y="1027"/>
                    <a:pt x="9" y="1027"/>
                  </a:cubicBezTo>
                  <a:cubicBezTo>
                    <a:pt x="9" y="1036"/>
                    <a:pt x="10" y="1046"/>
                    <a:pt x="10" y="1055"/>
                  </a:cubicBezTo>
                  <a:lnTo>
                    <a:pt x="2" y="1056"/>
                  </a:lnTo>
                  <a:close/>
                  <a:moveTo>
                    <a:pt x="1970" y="1036"/>
                  </a:moveTo>
                  <a:cubicBezTo>
                    <a:pt x="1962" y="1035"/>
                    <a:pt x="1962" y="1035"/>
                    <a:pt x="1962" y="1035"/>
                  </a:cubicBezTo>
                  <a:cubicBezTo>
                    <a:pt x="1962" y="1026"/>
                    <a:pt x="1962" y="1017"/>
                    <a:pt x="1963" y="1007"/>
                  </a:cubicBezTo>
                  <a:cubicBezTo>
                    <a:pt x="1971" y="1007"/>
                    <a:pt x="1971" y="1007"/>
                    <a:pt x="1971" y="1007"/>
                  </a:cubicBezTo>
                  <a:cubicBezTo>
                    <a:pt x="1970" y="1017"/>
                    <a:pt x="1970" y="1026"/>
                    <a:pt x="1970" y="1036"/>
                  </a:cubicBezTo>
                  <a:close/>
                  <a:moveTo>
                    <a:pt x="0" y="1012"/>
                  </a:moveTo>
                  <a:cubicBezTo>
                    <a:pt x="0" y="1003"/>
                    <a:pt x="0" y="994"/>
                    <a:pt x="0" y="985"/>
                  </a:cubicBezTo>
                  <a:cubicBezTo>
                    <a:pt x="0" y="983"/>
                    <a:pt x="0" y="983"/>
                    <a:pt x="0" y="983"/>
                  </a:cubicBezTo>
                  <a:cubicBezTo>
                    <a:pt x="8" y="983"/>
                    <a:pt x="8" y="983"/>
                    <a:pt x="8" y="983"/>
                  </a:cubicBezTo>
                  <a:cubicBezTo>
                    <a:pt x="8" y="985"/>
                    <a:pt x="8" y="985"/>
                    <a:pt x="8" y="985"/>
                  </a:cubicBezTo>
                  <a:cubicBezTo>
                    <a:pt x="8" y="994"/>
                    <a:pt x="8" y="1003"/>
                    <a:pt x="8" y="1011"/>
                  </a:cubicBezTo>
                  <a:lnTo>
                    <a:pt x="0" y="1012"/>
                  </a:lnTo>
                  <a:close/>
                  <a:moveTo>
                    <a:pt x="1971" y="991"/>
                  </a:moveTo>
                  <a:cubicBezTo>
                    <a:pt x="1963" y="991"/>
                    <a:pt x="1963" y="991"/>
                    <a:pt x="1963" y="991"/>
                  </a:cubicBezTo>
                  <a:cubicBezTo>
                    <a:pt x="1963" y="989"/>
                    <a:pt x="1963" y="987"/>
                    <a:pt x="1963" y="985"/>
                  </a:cubicBezTo>
                  <a:cubicBezTo>
                    <a:pt x="1963" y="978"/>
                    <a:pt x="1963" y="971"/>
                    <a:pt x="1963" y="963"/>
                  </a:cubicBezTo>
                  <a:cubicBezTo>
                    <a:pt x="1971" y="963"/>
                    <a:pt x="1971" y="963"/>
                    <a:pt x="1971" y="963"/>
                  </a:cubicBezTo>
                  <a:cubicBezTo>
                    <a:pt x="1971" y="971"/>
                    <a:pt x="1971" y="978"/>
                    <a:pt x="1971" y="985"/>
                  </a:cubicBezTo>
                  <a:cubicBezTo>
                    <a:pt x="1971" y="987"/>
                    <a:pt x="1971" y="989"/>
                    <a:pt x="1971" y="991"/>
                  </a:cubicBezTo>
                  <a:close/>
                  <a:moveTo>
                    <a:pt x="8" y="968"/>
                  </a:moveTo>
                  <a:cubicBezTo>
                    <a:pt x="0" y="967"/>
                    <a:pt x="0" y="967"/>
                    <a:pt x="0" y="967"/>
                  </a:cubicBezTo>
                  <a:cubicBezTo>
                    <a:pt x="0" y="958"/>
                    <a:pt x="1" y="949"/>
                    <a:pt x="1" y="939"/>
                  </a:cubicBezTo>
                  <a:cubicBezTo>
                    <a:pt x="9" y="940"/>
                    <a:pt x="9" y="940"/>
                    <a:pt x="9" y="940"/>
                  </a:cubicBezTo>
                  <a:cubicBezTo>
                    <a:pt x="9" y="949"/>
                    <a:pt x="8" y="958"/>
                    <a:pt x="8" y="968"/>
                  </a:cubicBezTo>
                  <a:close/>
                  <a:moveTo>
                    <a:pt x="1962" y="948"/>
                  </a:moveTo>
                  <a:cubicBezTo>
                    <a:pt x="1962" y="938"/>
                    <a:pt x="1961" y="929"/>
                    <a:pt x="1961" y="920"/>
                  </a:cubicBezTo>
                  <a:cubicBezTo>
                    <a:pt x="1969" y="919"/>
                    <a:pt x="1969" y="919"/>
                    <a:pt x="1969" y="919"/>
                  </a:cubicBezTo>
                  <a:cubicBezTo>
                    <a:pt x="1969" y="929"/>
                    <a:pt x="1970" y="938"/>
                    <a:pt x="1970" y="947"/>
                  </a:cubicBezTo>
                  <a:lnTo>
                    <a:pt x="1962" y="948"/>
                  </a:lnTo>
                  <a:close/>
                  <a:moveTo>
                    <a:pt x="10" y="924"/>
                  </a:moveTo>
                  <a:cubicBezTo>
                    <a:pt x="2" y="923"/>
                    <a:pt x="2" y="923"/>
                    <a:pt x="2" y="923"/>
                  </a:cubicBezTo>
                  <a:cubicBezTo>
                    <a:pt x="3" y="914"/>
                    <a:pt x="3" y="904"/>
                    <a:pt x="4" y="895"/>
                  </a:cubicBezTo>
                  <a:cubicBezTo>
                    <a:pt x="12" y="896"/>
                    <a:pt x="12" y="896"/>
                    <a:pt x="12" y="896"/>
                  </a:cubicBezTo>
                  <a:cubicBezTo>
                    <a:pt x="11" y="905"/>
                    <a:pt x="10" y="914"/>
                    <a:pt x="10" y="924"/>
                  </a:cubicBezTo>
                  <a:close/>
                  <a:moveTo>
                    <a:pt x="1960" y="904"/>
                  </a:moveTo>
                  <a:cubicBezTo>
                    <a:pt x="1959" y="895"/>
                    <a:pt x="1958" y="885"/>
                    <a:pt x="1957" y="876"/>
                  </a:cubicBezTo>
                  <a:cubicBezTo>
                    <a:pt x="1965" y="875"/>
                    <a:pt x="1965" y="875"/>
                    <a:pt x="1965" y="875"/>
                  </a:cubicBezTo>
                  <a:cubicBezTo>
                    <a:pt x="1966" y="884"/>
                    <a:pt x="1967" y="894"/>
                    <a:pt x="1967" y="903"/>
                  </a:cubicBezTo>
                  <a:lnTo>
                    <a:pt x="1960" y="904"/>
                  </a:lnTo>
                  <a:close/>
                  <a:moveTo>
                    <a:pt x="14" y="880"/>
                  </a:moveTo>
                  <a:cubicBezTo>
                    <a:pt x="6" y="879"/>
                    <a:pt x="6" y="879"/>
                    <a:pt x="6" y="879"/>
                  </a:cubicBezTo>
                  <a:cubicBezTo>
                    <a:pt x="7" y="870"/>
                    <a:pt x="8" y="861"/>
                    <a:pt x="9" y="851"/>
                  </a:cubicBezTo>
                  <a:cubicBezTo>
                    <a:pt x="17" y="852"/>
                    <a:pt x="17" y="852"/>
                    <a:pt x="17" y="852"/>
                  </a:cubicBezTo>
                  <a:cubicBezTo>
                    <a:pt x="16" y="862"/>
                    <a:pt x="15" y="871"/>
                    <a:pt x="14" y="880"/>
                  </a:cubicBezTo>
                  <a:close/>
                  <a:moveTo>
                    <a:pt x="1955" y="860"/>
                  </a:moveTo>
                  <a:cubicBezTo>
                    <a:pt x="1954" y="851"/>
                    <a:pt x="1952" y="842"/>
                    <a:pt x="1951" y="833"/>
                  </a:cubicBezTo>
                  <a:cubicBezTo>
                    <a:pt x="1959" y="831"/>
                    <a:pt x="1959" y="831"/>
                    <a:pt x="1959" y="831"/>
                  </a:cubicBezTo>
                  <a:cubicBezTo>
                    <a:pt x="1960" y="841"/>
                    <a:pt x="1962" y="850"/>
                    <a:pt x="1963" y="859"/>
                  </a:cubicBezTo>
                  <a:lnTo>
                    <a:pt x="1955" y="860"/>
                  </a:lnTo>
                  <a:close/>
                  <a:moveTo>
                    <a:pt x="19" y="837"/>
                  </a:moveTo>
                  <a:cubicBezTo>
                    <a:pt x="11" y="835"/>
                    <a:pt x="11" y="835"/>
                    <a:pt x="11" y="835"/>
                  </a:cubicBezTo>
                  <a:cubicBezTo>
                    <a:pt x="13" y="826"/>
                    <a:pt x="14" y="817"/>
                    <a:pt x="16" y="808"/>
                  </a:cubicBezTo>
                  <a:cubicBezTo>
                    <a:pt x="24" y="809"/>
                    <a:pt x="24" y="809"/>
                    <a:pt x="24" y="809"/>
                  </a:cubicBezTo>
                  <a:cubicBezTo>
                    <a:pt x="22" y="818"/>
                    <a:pt x="21" y="827"/>
                    <a:pt x="19" y="837"/>
                  </a:cubicBezTo>
                  <a:close/>
                  <a:moveTo>
                    <a:pt x="1948" y="817"/>
                  </a:moveTo>
                  <a:cubicBezTo>
                    <a:pt x="1947" y="808"/>
                    <a:pt x="1945" y="799"/>
                    <a:pt x="1943" y="790"/>
                  </a:cubicBezTo>
                  <a:cubicBezTo>
                    <a:pt x="1951" y="788"/>
                    <a:pt x="1951" y="788"/>
                    <a:pt x="1951" y="788"/>
                  </a:cubicBezTo>
                  <a:cubicBezTo>
                    <a:pt x="1953" y="797"/>
                    <a:pt x="1955" y="806"/>
                    <a:pt x="1956" y="816"/>
                  </a:cubicBezTo>
                  <a:lnTo>
                    <a:pt x="1948" y="817"/>
                  </a:lnTo>
                  <a:close/>
                  <a:moveTo>
                    <a:pt x="27" y="793"/>
                  </a:moveTo>
                  <a:cubicBezTo>
                    <a:pt x="19" y="792"/>
                    <a:pt x="19" y="792"/>
                    <a:pt x="19" y="792"/>
                  </a:cubicBezTo>
                  <a:cubicBezTo>
                    <a:pt x="21" y="783"/>
                    <a:pt x="23" y="774"/>
                    <a:pt x="25" y="764"/>
                  </a:cubicBezTo>
                  <a:cubicBezTo>
                    <a:pt x="33" y="766"/>
                    <a:pt x="33" y="766"/>
                    <a:pt x="33" y="766"/>
                  </a:cubicBezTo>
                  <a:cubicBezTo>
                    <a:pt x="31" y="775"/>
                    <a:pt x="29" y="784"/>
                    <a:pt x="27" y="793"/>
                  </a:cubicBezTo>
                  <a:close/>
                  <a:moveTo>
                    <a:pt x="1940" y="774"/>
                  </a:moveTo>
                  <a:cubicBezTo>
                    <a:pt x="1938" y="765"/>
                    <a:pt x="1936" y="756"/>
                    <a:pt x="1934" y="747"/>
                  </a:cubicBezTo>
                  <a:cubicBezTo>
                    <a:pt x="1941" y="745"/>
                    <a:pt x="1941" y="745"/>
                    <a:pt x="1941" y="745"/>
                  </a:cubicBezTo>
                  <a:cubicBezTo>
                    <a:pt x="1944" y="754"/>
                    <a:pt x="1946" y="763"/>
                    <a:pt x="1948" y="772"/>
                  </a:cubicBezTo>
                  <a:lnTo>
                    <a:pt x="1940" y="774"/>
                  </a:lnTo>
                  <a:close/>
                  <a:moveTo>
                    <a:pt x="36" y="751"/>
                  </a:moveTo>
                  <a:cubicBezTo>
                    <a:pt x="29" y="749"/>
                    <a:pt x="29" y="749"/>
                    <a:pt x="29" y="749"/>
                  </a:cubicBezTo>
                  <a:cubicBezTo>
                    <a:pt x="31" y="740"/>
                    <a:pt x="33" y="731"/>
                    <a:pt x="36" y="722"/>
                  </a:cubicBezTo>
                  <a:cubicBezTo>
                    <a:pt x="43" y="724"/>
                    <a:pt x="43" y="724"/>
                    <a:pt x="43" y="724"/>
                  </a:cubicBezTo>
                  <a:cubicBezTo>
                    <a:pt x="41" y="733"/>
                    <a:pt x="39" y="742"/>
                    <a:pt x="36" y="751"/>
                  </a:cubicBezTo>
                  <a:close/>
                  <a:moveTo>
                    <a:pt x="1930" y="731"/>
                  </a:moveTo>
                  <a:cubicBezTo>
                    <a:pt x="1927" y="722"/>
                    <a:pt x="1925" y="713"/>
                    <a:pt x="1922" y="705"/>
                  </a:cubicBezTo>
                  <a:cubicBezTo>
                    <a:pt x="1930" y="702"/>
                    <a:pt x="1930" y="702"/>
                    <a:pt x="1930" y="702"/>
                  </a:cubicBezTo>
                  <a:cubicBezTo>
                    <a:pt x="1932" y="711"/>
                    <a:pt x="1935" y="720"/>
                    <a:pt x="1937" y="729"/>
                  </a:cubicBezTo>
                  <a:lnTo>
                    <a:pt x="1930" y="731"/>
                  </a:lnTo>
                  <a:close/>
                  <a:moveTo>
                    <a:pt x="48" y="708"/>
                  </a:moveTo>
                  <a:cubicBezTo>
                    <a:pt x="40" y="706"/>
                    <a:pt x="40" y="706"/>
                    <a:pt x="40" y="706"/>
                  </a:cubicBezTo>
                  <a:cubicBezTo>
                    <a:pt x="43" y="697"/>
                    <a:pt x="46" y="688"/>
                    <a:pt x="48" y="679"/>
                  </a:cubicBezTo>
                  <a:cubicBezTo>
                    <a:pt x="56" y="682"/>
                    <a:pt x="56" y="682"/>
                    <a:pt x="56" y="682"/>
                  </a:cubicBezTo>
                  <a:cubicBezTo>
                    <a:pt x="53" y="691"/>
                    <a:pt x="50" y="700"/>
                    <a:pt x="48" y="708"/>
                  </a:cubicBezTo>
                  <a:close/>
                  <a:moveTo>
                    <a:pt x="1917" y="689"/>
                  </a:moveTo>
                  <a:cubicBezTo>
                    <a:pt x="1914" y="681"/>
                    <a:pt x="1911" y="672"/>
                    <a:pt x="1908" y="663"/>
                  </a:cubicBezTo>
                  <a:cubicBezTo>
                    <a:pt x="1916" y="660"/>
                    <a:pt x="1916" y="660"/>
                    <a:pt x="1916" y="660"/>
                  </a:cubicBezTo>
                  <a:cubicBezTo>
                    <a:pt x="1919" y="669"/>
                    <a:pt x="1922" y="678"/>
                    <a:pt x="1925" y="687"/>
                  </a:cubicBezTo>
                  <a:lnTo>
                    <a:pt x="1917" y="689"/>
                  </a:lnTo>
                  <a:close/>
                  <a:moveTo>
                    <a:pt x="61" y="667"/>
                  </a:moveTo>
                  <a:cubicBezTo>
                    <a:pt x="54" y="664"/>
                    <a:pt x="54" y="664"/>
                    <a:pt x="54" y="664"/>
                  </a:cubicBezTo>
                  <a:cubicBezTo>
                    <a:pt x="57" y="655"/>
                    <a:pt x="60" y="646"/>
                    <a:pt x="63" y="638"/>
                  </a:cubicBezTo>
                  <a:cubicBezTo>
                    <a:pt x="71" y="641"/>
                    <a:pt x="71" y="641"/>
                    <a:pt x="71" y="641"/>
                  </a:cubicBezTo>
                  <a:cubicBezTo>
                    <a:pt x="67" y="649"/>
                    <a:pt x="64" y="658"/>
                    <a:pt x="61" y="667"/>
                  </a:cubicBezTo>
                  <a:close/>
                  <a:moveTo>
                    <a:pt x="1903" y="648"/>
                  </a:moveTo>
                  <a:cubicBezTo>
                    <a:pt x="1900" y="639"/>
                    <a:pt x="1896" y="630"/>
                    <a:pt x="1893" y="622"/>
                  </a:cubicBezTo>
                  <a:cubicBezTo>
                    <a:pt x="1900" y="619"/>
                    <a:pt x="1900" y="619"/>
                    <a:pt x="1900" y="619"/>
                  </a:cubicBezTo>
                  <a:cubicBezTo>
                    <a:pt x="1904" y="627"/>
                    <a:pt x="1907" y="636"/>
                    <a:pt x="1911" y="645"/>
                  </a:cubicBezTo>
                  <a:lnTo>
                    <a:pt x="1903" y="648"/>
                  </a:lnTo>
                  <a:close/>
                  <a:moveTo>
                    <a:pt x="76" y="626"/>
                  </a:moveTo>
                  <a:cubicBezTo>
                    <a:pt x="69" y="623"/>
                    <a:pt x="69" y="623"/>
                    <a:pt x="69" y="623"/>
                  </a:cubicBezTo>
                  <a:cubicBezTo>
                    <a:pt x="72" y="614"/>
                    <a:pt x="76" y="606"/>
                    <a:pt x="80" y="597"/>
                  </a:cubicBezTo>
                  <a:cubicBezTo>
                    <a:pt x="87" y="600"/>
                    <a:pt x="87" y="600"/>
                    <a:pt x="87" y="600"/>
                  </a:cubicBezTo>
                  <a:cubicBezTo>
                    <a:pt x="83" y="609"/>
                    <a:pt x="80" y="617"/>
                    <a:pt x="76" y="626"/>
                  </a:cubicBezTo>
                  <a:close/>
                  <a:moveTo>
                    <a:pt x="1887" y="607"/>
                  </a:moveTo>
                  <a:cubicBezTo>
                    <a:pt x="1883" y="598"/>
                    <a:pt x="1880" y="590"/>
                    <a:pt x="1876" y="581"/>
                  </a:cubicBezTo>
                  <a:cubicBezTo>
                    <a:pt x="1883" y="578"/>
                    <a:pt x="1883" y="578"/>
                    <a:pt x="1883" y="578"/>
                  </a:cubicBezTo>
                  <a:cubicBezTo>
                    <a:pt x="1887" y="587"/>
                    <a:pt x="1891" y="595"/>
                    <a:pt x="1894" y="604"/>
                  </a:cubicBezTo>
                  <a:lnTo>
                    <a:pt x="1887" y="607"/>
                  </a:lnTo>
                  <a:close/>
                  <a:moveTo>
                    <a:pt x="93" y="586"/>
                  </a:moveTo>
                  <a:cubicBezTo>
                    <a:pt x="86" y="582"/>
                    <a:pt x="86" y="582"/>
                    <a:pt x="86" y="582"/>
                  </a:cubicBezTo>
                  <a:cubicBezTo>
                    <a:pt x="90" y="574"/>
                    <a:pt x="94" y="565"/>
                    <a:pt x="98" y="557"/>
                  </a:cubicBezTo>
                  <a:cubicBezTo>
                    <a:pt x="105" y="560"/>
                    <a:pt x="105" y="560"/>
                    <a:pt x="105" y="560"/>
                  </a:cubicBezTo>
                  <a:cubicBezTo>
                    <a:pt x="101" y="569"/>
                    <a:pt x="97" y="577"/>
                    <a:pt x="93" y="586"/>
                  </a:cubicBezTo>
                  <a:close/>
                  <a:moveTo>
                    <a:pt x="1869" y="567"/>
                  </a:moveTo>
                  <a:cubicBezTo>
                    <a:pt x="1865" y="558"/>
                    <a:pt x="1861" y="550"/>
                    <a:pt x="1857" y="542"/>
                  </a:cubicBezTo>
                  <a:cubicBezTo>
                    <a:pt x="1864" y="538"/>
                    <a:pt x="1864" y="538"/>
                    <a:pt x="1864" y="538"/>
                  </a:cubicBezTo>
                  <a:cubicBezTo>
                    <a:pt x="1868" y="546"/>
                    <a:pt x="1872" y="555"/>
                    <a:pt x="1876" y="563"/>
                  </a:cubicBezTo>
                  <a:lnTo>
                    <a:pt x="1869" y="567"/>
                  </a:lnTo>
                  <a:close/>
                  <a:moveTo>
                    <a:pt x="112" y="546"/>
                  </a:moveTo>
                  <a:cubicBezTo>
                    <a:pt x="105" y="542"/>
                    <a:pt x="105" y="542"/>
                    <a:pt x="105" y="542"/>
                  </a:cubicBezTo>
                  <a:cubicBezTo>
                    <a:pt x="109" y="534"/>
                    <a:pt x="113" y="526"/>
                    <a:pt x="118" y="518"/>
                  </a:cubicBezTo>
                  <a:cubicBezTo>
                    <a:pt x="125" y="521"/>
                    <a:pt x="125" y="521"/>
                    <a:pt x="125" y="521"/>
                  </a:cubicBezTo>
                  <a:cubicBezTo>
                    <a:pt x="121" y="530"/>
                    <a:pt x="116" y="538"/>
                    <a:pt x="112" y="546"/>
                  </a:cubicBezTo>
                  <a:close/>
                  <a:moveTo>
                    <a:pt x="1849" y="528"/>
                  </a:moveTo>
                  <a:cubicBezTo>
                    <a:pt x="1845" y="519"/>
                    <a:pt x="1840" y="511"/>
                    <a:pt x="1836" y="503"/>
                  </a:cubicBezTo>
                  <a:cubicBezTo>
                    <a:pt x="1843" y="499"/>
                    <a:pt x="1843" y="499"/>
                    <a:pt x="1843" y="499"/>
                  </a:cubicBezTo>
                  <a:cubicBezTo>
                    <a:pt x="1847" y="507"/>
                    <a:pt x="1852" y="516"/>
                    <a:pt x="1856" y="524"/>
                  </a:cubicBezTo>
                  <a:lnTo>
                    <a:pt x="1849" y="528"/>
                  </a:lnTo>
                  <a:close/>
                  <a:moveTo>
                    <a:pt x="133" y="507"/>
                  </a:moveTo>
                  <a:cubicBezTo>
                    <a:pt x="126" y="504"/>
                    <a:pt x="126" y="504"/>
                    <a:pt x="126" y="504"/>
                  </a:cubicBezTo>
                  <a:cubicBezTo>
                    <a:pt x="130" y="495"/>
                    <a:pt x="135" y="487"/>
                    <a:pt x="140" y="479"/>
                  </a:cubicBezTo>
                  <a:cubicBezTo>
                    <a:pt x="147" y="483"/>
                    <a:pt x="147" y="483"/>
                    <a:pt x="147" y="483"/>
                  </a:cubicBezTo>
                  <a:cubicBezTo>
                    <a:pt x="142" y="491"/>
                    <a:pt x="137" y="499"/>
                    <a:pt x="133" y="507"/>
                  </a:cubicBezTo>
                  <a:close/>
                  <a:moveTo>
                    <a:pt x="1828" y="489"/>
                  </a:moveTo>
                  <a:cubicBezTo>
                    <a:pt x="1823" y="481"/>
                    <a:pt x="1818" y="473"/>
                    <a:pt x="1813" y="465"/>
                  </a:cubicBezTo>
                  <a:cubicBezTo>
                    <a:pt x="1820" y="461"/>
                    <a:pt x="1820" y="461"/>
                    <a:pt x="1820" y="461"/>
                  </a:cubicBezTo>
                  <a:cubicBezTo>
                    <a:pt x="1825" y="469"/>
                    <a:pt x="1830" y="477"/>
                    <a:pt x="1835" y="485"/>
                  </a:cubicBezTo>
                  <a:lnTo>
                    <a:pt x="1828" y="489"/>
                  </a:lnTo>
                  <a:close/>
                  <a:moveTo>
                    <a:pt x="155" y="470"/>
                  </a:moveTo>
                  <a:cubicBezTo>
                    <a:pt x="148" y="466"/>
                    <a:pt x="148" y="466"/>
                    <a:pt x="148" y="466"/>
                  </a:cubicBezTo>
                  <a:cubicBezTo>
                    <a:pt x="153" y="458"/>
                    <a:pt x="158" y="450"/>
                    <a:pt x="163" y="442"/>
                  </a:cubicBezTo>
                  <a:cubicBezTo>
                    <a:pt x="170" y="446"/>
                    <a:pt x="170" y="446"/>
                    <a:pt x="170" y="446"/>
                  </a:cubicBezTo>
                  <a:cubicBezTo>
                    <a:pt x="165" y="454"/>
                    <a:pt x="160" y="462"/>
                    <a:pt x="155" y="470"/>
                  </a:cubicBezTo>
                  <a:close/>
                  <a:moveTo>
                    <a:pt x="1805" y="452"/>
                  </a:moveTo>
                  <a:cubicBezTo>
                    <a:pt x="1800" y="444"/>
                    <a:pt x="1794" y="436"/>
                    <a:pt x="1789" y="429"/>
                  </a:cubicBezTo>
                  <a:cubicBezTo>
                    <a:pt x="1796" y="424"/>
                    <a:pt x="1796" y="424"/>
                    <a:pt x="1796" y="424"/>
                  </a:cubicBezTo>
                  <a:cubicBezTo>
                    <a:pt x="1801" y="432"/>
                    <a:pt x="1806" y="440"/>
                    <a:pt x="1811" y="448"/>
                  </a:cubicBezTo>
                  <a:lnTo>
                    <a:pt x="1805" y="452"/>
                  </a:lnTo>
                  <a:close/>
                  <a:moveTo>
                    <a:pt x="179" y="433"/>
                  </a:moveTo>
                  <a:cubicBezTo>
                    <a:pt x="172" y="429"/>
                    <a:pt x="172" y="429"/>
                    <a:pt x="172" y="429"/>
                  </a:cubicBezTo>
                  <a:cubicBezTo>
                    <a:pt x="177" y="421"/>
                    <a:pt x="183" y="413"/>
                    <a:pt x="188" y="406"/>
                  </a:cubicBezTo>
                  <a:cubicBezTo>
                    <a:pt x="195" y="410"/>
                    <a:pt x="195" y="410"/>
                    <a:pt x="195" y="410"/>
                  </a:cubicBezTo>
                  <a:cubicBezTo>
                    <a:pt x="189" y="418"/>
                    <a:pt x="184" y="426"/>
                    <a:pt x="179" y="433"/>
                  </a:cubicBezTo>
                  <a:close/>
                  <a:moveTo>
                    <a:pt x="1780" y="416"/>
                  </a:moveTo>
                  <a:cubicBezTo>
                    <a:pt x="1774" y="408"/>
                    <a:pt x="1769" y="401"/>
                    <a:pt x="1763" y="393"/>
                  </a:cubicBezTo>
                  <a:cubicBezTo>
                    <a:pt x="1770" y="389"/>
                    <a:pt x="1770" y="389"/>
                    <a:pt x="1770" y="389"/>
                  </a:cubicBezTo>
                  <a:cubicBezTo>
                    <a:pt x="1775" y="396"/>
                    <a:pt x="1781" y="404"/>
                    <a:pt x="1786" y="411"/>
                  </a:cubicBezTo>
                  <a:lnTo>
                    <a:pt x="1780" y="416"/>
                  </a:lnTo>
                  <a:close/>
                  <a:moveTo>
                    <a:pt x="204" y="398"/>
                  </a:moveTo>
                  <a:cubicBezTo>
                    <a:pt x="198" y="393"/>
                    <a:pt x="198" y="393"/>
                    <a:pt x="198" y="393"/>
                  </a:cubicBezTo>
                  <a:cubicBezTo>
                    <a:pt x="204" y="385"/>
                    <a:pt x="209" y="378"/>
                    <a:pt x="215" y="371"/>
                  </a:cubicBezTo>
                  <a:cubicBezTo>
                    <a:pt x="221" y="376"/>
                    <a:pt x="221" y="376"/>
                    <a:pt x="221" y="376"/>
                  </a:cubicBezTo>
                  <a:cubicBezTo>
                    <a:pt x="216" y="383"/>
                    <a:pt x="210" y="390"/>
                    <a:pt x="204" y="398"/>
                  </a:cubicBezTo>
                  <a:close/>
                  <a:moveTo>
                    <a:pt x="1754" y="381"/>
                  </a:moveTo>
                  <a:cubicBezTo>
                    <a:pt x="1748" y="374"/>
                    <a:pt x="1742" y="366"/>
                    <a:pt x="1736" y="359"/>
                  </a:cubicBezTo>
                  <a:cubicBezTo>
                    <a:pt x="1742" y="354"/>
                    <a:pt x="1742" y="354"/>
                    <a:pt x="1742" y="354"/>
                  </a:cubicBezTo>
                  <a:cubicBezTo>
                    <a:pt x="1748" y="361"/>
                    <a:pt x="1754" y="368"/>
                    <a:pt x="1760" y="376"/>
                  </a:cubicBezTo>
                  <a:lnTo>
                    <a:pt x="1754" y="381"/>
                  </a:lnTo>
                  <a:close/>
                  <a:moveTo>
                    <a:pt x="231" y="363"/>
                  </a:moveTo>
                  <a:cubicBezTo>
                    <a:pt x="225" y="358"/>
                    <a:pt x="225" y="358"/>
                    <a:pt x="225" y="358"/>
                  </a:cubicBezTo>
                  <a:cubicBezTo>
                    <a:pt x="231" y="351"/>
                    <a:pt x="237" y="344"/>
                    <a:pt x="243" y="337"/>
                  </a:cubicBezTo>
                  <a:cubicBezTo>
                    <a:pt x="250" y="342"/>
                    <a:pt x="250" y="342"/>
                    <a:pt x="250" y="342"/>
                  </a:cubicBezTo>
                  <a:cubicBezTo>
                    <a:pt x="243" y="349"/>
                    <a:pt x="237" y="356"/>
                    <a:pt x="231" y="363"/>
                  </a:cubicBezTo>
                  <a:close/>
                  <a:moveTo>
                    <a:pt x="1726" y="347"/>
                  </a:moveTo>
                  <a:cubicBezTo>
                    <a:pt x="1720" y="340"/>
                    <a:pt x="1713" y="333"/>
                    <a:pt x="1707" y="326"/>
                  </a:cubicBezTo>
                  <a:cubicBezTo>
                    <a:pt x="1713" y="321"/>
                    <a:pt x="1713" y="321"/>
                    <a:pt x="1713" y="321"/>
                  </a:cubicBezTo>
                  <a:cubicBezTo>
                    <a:pt x="1719" y="328"/>
                    <a:pt x="1726" y="335"/>
                    <a:pt x="1732" y="342"/>
                  </a:cubicBezTo>
                  <a:lnTo>
                    <a:pt x="1726" y="347"/>
                  </a:lnTo>
                  <a:close/>
                  <a:moveTo>
                    <a:pt x="260" y="330"/>
                  </a:moveTo>
                  <a:cubicBezTo>
                    <a:pt x="254" y="325"/>
                    <a:pt x="254" y="325"/>
                    <a:pt x="254" y="325"/>
                  </a:cubicBezTo>
                  <a:cubicBezTo>
                    <a:pt x="260" y="318"/>
                    <a:pt x="267" y="311"/>
                    <a:pt x="273" y="304"/>
                  </a:cubicBezTo>
                  <a:cubicBezTo>
                    <a:pt x="279" y="310"/>
                    <a:pt x="279" y="310"/>
                    <a:pt x="279" y="310"/>
                  </a:cubicBezTo>
                  <a:cubicBezTo>
                    <a:pt x="273" y="316"/>
                    <a:pt x="266" y="323"/>
                    <a:pt x="260" y="330"/>
                  </a:cubicBezTo>
                  <a:close/>
                  <a:moveTo>
                    <a:pt x="1696" y="314"/>
                  </a:moveTo>
                  <a:cubicBezTo>
                    <a:pt x="1690" y="308"/>
                    <a:pt x="1683" y="301"/>
                    <a:pt x="1677" y="294"/>
                  </a:cubicBezTo>
                  <a:cubicBezTo>
                    <a:pt x="1683" y="289"/>
                    <a:pt x="1683" y="289"/>
                    <a:pt x="1683" y="289"/>
                  </a:cubicBezTo>
                  <a:cubicBezTo>
                    <a:pt x="1689" y="295"/>
                    <a:pt x="1696" y="302"/>
                    <a:pt x="1702" y="309"/>
                  </a:cubicBezTo>
                  <a:lnTo>
                    <a:pt x="1696" y="314"/>
                  </a:lnTo>
                  <a:close/>
                  <a:moveTo>
                    <a:pt x="290" y="298"/>
                  </a:moveTo>
                  <a:cubicBezTo>
                    <a:pt x="284" y="293"/>
                    <a:pt x="284" y="293"/>
                    <a:pt x="284" y="293"/>
                  </a:cubicBezTo>
                  <a:cubicBezTo>
                    <a:pt x="291" y="286"/>
                    <a:pt x="298" y="279"/>
                    <a:pt x="305" y="273"/>
                  </a:cubicBezTo>
                  <a:cubicBezTo>
                    <a:pt x="310" y="279"/>
                    <a:pt x="310" y="279"/>
                    <a:pt x="310" y="279"/>
                  </a:cubicBezTo>
                  <a:cubicBezTo>
                    <a:pt x="303" y="285"/>
                    <a:pt x="297" y="292"/>
                    <a:pt x="290" y="298"/>
                  </a:cubicBezTo>
                  <a:close/>
                  <a:moveTo>
                    <a:pt x="1665" y="283"/>
                  </a:moveTo>
                  <a:cubicBezTo>
                    <a:pt x="1659" y="277"/>
                    <a:pt x="1652" y="270"/>
                    <a:pt x="1645" y="264"/>
                  </a:cubicBezTo>
                  <a:cubicBezTo>
                    <a:pt x="1651" y="258"/>
                    <a:pt x="1651" y="258"/>
                    <a:pt x="1651" y="258"/>
                  </a:cubicBezTo>
                  <a:cubicBezTo>
                    <a:pt x="1658" y="265"/>
                    <a:pt x="1664" y="271"/>
                    <a:pt x="1671" y="278"/>
                  </a:cubicBezTo>
                  <a:lnTo>
                    <a:pt x="1665" y="283"/>
                  </a:lnTo>
                  <a:close/>
                  <a:moveTo>
                    <a:pt x="322" y="268"/>
                  </a:moveTo>
                  <a:cubicBezTo>
                    <a:pt x="316" y="262"/>
                    <a:pt x="316" y="262"/>
                    <a:pt x="316" y="262"/>
                  </a:cubicBezTo>
                  <a:cubicBezTo>
                    <a:pt x="323" y="256"/>
                    <a:pt x="330" y="249"/>
                    <a:pt x="337" y="243"/>
                  </a:cubicBezTo>
                  <a:cubicBezTo>
                    <a:pt x="342" y="249"/>
                    <a:pt x="342" y="249"/>
                    <a:pt x="342" y="249"/>
                  </a:cubicBezTo>
                  <a:cubicBezTo>
                    <a:pt x="335" y="255"/>
                    <a:pt x="328" y="262"/>
                    <a:pt x="322" y="268"/>
                  </a:cubicBezTo>
                  <a:close/>
                  <a:moveTo>
                    <a:pt x="1633" y="254"/>
                  </a:moveTo>
                  <a:cubicBezTo>
                    <a:pt x="1626" y="247"/>
                    <a:pt x="1619" y="241"/>
                    <a:pt x="1612" y="235"/>
                  </a:cubicBezTo>
                  <a:cubicBezTo>
                    <a:pt x="1617" y="229"/>
                    <a:pt x="1617" y="229"/>
                    <a:pt x="1617" y="229"/>
                  </a:cubicBezTo>
                  <a:cubicBezTo>
                    <a:pt x="1625" y="235"/>
                    <a:pt x="1632" y="241"/>
                    <a:pt x="1639" y="248"/>
                  </a:cubicBezTo>
                  <a:lnTo>
                    <a:pt x="1633" y="254"/>
                  </a:lnTo>
                  <a:close/>
                  <a:moveTo>
                    <a:pt x="354" y="239"/>
                  </a:moveTo>
                  <a:cubicBezTo>
                    <a:pt x="349" y="233"/>
                    <a:pt x="349" y="233"/>
                    <a:pt x="349" y="233"/>
                  </a:cubicBezTo>
                  <a:cubicBezTo>
                    <a:pt x="356" y="227"/>
                    <a:pt x="364" y="221"/>
                    <a:pt x="371" y="215"/>
                  </a:cubicBezTo>
                  <a:cubicBezTo>
                    <a:pt x="376" y="221"/>
                    <a:pt x="376" y="221"/>
                    <a:pt x="376" y="221"/>
                  </a:cubicBezTo>
                  <a:cubicBezTo>
                    <a:pt x="369" y="227"/>
                    <a:pt x="362" y="233"/>
                    <a:pt x="354" y="239"/>
                  </a:cubicBezTo>
                  <a:close/>
                  <a:moveTo>
                    <a:pt x="1600" y="225"/>
                  </a:moveTo>
                  <a:cubicBezTo>
                    <a:pt x="1593" y="219"/>
                    <a:pt x="1585" y="214"/>
                    <a:pt x="1578" y="208"/>
                  </a:cubicBezTo>
                  <a:cubicBezTo>
                    <a:pt x="1583" y="202"/>
                    <a:pt x="1583" y="202"/>
                    <a:pt x="1583" y="202"/>
                  </a:cubicBezTo>
                  <a:cubicBezTo>
                    <a:pt x="1590" y="207"/>
                    <a:pt x="1598" y="213"/>
                    <a:pt x="1605" y="219"/>
                  </a:cubicBezTo>
                  <a:lnTo>
                    <a:pt x="1600" y="225"/>
                  </a:lnTo>
                  <a:close/>
                  <a:moveTo>
                    <a:pt x="389" y="211"/>
                  </a:moveTo>
                  <a:cubicBezTo>
                    <a:pt x="384" y="205"/>
                    <a:pt x="384" y="205"/>
                    <a:pt x="384" y="205"/>
                  </a:cubicBezTo>
                  <a:cubicBezTo>
                    <a:pt x="391" y="199"/>
                    <a:pt x="399" y="194"/>
                    <a:pt x="406" y="188"/>
                  </a:cubicBezTo>
                  <a:cubicBezTo>
                    <a:pt x="411" y="195"/>
                    <a:pt x="411" y="195"/>
                    <a:pt x="411" y="195"/>
                  </a:cubicBezTo>
                  <a:cubicBezTo>
                    <a:pt x="403" y="200"/>
                    <a:pt x="396" y="206"/>
                    <a:pt x="389" y="211"/>
                  </a:cubicBezTo>
                  <a:close/>
                  <a:moveTo>
                    <a:pt x="1565" y="198"/>
                  </a:moveTo>
                  <a:cubicBezTo>
                    <a:pt x="1558" y="193"/>
                    <a:pt x="1550" y="188"/>
                    <a:pt x="1543" y="182"/>
                  </a:cubicBezTo>
                  <a:cubicBezTo>
                    <a:pt x="1547" y="176"/>
                    <a:pt x="1547" y="176"/>
                    <a:pt x="1547" y="176"/>
                  </a:cubicBezTo>
                  <a:cubicBezTo>
                    <a:pt x="1555" y="181"/>
                    <a:pt x="1563" y="187"/>
                    <a:pt x="1570" y="192"/>
                  </a:cubicBezTo>
                  <a:lnTo>
                    <a:pt x="1565" y="198"/>
                  </a:lnTo>
                  <a:close/>
                  <a:moveTo>
                    <a:pt x="424" y="185"/>
                  </a:moveTo>
                  <a:cubicBezTo>
                    <a:pt x="419" y="179"/>
                    <a:pt x="419" y="179"/>
                    <a:pt x="419" y="179"/>
                  </a:cubicBezTo>
                  <a:cubicBezTo>
                    <a:pt x="427" y="173"/>
                    <a:pt x="435" y="168"/>
                    <a:pt x="443" y="163"/>
                  </a:cubicBezTo>
                  <a:cubicBezTo>
                    <a:pt x="447" y="170"/>
                    <a:pt x="447" y="170"/>
                    <a:pt x="447" y="170"/>
                  </a:cubicBezTo>
                  <a:cubicBezTo>
                    <a:pt x="439" y="175"/>
                    <a:pt x="431" y="180"/>
                    <a:pt x="424" y="185"/>
                  </a:cubicBezTo>
                  <a:close/>
                  <a:moveTo>
                    <a:pt x="1530" y="173"/>
                  </a:moveTo>
                  <a:cubicBezTo>
                    <a:pt x="1522" y="168"/>
                    <a:pt x="1514" y="163"/>
                    <a:pt x="1506" y="158"/>
                  </a:cubicBezTo>
                  <a:cubicBezTo>
                    <a:pt x="1511" y="151"/>
                    <a:pt x="1511" y="151"/>
                    <a:pt x="1511" y="151"/>
                  </a:cubicBezTo>
                  <a:cubicBezTo>
                    <a:pt x="1518" y="156"/>
                    <a:pt x="1526" y="161"/>
                    <a:pt x="1534" y="167"/>
                  </a:cubicBezTo>
                  <a:lnTo>
                    <a:pt x="1530" y="173"/>
                  </a:lnTo>
                  <a:close/>
                  <a:moveTo>
                    <a:pt x="460" y="161"/>
                  </a:moveTo>
                  <a:cubicBezTo>
                    <a:pt x="456" y="154"/>
                    <a:pt x="456" y="154"/>
                    <a:pt x="456" y="154"/>
                  </a:cubicBezTo>
                  <a:cubicBezTo>
                    <a:pt x="464" y="149"/>
                    <a:pt x="472" y="144"/>
                    <a:pt x="480" y="139"/>
                  </a:cubicBezTo>
                  <a:cubicBezTo>
                    <a:pt x="484" y="146"/>
                    <a:pt x="484" y="146"/>
                    <a:pt x="484" y="146"/>
                  </a:cubicBezTo>
                  <a:cubicBezTo>
                    <a:pt x="476" y="151"/>
                    <a:pt x="468" y="156"/>
                    <a:pt x="460" y="161"/>
                  </a:cubicBezTo>
                  <a:close/>
                  <a:moveTo>
                    <a:pt x="1493" y="150"/>
                  </a:moveTo>
                  <a:cubicBezTo>
                    <a:pt x="1485" y="145"/>
                    <a:pt x="1477" y="140"/>
                    <a:pt x="1469" y="136"/>
                  </a:cubicBezTo>
                  <a:cubicBezTo>
                    <a:pt x="1473" y="129"/>
                    <a:pt x="1473" y="129"/>
                    <a:pt x="1473" y="129"/>
                  </a:cubicBezTo>
                  <a:cubicBezTo>
                    <a:pt x="1481" y="133"/>
                    <a:pt x="1489" y="138"/>
                    <a:pt x="1497" y="143"/>
                  </a:cubicBezTo>
                  <a:lnTo>
                    <a:pt x="1493" y="150"/>
                  </a:lnTo>
                  <a:close/>
                  <a:moveTo>
                    <a:pt x="498" y="138"/>
                  </a:moveTo>
                  <a:cubicBezTo>
                    <a:pt x="494" y="131"/>
                    <a:pt x="494" y="131"/>
                    <a:pt x="494" y="131"/>
                  </a:cubicBezTo>
                  <a:cubicBezTo>
                    <a:pt x="502" y="127"/>
                    <a:pt x="510" y="122"/>
                    <a:pt x="518" y="117"/>
                  </a:cubicBezTo>
                  <a:cubicBezTo>
                    <a:pt x="522" y="125"/>
                    <a:pt x="522" y="125"/>
                    <a:pt x="522" y="125"/>
                  </a:cubicBezTo>
                  <a:cubicBezTo>
                    <a:pt x="514" y="129"/>
                    <a:pt x="506" y="133"/>
                    <a:pt x="498" y="138"/>
                  </a:cubicBezTo>
                  <a:close/>
                  <a:moveTo>
                    <a:pt x="1455" y="128"/>
                  </a:moveTo>
                  <a:cubicBezTo>
                    <a:pt x="1447" y="123"/>
                    <a:pt x="1439" y="119"/>
                    <a:pt x="1430" y="115"/>
                  </a:cubicBezTo>
                  <a:cubicBezTo>
                    <a:pt x="1434" y="108"/>
                    <a:pt x="1434" y="108"/>
                    <a:pt x="1434" y="108"/>
                  </a:cubicBezTo>
                  <a:cubicBezTo>
                    <a:pt x="1442" y="112"/>
                    <a:pt x="1451" y="116"/>
                    <a:pt x="1459" y="121"/>
                  </a:cubicBezTo>
                  <a:lnTo>
                    <a:pt x="1455" y="128"/>
                  </a:lnTo>
                  <a:close/>
                  <a:moveTo>
                    <a:pt x="536" y="117"/>
                  </a:moveTo>
                  <a:cubicBezTo>
                    <a:pt x="533" y="110"/>
                    <a:pt x="533" y="110"/>
                    <a:pt x="533" y="110"/>
                  </a:cubicBezTo>
                  <a:cubicBezTo>
                    <a:pt x="541" y="106"/>
                    <a:pt x="549" y="101"/>
                    <a:pt x="558" y="97"/>
                  </a:cubicBezTo>
                  <a:cubicBezTo>
                    <a:pt x="561" y="105"/>
                    <a:pt x="561" y="105"/>
                    <a:pt x="561" y="105"/>
                  </a:cubicBezTo>
                  <a:cubicBezTo>
                    <a:pt x="553" y="109"/>
                    <a:pt x="545" y="113"/>
                    <a:pt x="536" y="117"/>
                  </a:cubicBezTo>
                  <a:close/>
                  <a:moveTo>
                    <a:pt x="1416" y="108"/>
                  </a:moveTo>
                  <a:cubicBezTo>
                    <a:pt x="1408" y="104"/>
                    <a:pt x="1399" y="100"/>
                    <a:pt x="1391" y="96"/>
                  </a:cubicBezTo>
                  <a:cubicBezTo>
                    <a:pt x="1394" y="88"/>
                    <a:pt x="1394" y="88"/>
                    <a:pt x="1394" y="88"/>
                  </a:cubicBezTo>
                  <a:cubicBezTo>
                    <a:pt x="1403" y="92"/>
                    <a:pt x="1411" y="96"/>
                    <a:pt x="1420" y="100"/>
                  </a:cubicBezTo>
                  <a:lnTo>
                    <a:pt x="1416" y="108"/>
                  </a:lnTo>
                  <a:close/>
                  <a:moveTo>
                    <a:pt x="576" y="98"/>
                  </a:moveTo>
                  <a:cubicBezTo>
                    <a:pt x="572" y="90"/>
                    <a:pt x="572" y="90"/>
                    <a:pt x="572" y="90"/>
                  </a:cubicBezTo>
                  <a:cubicBezTo>
                    <a:pt x="581" y="87"/>
                    <a:pt x="590" y="83"/>
                    <a:pt x="598" y="79"/>
                  </a:cubicBezTo>
                  <a:cubicBezTo>
                    <a:pt x="601" y="86"/>
                    <a:pt x="601" y="86"/>
                    <a:pt x="601" y="86"/>
                  </a:cubicBezTo>
                  <a:cubicBezTo>
                    <a:pt x="593" y="90"/>
                    <a:pt x="584" y="94"/>
                    <a:pt x="576" y="98"/>
                  </a:cubicBezTo>
                  <a:close/>
                  <a:moveTo>
                    <a:pt x="1377" y="89"/>
                  </a:moveTo>
                  <a:cubicBezTo>
                    <a:pt x="1368" y="86"/>
                    <a:pt x="1359" y="82"/>
                    <a:pt x="1351" y="79"/>
                  </a:cubicBezTo>
                  <a:cubicBezTo>
                    <a:pt x="1354" y="71"/>
                    <a:pt x="1354" y="71"/>
                    <a:pt x="1354" y="71"/>
                  </a:cubicBezTo>
                  <a:cubicBezTo>
                    <a:pt x="1362" y="75"/>
                    <a:pt x="1371" y="78"/>
                    <a:pt x="1380" y="82"/>
                  </a:cubicBezTo>
                  <a:lnTo>
                    <a:pt x="1377" y="89"/>
                  </a:lnTo>
                  <a:close/>
                  <a:moveTo>
                    <a:pt x="616" y="80"/>
                  </a:moveTo>
                  <a:cubicBezTo>
                    <a:pt x="613" y="73"/>
                    <a:pt x="613" y="73"/>
                    <a:pt x="613" y="73"/>
                  </a:cubicBezTo>
                  <a:cubicBezTo>
                    <a:pt x="622" y="69"/>
                    <a:pt x="630" y="66"/>
                    <a:pt x="639" y="63"/>
                  </a:cubicBezTo>
                  <a:cubicBezTo>
                    <a:pt x="642" y="70"/>
                    <a:pt x="642" y="70"/>
                    <a:pt x="642" y="70"/>
                  </a:cubicBezTo>
                  <a:cubicBezTo>
                    <a:pt x="633" y="73"/>
                    <a:pt x="625" y="77"/>
                    <a:pt x="616" y="80"/>
                  </a:cubicBezTo>
                  <a:close/>
                  <a:moveTo>
                    <a:pt x="1336" y="73"/>
                  </a:moveTo>
                  <a:cubicBezTo>
                    <a:pt x="1327" y="69"/>
                    <a:pt x="1319" y="66"/>
                    <a:pt x="1310" y="63"/>
                  </a:cubicBezTo>
                  <a:cubicBezTo>
                    <a:pt x="1313" y="56"/>
                    <a:pt x="1313" y="56"/>
                    <a:pt x="1313" y="56"/>
                  </a:cubicBezTo>
                  <a:cubicBezTo>
                    <a:pt x="1321" y="59"/>
                    <a:pt x="1330" y="62"/>
                    <a:pt x="1339" y="65"/>
                  </a:cubicBezTo>
                  <a:lnTo>
                    <a:pt x="1336" y="73"/>
                  </a:lnTo>
                  <a:close/>
                  <a:moveTo>
                    <a:pt x="657" y="65"/>
                  </a:moveTo>
                  <a:cubicBezTo>
                    <a:pt x="654" y="57"/>
                    <a:pt x="654" y="57"/>
                    <a:pt x="654" y="57"/>
                  </a:cubicBezTo>
                  <a:cubicBezTo>
                    <a:pt x="663" y="54"/>
                    <a:pt x="672" y="51"/>
                    <a:pt x="681" y="48"/>
                  </a:cubicBezTo>
                  <a:cubicBezTo>
                    <a:pt x="683" y="56"/>
                    <a:pt x="683" y="56"/>
                    <a:pt x="683" y="56"/>
                  </a:cubicBezTo>
                  <a:cubicBezTo>
                    <a:pt x="675" y="58"/>
                    <a:pt x="666" y="61"/>
                    <a:pt x="657" y="65"/>
                  </a:cubicBezTo>
                  <a:close/>
                  <a:moveTo>
                    <a:pt x="1295" y="58"/>
                  </a:moveTo>
                  <a:cubicBezTo>
                    <a:pt x="1286" y="55"/>
                    <a:pt x="1277" y="52"/>
                    <a:pt x="1268" y="49"/>
                  </a:cubicBezTo>
                  <a:cubicBezTo>
                    <a:pt x="1271" y="42"/>
                    <a:pt x="1271" y="42"/>
                    <a:pt x="1271" y="42"/>
                  </a:cubicBezTo>
                  <a:cubicBezTo>
                    <a:pt x="1280" y="45"/>
                    <a:pt x="1289" y="47"/>
                    <a:pt x="1297" y="50"/>
                  </a:cubicBezTo>
                  <a:lnTo>
                    <a:pt x="1295" y="58"/>
                  </a:lnTo>
                  <a:close/>
                  <a:moveTo>
                    <a:pt x="699" y="51"/>
                  </a:moveTo>
                  <a:cubicBezTo>
                    <a:pt x="696" y="43"/>
                    <a:pt x="696" y="43"/>
                    <a:pt x="696" y="43"/>
                  </a:cubicBezTo>
                  <a:cubicBezTo>
                    <a:pt x="705" y="40"/>
                    <a:pt x="714" y="38"/>
                    <a:pt x="723" y="35"/>
                  </a:cubicBezTo>
                  <a:cubicBezTo>
                    <a:pt x="726" y="43"/>
                    <a:pt x="726" y="43"/>
                    <a:pt x="726" y="43"/>
                  </a:cubicBezTo>
                  <a:cubicBezTo>
                    <a:pt x="717" y="45"/>
                    <a:pt x="708" y="48"/>
                    <a:pt x="699" y="51"/>
                  </a:cubicBezTo>
                  <a:close/>
                  <a:moveTo>
                    <a:pt x="1253" y="45"/>
                  </a:moveTo>
                  <a:cubicBezTo>
                    <a:pt x="1244" y="42"/>
                    <a:pt x="1235" y="40"/>
                    <a:pt x="1226" y="38"/>
                  </a:cubicBezTo>
                  <a:cubicBezTo>
                    <a:pt x="1228" y="30"/>
                    <a:pt x="1228" y="30"/>
                    <a:pt x="1228" y="30"/>
                  </a:cubicBezTo>
                  <a:cubicBezTo>
                    <a:pt x="1237" y="32"/>
                    <a:pt x="1246" y="35"/>
                    <a:pt x="1255" y="37"/>
                  </a:cubicBezTo>
                  <a:lnTo>
                    <a:pt x="1253" y="45"/>
                  </a:lnTo>
                  <a:close/>
                  <a:moveTo>
                    <a:pt x="741" y="39"/>
                  </a:moveTo>
                  <a:cubicBezTo>
                    <a:pt x="739" y="31"/>
                    <a:pt x="739" y="31"/>
                    <a:pt x="739" y="31"/>
                  </a:cubicBezTo>
                  <a:cubicBezTo>
                    <a:pt x="744" y="30"/>
                    <a:pt x="744" y="30"/>
                    <a:pt x="744" y="30"/>
                  </a:cubicBezTo>
                  <a:cubicBezTo>
                    <a:pt x="751" y="28"/>
                    <a:pt x="759" y="26"/>
                    <a:pt x="766" y="24"/>
                  </a:cubicBezTo>
                  <a:cubicBezTo>
                    <a:pt x="768" y="32"/>
                    <a:pt x="768" y="32"/>
                    <a:pt x="768" y="32"/>
                  </a:cubicBezTo>
                  <a:cubicBezTo>
                    <a:pt x="761" y="34"/>
                    <a:pt x="753" y="36"/>
                    <a:pt x="746" y="38"/>
                  </a:cubicBezTo>
                  <a:lnTo>
                    <a:pt x="741" y="39"/>
                  </a:lnTo>
                  <a:close/>
                  <a:moveTo>
                    <a:pt x="1211" y="34"/>
                  </a:moveTo>
                  <a:cubicBezTo>
                    <a:pt x="1202" y="32"/>
                    <a:pt x="1192" y="30"/>
                    <a:pt x="1183" y="28"/>
                  </a:cubicBezTo>
                  <a:cubicBezTo>
                    <a:pt x="1185" y="20"/>
                    <a:pt x="1185" y="20"/>
                    <a:pt x="1185" y="20"/>
                  </a:cubicBezTo>
                  <a:cubicBezTo>
                    <a:pt x="1194" y="22"/>
                    <a:pt x="1203" y="24"/>
                    <a:pt x="1212" y="26"/>
                  </a:cubicBezTo>
                  <a:lnTo>
                    <a:pt x="1211" y="34"/>
                  </a:lnTo>
                  <a:close/>
                  <a:moveTo>
                    <a:pt x="784" y="29"/>
                  </a:moveTo>
                  <a:cubicBezTo>
                    <a:pt x="782" y="21"/>
                    <a:pt x="782" y="21"/>
                    <a:pt x="782" y="21"/>
                  </a:cubicBezTo>
                  <a:cubicBezTo>
                    <a:pt x="791" y="19"/>
                    <a:pt x="800" y="17"/>
                    <a:pt x="810" y="16"/>
                  </a:cubicBezTo>
                  <a:cubicBezTo>
                    <a:pt x="811" y="23"/>
                    <a:pt x="811" y="23"/>
                    <a:pt x="811" y="23"/>
                  </a:cubicBezTo>
                  <a:cubicBezTo>
                    <a:pt x="802" y="25"/>
                    <a:pt x="793" y="27"/>
                    <a:pt x="784" y="29"/>
                  </a:cubicBezTo>
                  <a:close/>
                  <a:moveTo>
                    <a:pt x="1168" y="25"/>
                  </a:moveTo>
                  <a:cubicBezTo>
                    <a:pt x="1159" y="23"/>
                    <a:pt x="1149" y="22"/>
                    <a:pt x="1140" y="20"/>
                  </a:cubicBezTo>
                  <a:cubicBezTo>
                    <a:pt x="1142" y="12"/>
                    <a:pt x="1142" y="12"/>
                    <a:pt x="1142" y="12"/>
                  </a:cubicBezTo>
                  <a:cubicBezTo>
                    <a:pt x="1151" y="14"/>
                    <a:pt x="1160" y="15"/>
                    <a:pt x="1169" y="17"/>
                  </a:cubicBezTo>
                  <a:lnTo>
                    <a:pt x="1168" y="25"/>
                  </a:lnTo>
                  <a:close/>
                  <a:moveTo>
                    <a:pt x="827" y="21"/>
                  </a:moveTo>
                  <a:cubicBezTo>
                    <a:pt x="825" y="13"/>
                    <a:pt x="825" y="13"/>
                    <a:pt x="825" y="13"/>
                  </a:cubicBezTo>
                  <a:cubicBezTo>
                    <a:pt x="835" y="11"/>
                    <a:pt x="844" y="10"/>
                    <a:pt x="853" y="9"/>
                  </a:cubicBezTo>
                  <a:cubicBezTo>
                    <a:pt x="854" y="17"/>
                    <a:pt x="854" y="17"/>
                    <a:pt x="854" y="17"/>
                  </a:cubicBezTo>
                  <a:cubicBezTo>
                    <a:pt x="845" y="18"/>
                    <a:pt x="836" y="19"/>
                    <a:pt x="827" y="21"/>
                  </a:cubicBezTo>
                  <a:close/>
                  <a:moveTo>
                    <a:pt x="1124" y="18"/>
                  </a:moveTo>
                  <a:cubicBezTo>
                    <a:pt x="1115" y="16"/>
                    <a:pt x="1106" y="15"/>
                    <a:pt x="1097" y="14"/>
                  </a:cubicBezTo>
                  <a:cubicBezTo>
                    <a:pt x="1098" y="6"/>
                    <a:pt x="1098" y="6"/>
                    <a:pt x="1098" y="6"/>
                  </a:cubicBezTo>
                  <a:cubicBezTo>
                    <a:pt x="1107" y="7"/>
                    <a:pt x="1116" y="9"/>
                    <a:pt x="1126" y="10"/>
                  </a:cubicBezTo>
                  <a:lnTo>
                    <a:pt x="1124" y="18"/>
                  </a:lnTo>
                  <a:close/>
                  <a:moveTo>
                    <a:pt x="870" y="15"/>
                  </a:moveTo>
                  <a:cubicBezTo>
                    <a:pt x="869" y="7"/>
                    <a:pt x="869" y="7"/>
                    <a:pt x="869" y="7"/>
                  </a:cubicBezTo>
                  <a:cubicBezTo>
                    <a:pt x="878" y="6"/>
                    <a:pt x="888" y="5"/>
                    <a:pt x="897" y="4"/>
                  </a:cubicBezTo>
                  <a:cubicBezTo>
                    <a:pt x="898" y="12"/>
                    <a:pt x="898" y="12"/>
                    <a:pt x="898" y="12"/>
                  </a:cubicBezTo>
                  <a:cubicBezTo>
                    <a:pt x="889" y="13"/>
                    <a:pt x="879" y="14"/>
                    <a:pt x="870" y="15"/>
                  </a:cubicBezTo>
                  <a:close/>
                  <a:moveTo>
                    <a:pt x="1081" y="13"/>
                  </a:moveTo>
                  <a:cubicBezTo>
                    <a:pt x="1072" y="12"/>
                    <a:pt x="1062" y="11"/>
                    <a:pt x="1053" y="10"/>
                  </a:cubicBezTo>
                  <a:cubicBezTo>
                    <a:pt x="1054" y="2"/>
                    <a:pt x="1054" y="2"/>
                    <a:pt x="1054" y="2"/>
                  </a:cubicBezTo>
                  <a:cubicBezTo>
                    <a:pt x="1063" y="3"/>
                    <a:pt x="1072" y="4"/>
                    <a:pt x="1082" y="5"/>
                  </a:cubicBezTo>
                  <a:lnTo>
                    <a:pt x="1081" y="13"/>
                  </a:lnTo>
                  <a:close/>
                  <a:moveTo>
                    <a:pt x="914" y="11"/>
                  </a:moveTo>
                  <a:cubicBezTo>
                    <a:pt x="913" y="3"/>
                    <a:pt x="913" y="3"/>
                    <a:pt x="913" y="3"/>
                  </a:cubicBezTo>
                  <a:cubicBezTo>
                    <a:pt x="922" y="2"/>
                    <a:pt x="932" y="1"/>
                    <a:pt x="941" y="1"/>
                  </a:cubicBezTo>
                  <a:cubicBezTo>
                    <a:pt x="942" y="9"/>
                    <a:pt x="942" y="9"/>
                    <a:pt x="942" y="9"/>
                  </a:cubicBezTo>
                  <a:cubicBezTo>
                    <a:pt x="932" y="9"/>
                    <a:pt x="923" y="10"/>
                    <a:pt x="914" y="11"/>
                  </a:cubicBezTo>
                  <a:close/>
                  <a:moveTo>
                    <a:pt x="1037" y="9"/>
                  </a:moveTo>
                  <a:cubicBezTo>
                    <a:pt x="1028" y="9"/>
                    <a:pt x="1019" y="8"/>
                    <a:pt x="1009" y="8"/>
                  </a:cubicBezTo>
                  <a:cubicBezTo>
                    <a:pt x="1010" y="0"/>
                    <a:pt x="1010" y="0"/>
                    <a:pt x="1010" y="0"/>
                  </a:cubicBezTo>
                  <a:cubicBezTo>
                    <a:pt x="1019" y="0"/>
                    <a:pt x="1028" y="1"/>
                    <a:pt x="1038" y="1"/>
                  </a:cubicBezTo>
                  <a:lnTo>
                    <a:pt x="1037" y="9"/>
                  </a:lnTo>
                  <a:close/>
                  <a:moveTo>
                    <a:pt x="958" y="8"/>
                  </a:moveTo>
                  <a:cubicBezTo>
                    <a:pt x="957" y="0"/>
                    <a:pt x="957" y="0"/>
                    <a:pt x="957" y="0"/>
                  </a:cubicBezTo>
                  <a:cubicBezTo>
                    <a:pt x="969" y="0"/>
                    <a:pt x="982" y="0"/>
                    <a:pt x="994" y="0"/>
                  </a:cubicBezTo>
                  <a:cubicBezTo>
                    <a:pt x="994" y="8"/>
                    <a:pt x="994" y="8"/>
                    <a:pt x="994" y="8"/>
                  </a:cubicBezTo>
                  <a:cubicBezTo>
                    <a:pt x="982" y="8"/>
                    <a:pt x="970" y="8"/>
                    <a:pt x="958" y="8"/>
                  </a:cubicBezTo>
                  <a:close/>
                </a:path>
              </a:pathLst>
            </a:custGeom>
            <a:solidFill>
              <a:srgbClr val="3195A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6"/>
            <p:cNvSpPr/>
            <p:nvPr/>
          </p:nvSpPr>
          <p:spPr bwMode="auto">
            <a:xfrm>
              <a:off x="971551" y="2357437"/>
              <a:ext cx="3182936" cy="3179763"/>
            </a:xfrm>
            <a:custGeom>
              <a:avLst/>
              <a:gdLst>
                <a:gd name="T0" fmla="*/ 960 w 1921"/>
                <a:gd name="T1" fmla="*/ 0 h 1921"/>
                <a:gd name="T2" fmla="*/ 839 w 1921"/>
                <a:gd name="T3" fmla="*/ 8 h 1921"/>
                <a:gd name="T4" fmla="*/ 725 w 1921"/>
                <a:gd name="T5" fmla="*/ 29 h 1921"/>
                <a:gd name="T6" fmla="*/ 0 w 1921"/>
                <a:gd name="T7" fmla="*/ 960 h 1921"/>
                <a:gd name="T8" fmla="*/ 960 w 1921"/>
                <a:gd name="T9" fmla="*/ 1921 h 1921"/>
                <a:gd name="T10" fmla="*/ 1921 w 1921"/>
                <a:gd name="T11" fmla="*/ 960 h 1921"/>
                <a:gd name="T12" fmla="*/ 960 w 1921"/>
                <a:gd name="T13" fmla="*/ 0 h 1921"/>
              </a:gdLst>
              <a:ahLst/>
              <a:cxnLst>
                <a:cxn ang="0">
                  <a:pos x="T0" y="T1"/>
                </a:cxn>
                <a:cxn ang="0">
                  <a:pos x="T2" y="T3"/>
                </a:cxn>
                <a:cxn ang="0">
                  <a:pos x="T4" y="T5"/>
                </a:cxn>
                <a:cxn ang="0">
                  <a:pos x="T6" y="T7"/>
                </a:cxn>
                <a:cxn ang="0">
                  <a:pos x="T8" y="T9"/>
                </a:cxn>
                <a:cxn ang="0">
                  <a:pos x="T10" y="T11"/>
                </a:cxn>
                <a:cxn ang="0">
                  <a:pos x="T12" y="T13"/>
                </a:cxn>
              </a:cxnLst>
              <a:rect l="0" t="0" r="r" b="b"/>
              <a:pathLst>
                <a:path w="1921" h="1921">
                  <a:moveTo>
                    <a:pt x="960" y="0"/>
                  </a:moveTo>
                  <a:cubicBezTo>
                    <a:pt x="919" y="0"/>
                    <a:pt x="879" y="3"/>
                    <a:pt x="839" y="8"/>
                  </a:cubicBezTo>
                  <a:cubicBezTo>
                    <a:pt x="800" y="12"/>
                    <a:pt x="762" y="20"/>
                    <a:pt x="725" y="29"/>
                  </a:cubicBezTo>
                  <a:cubicBezTo>
                    <a:pt x="308" y="134"/>
                    <a:pt x="0" y="511"/>
                    <a:pt x="0" y="960"/>
                  </a:cubicBezTo>
                  <a:cubicBezTo>
                    <a:pt x="0" y="1491"/>
                    <a:pt x="430" y="1921"/>
                    <a:pt x="960" y="1921"/>
                  </a:cubicBezTo>
                  <a:cubicBezTo>
                    <a:pt x="1491" y="1921"/>
                    <a:pt x="1921" y="1491"/>
                    <a:pt x="1921" y="960"/>
                  </a:cubicBezTo>
                  <a:cubicBezTo>
                    <a:pt x="1921" y="430"/>
                    <a:pt x="1491" y="0"/>
                    <a:pt x="960" y="0"/>
                  </a:cubicBezTo>
                  <a:close/>
                </a:path>
              </a:pathLst>
            </a:custGeom>
            <a:solidFill>
              <a:schemeClr val="bg1">
                <a:lumMod val="85000"/>
              </a:schemeClr>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7417" name="Freeform 7"/>
            <p:cNvSpPr>
              <a:spLocks noEditPoints="1"/>
            </p:cNvSpPr>
            <p:nvPr/>
          </p:nvSpPr>
          <p:spPr bwMode="auto">
            <a:xfrm>
              <a:off x="1090613" y="2476500"/>
              <a:ext cx="2944812" cy="2941638"/>
            </a:xfrm>
            <a:custGeom>
              <a:avLst/>
              <a:gdLst>
                <a:gd name="T0" fmla="*/ 2147483647 w 1777"/>
                <a:gd name="T1" fmla="*/ 2147483647 h 1777"/>
                <a:gd name="T2" fmla="*/ 2147483647 w 1777"/>
                <a:gd name="T3" fmla="*/ 2147483647 h 1777"/>
                <a:gd name="T4" fmla="*/ 2062435625 w 1777"/>
                <a:gd name="T5" fmla="*/ 2147483647 h 1777"/>
                <a:gd name="T6" fmla="*/ 1944346510 w 1777"/>
                <a:gd name="T7" fmla="*/ 2147483647 h 1777"/>
                <a:gd name="T8" fmla="*/ 1826257394 w 1777"/>
                <a:gd name="T9" fmla="*/ 2147483647 h 1777"/>
                <a:gd name="T10" fmla="*/ 1710914229 w 1777"/>
                <a:gd name="T11" fmla="*/ 2147483647 h 1777"/>
                <a:gd name="T12" fmla="*/ 1598318671 w 1777"/>
                <a:gd name="T13" fmla="*/ 2147483647 h 1777"/>
                <a:gd name="T14" fmla="*/ 1485721455 w 1777"/>
                <a:gd name="T15" fmla="*/ 2147483647 h 1777"/>
                <a:gd name="T16" fmla="*/ 1378617798 w 1777"/>
                <a:gd name="T17" fmla="*/ 2147483647 h 1777"/>
                <a:gd name="T18" fmla="*/ 1271514140 w 1777"/>
                <a:gd name="T19" fmla="*/ 2147483647 h 1777"/>
                <a:gd name="T20" fmla="*/ 1167156433 w 1777"/>
                <a:gd name="T21" fmla="*/ 2147483647 h 1777"/>
                <a:gd name="T22" fmla="*/ 1068292283 w 1777"/>
                <a:gd name="T23" fmla="*/ 2147483647 h 1777"/>
                <a:gd name="T24" fmla="*/ 969426476 w 1777"/>
                <a:gd name="T25" fmla="*/ 2147483647 h 1777"/>
                <a:gd name="T26" fmla="*/ 876054227 w 1777"/>
                <a:gd name="T27" fmla="*/ 2147483647 h 1777"/>
                <a:gd name="T28" fmla="*/ 785427927 w 1777"/>
                <a:gd name="T29" fmla="*/ 2147483647 h 1777"/>
                <a:gd name="T30" fmla="*/ 700293528 w 1777"/>
                <a:gd name="T31" fmla="*/ 2147483647 h 1777"/>
                <a:gd name="T32" fmla="*/ 620652687 w 1777"/>
                <a:gd name="T33" fmla="*/ 2147483647 h 1777"/>
                <a:gd name="T34" fmla="*/ 543757796 w 1777"/>
                <a:gd name="T35" fmla="*/ 2147483647 h 1777"/>
                <a:gd name="T36" fmla="*/ 469608855 w 1777"/>
                <a:gd name="T37" fmla="*/ 2147483647 h 1777"/>
                <a:gd name="T38" fmla="*/ 403699422 w 1777"/>
                <a:gd name="T39" fmla="*/ 2147483647 h 1777"/>
                <a:gd name="T40" fmla="*/ 340535938 w 1777"/>
                <a:gd name="T41" fmla="*/ 2147483647 h 1777"/>
                <a:gd name="T42" fmla="*/ 282864356 w 1777"/>
                <a:gd name="T43" fmla="*/ 2147483647 h 1777"/>
                <a:gd name="T44" fmla="*/ 230684674 w 1777"/>
                <a:gd name="T45" fmla="*/ 2147483647 h 1777"/>
                <a:gd name="T46" fmla="*/ 183998549 w 1777"/>
                <a:gd name="T47" fmla="*/ 2147483647 h 1777"/>
                <a:gd name="T48" fmla="*/ 145551932 w 1777"/>
                <a:gd name="T49" fmla="*/ 2147483647 h 1777"/>
                <a:gd name="T50" fmla="*/ 109849608 w 1777"/>
                <a:gd name="T51" fmla="*/ 2147483647 h 1777"/>
                <a:gd name="T52" fmla="*/ 79640841 w 1777"/>
                <a:gd name="T53" fmla="*/ 2147483647 h 1777"/>
                <a:gd name="T54" fmla="*/ 57671583 w 1777"/>
                <a:gd name="T55" fmla="*/ 2147483647 h 1777"/>
                <a:gd name="T56" fmla="*/ 38448274 w 1777"/>
                <a:gd name="T57" fmla="*/ 2147483647 h 1777"/>
                <a:gd name="T58" fmla="*/ 27462816 w 1777"/>
                <a:gd name="T59" fmla="*/ 2147483647 h 1777"/>
                <a:gd name="T60" fmla="*/ 21969259 w 1777"/>
                <a:gd name="T61" fmla="*/ 2147483647 h 1777"/>
                <a:gd name="T62" fmla="*/ 2745950 w 1777"/>
                <a:gd name="T63" fmla="*/ 2147483647 h 1777"/>
                <a:gd name="T64" fmla="*/ 24716866 w 1777"/>
                <a:gd name="T65" fmla="*/ 2147483647 h 1777"/>
                <a:gd name="T66" fmla="*/ 32954717 w 1777"/>
                <a:gd name="T67" fmla="*/ 2147483647 h 1777"/>
                <a:gd name="T68" fmla="*/ 46686125 w 1777"/>
                <a:gd name="T69" fmla="*/ 2082654873 h 1777"/>
                <a:gd name="T70" fmla="*/ 68657041 w 1777"/>
                <a:gd name="T71" fmla="*/ 1964820503 h 1777"/>
                <a:gd name="T72" fmla="*/ 93372249 w 1777"/>
                <a:gd name="T73" fmla="*/ 1846986132 h 1777"/>
                <a:gd name="T74" fmla="*/ 126326966 w 1777"/>
                <a:gd name="T75" fmla="*/ 1731891442 h 1777"/>
                <a:gd name="T76" fmla="*/ 164775240 w 1777"/>
                <a:gd name="T77" fmla="*/ 1619538086 h 1777"/>
                <a:gd name="T78" fmla="*/ 208715415 w 1777"/>
                <a:gd name="T79" fmla="*/ 1507184731 h 1777"/>
                <a:gd name="T80" fmla="*/ 255401540 w 1777"/>
                <a:gd name="T81" fmla="*/ 1397571055 h 1777"/>
                <a:gd name="T82" fmla="*/ 310327172 w 1777"/>
                <a:gd name="T83" fmla="*/ 1290697059 h 1777"/>
                <a:gd name="T84" fmla="*/ 370744705 w 1777"/>
                <a:gd name="T85" fmla="*/ 1186564398 h 1777"/>
                <a:gd name="T86" fmla="*/ 433908188 w 1777"/>
                <a:gd name="T87" fmla="*/ 1085173072 h 1777"/>
                <a:gd name="T88" fmla="*/ 505309522 w 1777"/>
                <a:gd name="T89" fmla="*/ 989261106 h 1777"/>
                <a:gd name="T90" fmla="*/ 579458463 w 1777"/>
                <a:gd name="T91" fmla="*/ 893349140 h 1777"/>
                <a:gd name="T92" fmla="*/ 659100961 w 1777"/>
                <a:gd name="T93" fmla="*/ 802918188 h 1777"/>
                <a:gd name="T94" fmla="*/ 741487753 w 1777"/>
                <a:gd name="T95" fmla="*/ 717968252 h 1777"/>
                <a:gd name="T96" fmla="*/ 829368102 w 1777"/>
                <a:gd name="T97" fmla="*/ 635757995 h 1777"/>
                <a:gd name="T98" fmla="*/ 922740351 w 1777"/>
                <a:gd name="T99" fmla="*/ 556287418 h 1777"/>
                <a:gd name="T100" fmla="*/ 1016112601 w 1777"/>
                <a:gd name="T101" fmla="*/ 485039191 h 1777"/>
                <a:gd name="T102" fmla="*/ 1114978408 w 1777"/>
                <a:gd name="T103" fmla="*/ 416530644 h 1777"/>
                <a:gd name="T104" fmla="*/ 1219336115 w 1777"/>
                <a:gd name="T105" fmla="*/ 353503111 h 1777"/>
                <a:gd name="T106" fmla="*/ 1323693823 w 1777"/>
                <a:gd name="T107" fmla="*/ 293215258 h 1777"/>
                <a:gd name="T108" fmla="*/ 1430797480 w 1777"/>
                <a:gd name="T109" fmla="*/ 241149756 h 1777"/>
                <a:gd name="T110" fmla="*/ 1543393038 w 1777"/>
                <a:gd name="T111" fmla="*/ 194563612 h 1777"/>
                <a:gd name="T112" fmla="*/ 1655990253 w 1777"/>
                <a:gd name="T113" fmla="*/ 153458484 h 1777"/>
                <a:gd name="T114" fmla="*/ 1771331761 w 1777"/>
                <a:gd name="T115" fmla="*/ 115094691 h 1777"/>
                <a:gd name="T116" fmla="*/ 1886674927 w 1777"/>
                <a:gd name="T117" fmla="*/ 84949937 h 1777"/>
                <a:gd name="T118" fmla="*/ 2004764042 w 1777"/>
                <a:gd name="T119" fmla="*/ 60287853 h 1777"/>
                <a:gd name="T120" fmla="*/ 2122853158 w 1777"/>
                <a:gd name="T121" fmla="*/ 43844808 h 1777"/>
                <a:gd name="T122" fmla="*/ 2147483647 w 1777"/>
                <a:gd name="T123" fmla="*/ 16441389 h 1777"/>
                <a:gd name="T124" fmla="*/ 2147483647 w 1777"/>
                <a:gd name="T125" fmla="*/ 5481015 h 17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7" h="1777">
                  <a:moveTo>
                    <a:pt x="888" y="1777"/>
                  </a:moveTo>
                  <a:cubicBezTo>
                    <a:pt x="882" y="1777"/>
                    <a:pt x="882" y="1777"/>
                    <a:pt x="882" y="1777"/>
                  </a:cubicBezTo>
                  <a:cubicBezTo>
                    <a:pt x="882" y="1769"/>
                    <a:pt x="882" y="1769"/>
                    <a:pt x="882" y="1769"/>
                  </a:cubicBezTo>
                  <a:cubicBezTo>
                    <a:pt x="888" y="1769"/>
                    <a:pt x="888" y="1769"/>
                    <a:pt x="888" y="1769"/>
                  </a:cubicBezTo>
                  <a:cubicBezTo>
                    <a:pt x="896" y="1769"/>
                    <a:pt x="903" y="1769"/>
                    <a:pt x="910" y="1768"/>
                  </a:cubicBezTo>
                  <a:cubicBezTo>
                    <a:pt x="910" y="1776"/>
                    <a:pt x="910" y="1776"/>
                    <a:pt x="910" y="1776"/>
                  </a:cubicBezTo>
                  <a:cubicBezTo>
                    <a:pt x="903" y="1777"/>
                    <a:pt x="896" y="1777"/>
                    <a:pt x="888" y="1777"/>
                  </a:cubicBezTo>
                  <a:close/>
                  <a:moveTo>
                    <a:pt x="866" y="1776"/>
                  </a:moveTo>
                  <a:cubicBezTo>
                    <a:pt x="856" y="1776"/>
                    <a:pt x="847" y="1776"/>
                    <a:pt x="838" y="1775"/>
                  </a:cubicBezTo>
                  <a:cubicBezTo>
                    <a:pt x="838" y="1767"/>
                    <a:pt x="838" y="1767"/>
                    <a:pt x="838" y="1767"/>
                  </a:cubicBezTo>
                  <a:cubicBezTo>
                    <a:pt x="847" y="1768"/>
                    <a:pt x="857" y="1768"/>
                    <a:pt x="866" y="1768"/>
                  </a:cubicBezTo>
                  <a:lnTo>
                    <a:pt x="866" y="1776"/>
                  </a:lnTo>
                  <a:close/>
                  <a:moveTo>
                    <a:pt x="926" y="1776"/>
                  </a:moveTo>
                  <a:cubicBezTo>
                    <a:pt x="926" y="1768"/>
                    <a:pt x="926" y="1768"/>
                    <a:pt x="926" y="1768"/>
                  </a:cubicBezTo>
                  <a:cubicBezTo>
                    <a:pt x="935" y="1767"/>
                    <a:pt x="944" y="1767"/>
                    <a:pt x="953" y="1766"/>
                  </a:cubicBezTo>
                  <a:cubicBezTo>
                    <a:pt x="954" y="1774"/>
                    <a:pt x="954" y="1774"/>
                    <a:pt x="954" y="1774"/>
                  </a:cubicBezTo>
                  <a:cubicBezTo>
                    <a:pt x="945" y="1775"/>
                    <a:pt x="935" y="1775"/>
                    <a:pt x="926" y="1776"/>
                  </a:cubicBezTo>
                  <a:close/>
                  <a:moveTo>
                    <a:pt x="821" y="1774"/>
                  </a:moveTo>
                  <a:cubicBezTo>
                    <a:pt x="812" y="1773"/>
                    <a:pt x="803" y="1773"/>
                    <a:pt x="793" y="1772"/>
                  </a:cubicBezTo>
                  <a:cubicBezTo>
                    <a:pt x="794" y="1764"/>
                    <a:pt x="794" y="1764"/>
                    <a:pt x="794" y="1764"/>
                  </a:cubicBezTo>
                  <a:cubicBezTo>
                    <a:pt x="804" y="1765"/>
                    <a:pt x="813" y="1765"/>
                    <a:pt x="822" y="1766"/>
                  </a:cubicBezTo>
                  <a:lnTo>
                    <a:pt x="821" y="1774"/>
                  </a:lnTo>
                  <a:close/>
                  <a:moveTo>
                    <a:pt x="970" y="1773"/>
                  </a:moveTo>
                  <a:cubicBezTo>
                    <a:pt x="969" y="1765"/>
                    <a:pt x="969" y="1765"/>
                    <a:pt x="969" y="1765"/>
                  </a:cubicBezTo>
                  <a:cubicBezTo>
                    <a:pt x="978" y="1764"/>
                    <a:pt x="988" y="1763"/>
                    <a:pt x="997" y="1762"/>
                  </a:cubicBezTo>
                  <a:cubicBezTo>
                    <a:pt x="998" y="1770"/>
                    <a:pt x="998" y="1770"/>
                    <a:pt x="998" y="1770"/>
                  </a:cubicBezTo>
                  <a:cubicBezTo>
                    <a:pt x="989" y="1771"/>
                    <a:pt x="979" y="1772"/>
                    <a:pt x="970" y="1773"/>
                  </a:cubicBezTo>
                  <a:close/>
                  <a:moveTo>
                    <a:pt x="778" y="1770"/>
                  </a:moveTo>
                  <a:cubicBezTo>
                    <a:pt x="768" y="1769"/>
                    <a:pt x="759" y="1767"/>
                    <a:pt x="750" y="1766"/>
                  </a:cubicBezTo>
                  <a:cubicBezTo>
                    <a:pt x="751" y="1758"/>
                    <a:pt x="751" y="1758"/>
                    <a:pt x="751" y="1758"/>
                  </a:cubicBezTo>
                  <a:cubicBezTo>
                    <a:pt x="760" y="1759"/>
                    <a:pt x="769" y="1761"/>
                    <a:pt x="779" y="1762"/>
                  </a:cubicBezTo>
                  <a:lnTo>
                    <a:pt x="778" y="1770"/>
                  </a:lnTo>
                  <a:close/>
                  <a:moveTo>
                    <a:pt x="1014" y="1768"/>
                  </a:moveTo>
                  <a:cubicBezTo>
                    <a:pt x="1013" y="1760"/>
                    <a:pt x="1013" y="1760"/>
                    <a:pt x="1013" y="1760"/>
                  </a:cubicBezTo>
                  <a:cubicBezTo>
                    <a:pt x="1022" y="1759"/>
                    <a:pt x="1031" y="1757"/>
                    <a:pt x="1040" y="1756"/>
                  </a:cubicBezTo>
                  <a:cubicBezTo>
                    <a:pt x="1042" y="1763"/>
                    <a:pt x="1042" y="1763"/>
                    <a:pt x="1042" y="1763"/>
                  </a:cubicBezTo>
                  <a:cubicBezTo>
                    <a:pt x="1032" y="1765"/>
                    <a:pt x="1023" y="1767"/>
                    <a:pt x="1014" y="1768"/>
                  </a:cubicBezTo>
                  <a:close/>
                  <a:moveTo>
                    <a:pt x="734" y="1763"/>
                  </a:moveTo>
                  <a:cubicBezTo>
                    <a:pt x="725" y="1762"/>
                    <a:pt x="715" y="1760"/>
                    <a:pt x="706" y="1758"/>
                  </a:cubicBezTo>
                  <a:cubicBezTo>
                    <a:pt x="708" y="1750"/>
                    <a:pt x="708" y="1750"/>
                    <a:pt x="708" y="1750"/>
                  </a:cubicBezTo>
                  <a:cubicBezTo>
                    <a:pt x="717" y="1752"/>
                    <a:pt x="726" y="1754"/>
                    <a:pt x="735" y="1755"/>
                  </a:cubicBezTo>
                  <a:lnTo>
                    <a:pt x="734" y="1763"/>
                  </a:lnTo>
                  <a:close/>
                  <a:moveTo>
                    <a:pt x="1057" y="1761"/>
                  </a:moveTo>
                  <a:cubicBezTo>
                    <a:pt x="1056" y="1753"/>
                    <a:pt x="1056" y="1753"/>
                    <a:pt x="1056" y="1753"/>
                  </a:cubicBezTo>
                  <a:cubicBezTo>
                    <a:pt x="1065" y="1751"/>
                    <a:pt x="1074" y="1749"/>
                    <a:pt x="1083" y="1747"/>
                  </a:cubicBezTo>
                  <a:cubicBezTo>
                    <a:pt x="1085" y="1755"/>
                    <a:pt x="1085" y="1755"/>
                    <a:pt x="1085" y="1755"/>
                  </a:cubicBezTo>
                  <a:cubicBezTo>
                    <a:pt x="1076" y="1757"/>
                    <a:pt x="1067" y="1759"/>
                    <a:pt x="1057" y="1761"/>
                  </a:cubicBezTo>
                  <a:close/>
                  <a:moveTo>
                    <a:pt x="691" y="1755"/>
                  </a:moveTo>
                  <a:cubicBezTo>
                    <a:pt x="681" y="1752"/>
                    <a:pt x="672" y="1750"/>
                    <a:pt x="663" y="1748"/>
                  </a:cubicBezTo>
                  <a:cubicBezTo>
                    <a:pt x="665" y="1740"/>
                    <a:pt x="665" y="1740"/>
                    <a:pt x="665" y="1740"/>
                  </a:cubicBezTo>
                  <a:cubicBezTo>
                    <a:pt x="674" y="1742"/>
                    <a:pt x="683" y="1745"/>
                    <a:pt x="692" y="1747"/>
                  </a:cubicBezTo>
                  <a:lnTo>
                    <a:pt x="691" y="1755"/>
                  </a:lnTo>
                  <a:close/>
                  <a:moveTo>
                    <a:pt x="1101" y="1751"/>
                  </a:moveTo>
                  <a:cubicBezTo>
                    <a:pt x="1099" y="1743"/>
                    <a:pt x="1099" y="1743"/>
                    <a:pt x="1099" y="1743"/>
                  </a:cubicBezTo>
                  <a:cubicBezTo>
                    <a:pt x="1108" y="1741"/>
                    <a:pt x="1117" y="1739"/>
                    <a:pt x="1126" y="1736"/>
                  </a:cubicBezTo>
                  <a:cubicBezTo>
                    <a:pt x="1128" y="1744"/>
                    <a:pt x="1128" y="1744"/>
                    <a:pt x="1128" y="1744"/>
                  </a:cubicBezTo>
                  <a:cubicBezTo>
                    <a:pt x="1119" y="1747"/>
                    <a:pt x="1110" y="1749"/>
                    <a:pt x="1101" y="1751"/>
                  </a:cubicBezTo>
                  <a:close/>
                  <a:moveTo>
                    <a:pt x="648" y="1744"/>
                  </a:moveTo>
                  <a:cubicBezTo>
                    <a:pt x="639" y="1741"/>
                    <a:pt x="630" y="1738"/>
                    <a:pt x="621" y="1736"/>
                  </a:cubicBezTo>
                  <a:cubicBezTo>
                    <a:pt x="623" y="1728"/>
                    <a:pt x="623" y="1728"/>
                    <a:pt x="623" y="1728"/>
                  </a:cubicBezTo>
                  <a:cubicBezTo>
                    <a:pt x="632" y="1731"/>
                    <a:pt x="641" y="1733"/>
                    <a:pt x="650" y="1736"/>
                  </a:cubicBezTo>
                  <a:lnTo>
                    <a:pt x="648" y="1744"/>
                  </a:lnTo>
                  <a:close/>
                  <a:moveTo>
                    <a:pt x="1143" y="1740"/>
                  </a:moveTo>
                  <a:cubicBezTo>
                    <a:pt x="1141" y="1732"/>
                    <a:pt x="1141" y="1732"/>
                    <a:pt x="1141" y="1732"/>
                  </a:cubicBezTo>
                  <a:cubicBezTo>
                    <a:pt x="1150" y="1729"/>
                    <a:pt x="1159" y="1726"/>
                    <a:pt x="1167" y="1723"/>
                  </a:cubicBezTo>
                  <a:cubicBezTo>
                    <a:pt x="1170" y="1731"/>
                    <a:pt x="1170" y="1731"/>
                    <a:pt x="1170" y="1731"/>
                  </a:cubicBezTo>
                  <a:cubicBezTo>
                    <a:pt x="1161" y="1734"/>
                    <a:pt x="1152" y="1737"/>
                    <a:pt x="1143" y="1740"/>
                  </a:cubicBezTo>
                  <a:close/>
                  <a:moveTo>
                    <a:pt x="605" y="1731"/>
                  </a:moveTo>
                  <a:cubicBezTo>
                    <a:pt x="597" y="1728"/>
                    <a:pt x="588" y="1725"/>
                    <a:pt x="579" y="1721"/>
                  </a:cubicBezTo>
                  <a:cubicBezTo>
                    <a:pt x="582" y="1714"/>
                    <a:pt x="582" y="1714"/>
                    <a:pt x="582" y="1714"/>
                  </a:cubicBezTo>
                  <a:cubicBezTo>
                    <a:pt x="590" y="1717"/>
                    <a:pt x="599" y="1720"/>
                    <a:pt x="608" y="1723"/>
                  </a:cubicBezTo>
                  <a:lnTo>
                    <a:pt x="605" y="1731"/>
                  </a:lnTo>
                  <a:close/>
                  <a:moveTo>
                    <a:pt x="1185" y="1726"/>
                  </a:moveTo>
                  <a:cubicBezTo>
                    <a:pt x="1183" y="1718"/>
                    <a:pt x="1183" y="1718"/>
                    <a:pt x="1183" y="1718"/>
                  </a:cubicBezTo>
                  <a:cubicBezTo>
                    <a:pt x="1191" y="1715"/>
                    <a:pt x="1200" y="1712"/>
                    <a:pt x="1209" y="1709"/>
                  </a:cubicBezTo>
                  <a:cubicBezTo>
                    <a:pt x="1212" y="1716"/>
                    <a:pt x="1212" y="1716"/>
                    <a:pt x="1212" y="1716"/>
                  </a:cubicBezTo>
                  <a:cubicBezTo>
                    <a:pt x="1203" y="1719"/>
                    <a:pt x="1194" y="1723"/>
                    <a:pt x="1185" y="1726"/>
                  </a:cubicBezTo>
                  <a:close/>
                  <a:moveTo>
                    <a:pt x="564" y="1716"/>
                  </a:moveTo>
                  <a:cubicBezTo>
                    <a:pt x="555" y="1712"/>
                    <a:pt x="547" y="1709"/>
                    <a:pt x="538" y="1705"/>
                  </a:cubicBezTo>
                  <a:cubicBezTo>
                    <a:pt x="541" y="1698"/>
                    <a:pt x="541" y="1698"/>
                    <a:pt x="541" y="1698"/>
                  </a:cubicBezTo>
                  <a:cubicBezTo>
                    <a:pt x="550" y="1701"/>
                    <a:pt x="558" y="1705"/>
                    <a:pt x="567" y="1708"/>
                  </a:cubicBezTo>
                  <a:lnTo>
                    <a:pt x="564" y="1716"/>
                  </a:lnTo>
                  <a:close/>
                  <a:moveTo>
                    <a:pt x="1227" y="1710"/>
                  </a:moveTo>
                  <a:cubicBezTo>
                    <a:pt x="1224" y="1703"/>
                    <a:pt x="1224" y="1703"/>
                    <a:pt x="1224" y="1703"/>
                  </a:cubicBezTo>
                  <a:cubicBezTo>
                    <a:pt x="1232" y="1699"/>
                    <a:pt x="1241" y="1695"/>
                    <a:pt x="1249" y="1692"/>
                  </a:cubicBezTo>
                  <a:cubicBezTo>
                    <a:pt x="1253" y="1699"/>
                    <a:pt x="1253" y="1699"/>
                    <a:pt x="1253" y="1699"/>
                  </a:cubicBezTo>
                  <a:cubicBezTo>
                    <a:pt x="1244" y="1703"/>
                    <a:pt x="1235" y="1706"/>
                    <a:pt x="1227" y="1710"/>
                  </a:cubicBezTo>
                  <a:close/>
                  <a:moveTo>
                    <a:pt x="523" y="1698"/>
                  </a:moveTo>
                  <a:cubicBezTo>
                    <a:pt x="515" y="1695"/>
                    <a:pt x="506" y="1691"/>
                    <a:pt x="498" y="1686"/>
                  </a:cubicBezTo>
                  <a:cubicBezTo>
                    <a:pt x="502" y="1679"/>
                    <a:pt x="502" y="1679"/>
                    <a:pt x="502" y="1679"/>
                  </a:cubicBezTo>
                  <a:cubicBezTo>
                    <a:pt x="510" y="1683"/>
                    <a:pt x="518" y="1687"/>
                    <a:pt x="527" y="1691"/>
                  </a:cubicBezTo>
                  <a:lnTo>
                    <a:pt x="523" y="1698"/>
                  </a:lnTo>
                  <a:close/>
                  <a:moveTo>
                    <a:pt x="1267" y="1692"/>
                  </a:moveTo>
                  <a:cubicBezTo>
                    <a:pt x="1264" y="1685"/>
                    <a:pt x="1264" y="1685"/>
                    <a:pt x="1264" y="1685"/>
                  </a:cubicBezTo>
                  <a:cubicBezTo>
                    <a:pt x="1272" y="1681"/>
                    <a:pt x="1281" y="1677"/>
                    <a:pt x="1289" y="1673"/>
                  </a:cubicBezTo>
                  <a:cubicBezTo>
                    <a:pt x="1292" y="1680"/>
                    <a:pt x="1292" y="1680"/>
                    <a:pt x="1292" y="1680"/>
                  </a:cubicBezTo>
                  <a:cubicBezTo>
                    <a:pt x="1284" y="1684"/>
                    <a:pt x="1276" y="1688"/>
                    <a:pt x="1267" y="1692"/>
                  </a:cubicBezTo>
                  <a:close/>
                  <a:moveTo>
                    <a:pt x="484" y="1679"/>
                  </a:moveTo>
                  <a:cubicBezTo>
                    <a:pt x="475" y="1675"/>
                    <a:pt x="467" y="1671"/>
                    <a:pt x="459" y="1666"/>
                  </a:cubicBezTo>
                  <a:cubicBezTo>
                    <a:pt x="463" y="1659"/>
                    <a:pt x="463" y="1659"/>
                    <a:pt x="463" y="1659"/>
                  </a:cubicBezTo>
                  <a:cubicBezTo>
                    <a:pt x="471" y="1664"/>
                    <a:pt x="479" y="1668"/>
                    <a:pt x="487" y="1672"/>
                  </a:cubicBezTo>
                  <a:lnTo>
                    <a:pt x="484" y="1679"/>
                  </a:lnTo>
                  <a:close/>
                  <a:moveTo>
                    <a:pt x="1307" y="1672"/>
                  </a:moveTo>
                  <a:cubicBezTo>
                    <a:pt x="1303" y="1665"/>
                    <a:pt x="1303" y="1665"/>
                    <a:pt x="1303" y="1665"/>
                  </a:cubicBezTo>
                  <a:cubicBezTo>
                    <a:pt x="1311" y="1661"/>
                    <a:pt x="1319" y="1656"/>
                    <a:pt x="1327" y="1652"/>
                  </a:cubicBezTo>
                  <a:cubicBezTo>
                    <a:pt x="1331" y="1659"/>
                    <a:pt x="1331" y="1659"/>
                    <a:pt x="1331" y="1659"/>
                  </a:cubicBezTo>
                  <a:cubicBezTo>
                    <a:pt x="1323" y="1663"/>
                    <a:pt x="1315" y="1668"/>
                    <a:pt x="1307" y="1672"/>
                  </a:cubicBezTo>
                  <a:close/>
                  <a:moveTo>
                    <a:pt x="445" y="1658"/>
                  </a:moveTo>
                  <a:cubicBezTo>
                    <a:pt x="437" y="1654"/>
                    <a:pt x="429" y="1649"/>
                    <a:pt x="421" y="1644"/>
                  </a:cubicBezTo>
                  <a:cubicBezTo>
                    <a:pt x="425" y="1637"/>
                    <a:pt x="425" y="1637"/>
                    <a:pt x="425" y="1637"/>
                  </a:cubicBezTo>
                  <a:cubicBezTo>
                    <a:pt x="433" y="1642"/>
                    <a:pt x="441" y="1647"/>
                    <a:pt x="449" y="1651"/>
                  </a:cubicBezTo>
                  <a:lnTo>
                    <a:pt x="445" y="1658"/>
                  </a:lnTo>
                  <a:close/>
                  <a:moveTo>
                    <a:pt x="1345" y="1650"/>
                  </a:moveTo>
                  <a:cubicBezTo>
                    <a:pt x="1341" y="1643"/>
                    <a:pt x="1341" y="1643"/>
                    <a:pt x="1341" y="1643"/>
                  </a:cubicBezTo>
                  <a:cubicBezTo>
                    <a:pt x="1349" y="1639"/>
                    <a:pt x="1357" y="1634"/>
                    <a:pt x="1365" y="1629"/>
                  </a:cubicBezTo>
                  <a:cubicBezTo>
                    <a:pt x="1369" y="1635"/>
                    <a:pt x="1369" y="1635"/>
                    <a:pt x="1369" y="1635"/>
                  </a:cubicBezTo>
                  <a:cubicBezTo>
                    <a:pt x="1361" y="1641"/>
                    <a:pt x="1353" y="1646"/>
                    <a:pt x="1345" y="1650"/>
                  </a:cubicBezTo>
                  <a:close/>
                  <a:moveTo>
                    <a:pt x="407" y="1635"/>
                  </a:moveTo>
                  <a:cubicBezTo>
                    <a:pt x="399" y="1630"/>
                    <a:pt x="392" y="1625"/>
                    <a:pt x="384" y="1620"/>
                  </a:cubicBezTo>
                  <a:cubicBezTo>
                    <a:pt x="389" y="1613"/>
                    <a:pt x="389" y="1613"/>
                    <a:pt x="389" y="1613"/>
                  </a:cubicBezTo>
                  <a:cubicBezTo>
                    <a:pt x="396" y="1618"/>
                    <a:pt x="404" y="1623"/>
                    <a:pt x="412" y="1628"/>
                  </a:cubicBezTo>
                  <a:lnTo>
                    <a:pt x="407" y="1635"/>
                  </a:lnTo>
                  <a:close/>
                  <a:moveTo>
                    <a:pt x="1383" y="1627"/>
                  </a:moveTo>
                  <a:cubicBezTo>
                    <a:pt x="1378" y="1620"/>
                    <a:pt x="1378" y="1620"/>
                    <a:pt x="1378" y="1620"/>
                  </a:cubicBezTo>
                  <a:cubicBezTo>
                    <a:pt x="1386" y="1615"/>
                    <a:pt x="1394" y="1609"/>
                    <a:pt x="1401" y="1604"/>
                  </a:cubicBezTo>
                  <a:cubicBezTo>
                    <a:pt x="1406" y="1611"/>
                    <a:pt x="1406" y="1611"/>
                    <a:pt x="1406" y="1611"/>
                  </a:cubicBezTo>
                  <a:cubicBezTo>
                    <a:pt x="1398" y="1616"/>
                    <a:pt x="1390" y="1621"/>
                    <a:pt x="1383" y="1627"/>
                  </a:cubicBezTo>
                  <a:close/>
                  <a:moveTo>
                    <a:pt x="371" y="1610"/>
                  </a:moveTo>
                  <a:cubicBezTo>
                    <a:pt x="363" y="1605"/>
                    <a:pt x="356" y="1599"/>
                    <a:pt x="348" y="1594"/>
                  </a:cubicBezTo>
                  <a:cubicBezTo>
                    <a:pt x="353" y="1587"/>
                    <a:pt x="353" y="1587"/>
                    <a:pt x="353" y="1587"/>
                  </a:cubicBezTo>
                  <a:cubicBezTo>
                    <a:pt x="361" y="1593"/>
                    <a:pt x="368" y="1599"/>
                    <a:pt x="376" y="1604"/>
                  </a:cubicBezTo>
                  <a:lnTo>
                    <a:pt x="371" y="1610"/>
                  </a:lnTo>
                  <a:close/>
                  <a:moveTo>
                    <a:pt x="1419" y="1601"/>
                  </a:moveTo>
                  <a:cubicBezTo>
                    <a:pt x="1414" y="1595"/>
                    <a:pt x="1414" y="1595"/>
                    <a:pt x="1414" y="1595"/>
                  </a:cubicBezTo>
                  <a:cubicBezTo>
                    <a:pt x="1421" y="1589"/>
                    <a:pt x="1429" y="1583"/>
                    <a:pt x="1436" y="1578"/>
                  </a:cubicBezTo>
                  <a:cubicBezTo>
                    <a:pt x="1441" y="1584"/>
                    <a:pt x="1441" y="1584"/>
                    <a:pt x="1441" y="1584"/>
                  </a:cubicBezTo>
                  <a:cubicBezTo>
                    <a:pt x="1434" y="1590"/>
                    <a:pt x="1426" y="1596"/>
                    <a:pt x="1419" y="1601"/>
                  </a:cubicBezTo>
                  <a:close/>
                  <a:moveTo>
                    <a:pt x="336" y="1584"/>
                  </a:moveTo>
                  <a:cubicBezTo>
                    <a:pt x="328" y="1578"/>
                    <a:pt x="321" y="1572"/>
                    <a:pt x="314" y="1566"/>
                  </a:cubicBezTo>
                  <a:cubicBezTo>
                    <a:pt x="319" y="1560"/>
                    <a:pt x="319" y="1560"/>
                    <a:pt x="319" y="1560"/>
                  </a:cubicBezTo>
                  <a:cubicBezTo>
                    <a:pt x="326" y="1566"/>
                    <a:pt x="333" y="1572"/>
                    <a:pt x="341" y="1577"/>
                  </a:cubicBezTo>
                  <a:lnTo>
                    <a:pt x="336" y="1584"/>
                  </a:lnTo>
                  <a:close/>
                  <a:moveTo>
                    <a:pt x="1453" y="1574"/>
                  </a:moveTo>
                  <a:cubicBezTo>
                    <a:pt x="1448" y="1568"/>
                    <a:pt x="1448" y="1568"/>
                    <a:pt x="1448" y="1568"/>
                  </a:cubicBezTo>
                  <a:cubicBezTo>
                    <a:pt x="1456" y="1562"/>
                    <a:pt x="1463" y="1556"/>
                    <a:pt x="1470" y="1550"/>
                  </a:cubicBezTo>
                  <a:cubicBezTo>
                    <a:pt x="1475" y="1556"/>
                    <a:pt x="1475" y="1556"/>
                    <a:pt x="1475" y="1556"/>
                  </a:cubicBezTo>
                  <a:cubicBezTo>
                    <a:pt x="1468" y="1562"/>
                    <a:pt x="1461" y="1568"/>
                    <a:pt x="1453" y="1574"/>
                  </a:cubicBezTo>
                  <a:close/>
                  <a:moveTo>
                    <a:pt x="302" y="1555"/>
                  </a:moveTo>
                  <a:cubicBezTo>
                    <a:pt x="295" y="1549"/>
                    <a:pt x="288" y="1543"/>
                    <a:pt x="281" y="1536"/>
                  </a:cubicBezTo>
                  <a:cubicBezTo>
                    <a:pt x="286" y="1531"/>
                    <a:pt x="286" y="1531"/>
                    <a:pt x="286" y="1531"/>
                  </a:cubicBezTo>
                  <a:cubicBezTo>
                    <a:pt x="293" y="1537"/>
                    <a:pt x="300" y="1543"/>
                    <a:pt x="307" y="1549"/>
                  </a:cubicBezTo>
                  <a:lnTo>
                    <a:pt x="302" y="1555"/>
                  </a:lnTo>
                  <a:close/>
                  <a:moveTo>
                    <a:pt x="1487" y="1545"/>
                  </a:moveTo>
                  <a:cubicBezTo>
                    <a:pt x="1481" y="1539"/>
                    <a:pt x="1481" y="1539"/>
                    <a:pt x="1481" y="1539"/>
                  </a:cubicBezTo>
                  <a:cubicBezTo>
                    <a:pt x="1488" y="1533"/>
                    <a:pt x="1495" y="1526"/>
                    <a:pt x="1502" y="1520"/>
                  </a:cubicBezTo>
                  <a:cubicBezTo>
                    <a:pt x="1507" y="1526"/>
                    <a:pt x="1507" y="1526"/>
                    <a:pt x="1507" y="1526"/>
                  </a:cubicBezTo>
                  <a:cubicBezTo>
                    <a:pt x="1501" y="1532"/>
                    <a:pt x="1494" y="1539"/>
                    <a:pt x="1487" y="1545"/>
                  </a:cubicBezTo>
                  <a:close/>
                  <a:moveTo>
                    <a:pt x="269" y="1525"/>
                  </a:moveTo>
                  <a:cubicBezTo>
                    <a:pt x="263" y="1519"/>
                    <a:pt x="256" y="1512"/>
                    <a:pt x="250" y="1505"/>
                  </a:cubicBezTo>
                  <a:cubicBezTo>
                    <a:pt x="255" y="1500"/>
                    <a:pt x="255" y="1500"/>
                    <a:pt x="255" y="1500"/>
                  </a:cubicBezTo>
                  <a:cubicBezTo>
                    <a:pt x="262" y="1507"/>
                    <a:pt x="268" y="1513"/>
                    <a:pt x="275" y="1520"/>
                  </a:cubicBezTo>
                  <a:lnTo>
                    <a:pt x="269" y="1525"/>
                  </a:lnTo>
                  <a:close/>
                  <a:moveTo>
                    <a:pt x="1519" y="1514"/>
                  </a:moveTo>
                  <a:cubicBezTo>
                    <a:pt x="1513" y="1509"/>
                    <a:pt x="1513" y="1509"/>
                    <a:pt x="1513" y="1509"/>
                  </a:cubicBezTo>
                  <a:cubicBezTo>
                    <a:pt x="1520" y="1502"/>
                    <a:pt x="1526" y="1495"/>
                    <a:pt x="1532" y="1489"/>
                  </a:cubicBezTo>
                  <a:cubicBezTo>
                    <a:pt x="1538" y="1494"/>
                    <a:pt x="1538" y="1494"/>
                    <a:pt x="1538" y="1494"/>
                  </a:cubicBezTo>
                  <a:cubicBezTo>
                    <a:pt x="1532" y="1501"/>
                    <a:pt x="1525" y="1508"/>
                    <a:pt x="1519" y="1514"/>
                  </a:cubicBezTo>
                  <a:close/>
                  <a:moveTo>
                    <a:pt x="238" y="1494"/>
                  </a:moveTo>
                  <a:cubicBezTo>
                    <a:pt x="232" y="1487"/>
                    <a:pt x="226" y="1480"/>
                    <a:pt x="220" y="1473"/>
                  </a:cubicBezTo>
                  <a:cubicBezTo>
                    <a:pt x="226" y="1468"/>
                    <a:pt x="226" y="1468"/>
                    <a:pt x="226" y="1468"/>
                  </a:cubicBezTo>
                  <a:cubicBezTo>
                    <a:pt x="232" y="1475"/>
                    <a:pt x="238" y="1482"/>
                    <a:pt x="244" y="1488"/>
                  </a:cubicBezTo>
                  <a:lnTo>
                    <a:pt x="238" y="1494"/>
                  </a:lnTo>
                  <a:close/>
                  <a:moveTo>
                    <a:pt x="1549" y="1482"/>
                  </a:moveTo>
                  <a:cubicBezTo>
                    <a:pt x="1543" y="1477"/>
                    <a:pt x="1543" y="1477"/>
                    <a:pt x="1543" y="1477"/>
                  </a:cubicBezTo>
                  <a:cubicBezTo>
                    <a:pt x="1549" y="1470"/>
                    <a:pt x="1556" y="1463"/>
                    <a:pt x="1561" y="1456"/>
                  </a:cubicBezTo>
                  <a:cubicBezTo>
                    <a:pt x="1568" y="1461"/>
                    <a:pt x="1568" y="1461"/>
                    <a:pt x="1568" y="1461"/>
                  </a:cubicBezTo>
                  <a:cubicBezTo>
                    <a:pt x="1562" y="1468"/>
                    <a:pt x="1555" y="1475"/>
                    <a:pt x="1549" y="1482"/>
                  </a:cubicBezTo>
                  <a:close/>
                  <a:moveTo>
                    <a:pt x="209" y="1461"/>
                  </a:moveTo>
                  <a:cubicBezTo>
                    <a:pt x="203" y="1454"/>
                    <a:pt x="197" y="1446"/>
                    <a:pt x="191" y="1439"/>
                  </a:cubicBezTo>
                  <a:cubicBezTo>
                    <a:pt x="198" y="1434"/>
                    <a:pt x="198" y="1434"/>
                    <a:pt x="198" y="1434"/>
                  </a:cubicBezTo>
                  <a:cubicBezTo>
                    <a:pt x="203" y="1441"/>
                    <a:pt x="209" y="1449"/>
                    <a:pt x="215" y="1456"/>
                  </a:cubicBezTo>
                  <a:lnTo>
                    <a:pt x="209" y="1461"/>
                  </a:lnTo>
                  <a:close/>
                  <a:moveTo>
                    <a:pt x="1578" y="1449"/>
                  </a:moveTo>
                  <a:cubicBezTo>
                    <a:pt x="1572" y="1444"/>
                    <a:pt x="1572" y="1444"/>
                    <a:pt x="1572" y="1444"/>
                  </a:cubicBezTo>
                  <a:cubicBezTo>
                    <a:pt x="1577" y="1436"/>
                    <a:pt x="1583" y="1429"/>
                    <a:pt x="1589" y="1422"/>
                  </a:cubicBezTo>
                  <a:cubicBezTo>
                    <a:pt x="1595" y="1427"/>
                    <a:pt x="1595" y="1427"/>
                    <a:pt x="1595" y="1427"/>
                  </a:cubicBezTo>
                  <a:cubicBezTo>
                    <a:pt x="1590" y="1434"/>
                    <a:pt x="1584" y="1441"/>
                    <a:pt x="1578" y="1449"/>
                  </a:cubicBezTo>
                  <a:close/>
                  <a:moveTo>
                    <a:pt x="181" y="1426"/>
                  </a:moveTo>
                  <a:cubicBezTo>
                    <a:pt x="176" y="1419"/>
                    <a:pt x="170" y="1411"/>
                    <a:pt x="165" y="1404"/>
                  </a:cubicBezTo>
                  <a:cubicBezTo>
                    <a:pt x="171" y="1399"/>
                    <a:pt x="171" y="1399"/>
                    <a:pt x="171" y="1399"/>
                  </a:cubicBezTo>
                  <a:cubicBezTo>
                    <a:pt x="177" y="1406"/>
                    <a:pt x="182" y="1414"/>
                    <a:pt x="188" y="1421"/>
                  </a:cubicBezTo>
                  <a:lnTo>
                    <a:pt x="181" y="1426"/>
                  </a:lnTo>
                  <a:close/>
                  <a:moveTo>
                    <a:pt x="1605" y="1414"/>
                  </a:moveTo>
                  <a:cubicBezTo>
                    <a:pt x="1598" y="1409"/>
                    <a:pt x="1598" y="1409"/>
                    <a:pt x="1598" y="1409"/>
                  </a:cubicBezTo>
                  <a:cubicBezTo>
                    <a:pt x="1604" y="1401"/>
                    <a:pt x="1609" y="1394"/>
                    <a:pt x="1614" y="1386"/>
                  </a:cubicBezTo>
                  <a:cubicBezTo>
                    <a:pt x="1621" y="1391"/>
                    <a:pt x="1621" y="1391"/>
                    <a:pt x="1621" y="1391"/>
                  </a:cubicBezTo>
                  <a:cubicBezTo>
                    <a:pt x="1616" y="1398"/>
                    <a:pt x="1610" y="1406"/>
                    <a:pt x="1605" y="1414"/>
                  </a:cubicBezTo>
                  <a:close/>
                  <a:moveTo>
                    <a:pt x="156" y="1390"/>
                  </a:moveTo>
                  <a:cubicBezTo>
                    <a:pt x="150" y="1383"/>
                    <a:pt x="145" y="1375"/>
                    <a:pt x="140" y="1367"/>
                  </a:cubicBezTo>
                  <a:cubicBezTo>
                    <a:pt x="147" y="1363"/>
                    <a:pt x="147" y="1363"/>
                    <a:pt x="147" y="1363"/>
                  </a:cubicBezTo>
                  <a:cubicBezTo>
                    <a:pt x="152" y="1370"/>
                    <a:pt x="157" y="1378"/>
                    <a:pt x="162" y="1386"/>
                  </a:cubicBezTo>
                  <a:lnTo>
                    <a:pt x="156" y="1390"/>
                  </a:lnTo>
                  <a:close/>
                  <a:moveTo>
                    <a:pt x="1630" y="1377"/>
                  </a:moveTo>
                  <a:cubicBezTo>
                    <a:pt x="1623" y="1373"/>
                    <a:pt x="1623" y="1373"/>
                    <a:pt x="1623" y="1373"/>
                  </a:cubicBezTo>
                  <a:cubicBezTo>
                    <a:pt x="1628" y="1365"/>
                    <a:pt x="1634" y="1357"/>
                    <a:pt x="1638" y="1350"/>
                  </a:cubicBezTo>
                  <a:cubicBezTo>
                    <a:pt x="1645" y="1354"/>
                    <a:pt x="1645" y="1354"/>
                    <a:pt x="1645" y="1354"/>
                  </a:cubicBezTo>
                  <a:cubicBezTo>
                    <a:pt x="1640" y="1362"/>
                    <a:pt x="1635" y="1370"/>
                    <a:pt x="1630" y="1377"/>
                  </a:cubicBezTo>
                  <a:close/>
                  <a:moveTo>
                    <a:pt x="131" y="1353"/>
                  </a:moveTo>
                  <a:cubicBezTo>
                    <a:pt x="127" y="1345"/>
                    <a:pt x="122" y="1337"/>
                    <a:pt x="117" y="1329"/>
                  </a:cubicBezTo>
                  <a:cubicBezTo>
                    <a:pt x="124" y="1325"/>
                    <a:pt x="124" y="1325"/>
                    <a:pt x="124" y="1325"/>
                  </a:cubicBezTo>
                  <a:cubicBezTo>
                    <a:pt x="129" y="1333"/>
                    <a:pt x="133" y="1341"/>
                    <a:pt x="138" y="1349"/>
                  </a:cubicBezTo>
                  <a:lnTo>
                    <a:pt x="131" y="1353"/>
                  </a:lnTo>
                  <a:close/>
                  <a:moveTo>
                    <a:pt x="1653" y="1340"/>
                  </a:moveTo>
                  <a:cubicBezTo>
                    <a:pt x="1647" y="1336"/>
                    <a:pt x="1647" y="1336"/>
                    <a:pt x="1647" y="1336"/>
                  </a:cubicBezTo>
                  <a:cubicBezTo>
                    <a:pt x="1651" y="1328"/>
                    <a:pt x="1656" y="1320"/>
                    <a:pt x="1660" y="1312"/>
                  </a:cubicBezTo>
                  <a:cubicBezTo>
                    <a:pt x="1667" y="1316"/>
                    <a:pt x="1667" y="1316"/>
                    <a:pt x="1667" y="1316"/>
                  </a:cubicBezTo>
                  <a:cubicBezTo>
                    <a:pt x="1663" y="1324"/>
                    <a:pt x="1658" y="1332"/>
                    <a:pt x="1653" y="1340"/>
                  </a:cubicBezTo>
                  <a:close/>
                  <a:moveTo>
                    <a:pt x="109" y="1315"/>
                  </a:moveTo>
                  <a:cubicBezTo>
                    <a:pt x="105" y="1307"/>
                    <a:pt x="100" y="1299"/>
                    <a:pt x="96" y="1290"/>
                  </a:cubicBezTo>
                  <a:cubicBezTo>
                    <a:pt x="103" y="1287"/>
                    <a:pt x="103" y="1287"/>
                    <a:pt x="103" y="1287"/>
                  </a:cubicBezTo>
                  <a:cubicBezTo>
                    <a:pt x="107" y="1295"/>
                    <a:pt x="112" y="1303"/>
                    <a:pt x="116" y="1311"/>
                  </a:cubicBezTo>
                  <a:lnTo>
                    <a:pt x="109" y="1315"/>
                  </a:lnTo>
                  <a:close/>
                  <a:moveTo>
                    <a:pt x="1675" y="1302"/>
                  </a:moveTo>
                  <a:cubicBezTo>
                    <a:pt x="1668" y="1298"/>
                    <a:pt x="1668" y="1298"/>
                    <a:pt x="1668" y="1298"/>
                  </a:cubicBezTo>
                  <a:cubicBezTo>
                    <a:pt x="1672" y="1290"/>
                    <a:pt x="1676" y="1281"/>
                    <a:pt x="1680" y="1273"/>
                  </a:cubicBezTo>
                  <a:cubicBezTo>
                    <a:pt x="1688" y="1277"/>
                    <a:pt x="1688" y="1277"/>
                    <a:pt x="1688" y="1277"/>
                  </a:cubicBezTo>
                  <a:cubicBezTo>
                    <a:pt x="1684" y="1285"/>
                    <a:pt x="1679" y="1293"/>
                    <a:pt x="1675" y="1302"/>
                  </a:cubicBezTo>
                  <a:close/>
                  <a:moveTo>
                    <a:pt x="89" y="1276"/>
                  </a:moveTo>
                  <a:cubicBezTo>
                    <a:pt x="85" y="1267"/>
                    <a:pt x="81" y="1259"/>
                    <a:pt x="77" y="1250"/>
                  </a:cubicBezTo>
                  <a:cubicBezTo>
                    <a:pt x="84" y="1247"/>
                    <a:pt x="84" y="1247"/>
                    <a:pt x="84" y="1247"/>
                  </a:cubicBezTo>
                  <a:cubicBezTo>
                    <a:pt x="88" y="1255"/>
                    <a:pt x="92" y="1264"/>
                    <a:pt x="96" y="1272"/>
                  </a:cubicBezTo>
                  <a:lnTo>
                    <a:pt x="89" y="1276"/>
                  </a:lnTo>
                  <a:close/>
                  <a:moveTo>
                    <a:pt x="1694" y="1262"/>
                  </a:moveTo>
                  <a:cubicBezTo>
                    <a:pt x="1687" y="1259"/>
                    <a:pt x="1687" y="1259"/>
                    <a:pt x="1687" y="1259"/>
                  </a:cubicBezTo>
                  <a:cubicBezTo>
                    <a:pt x="1691" y="1250"/>
                    <a:pt x="1695" y="1242"/>
                    <a:pt x="1699" y="1233"/>
                  </a:cubicBezTo>
                  <a:cubicBezTo>
                    <a:pt x="1706" y="1236"/>
                    <a:pt x="1706" y="1236"/>
                    <a:pt x="1706" y="1236"/>
                  </a:cubicBezTo>
                  <a:cubicBezTo>
                    <a:pt x="1702" y="1245"/>
                    <a:pt x="1698" y="1254"/>
                    <a:pt x="1694" y="1262"/>
                  </a:cubicBezTo>
                  <a:close/>
                  <a:moveTo>
                    <a:pt x="71" y="1235"/>
                  </a:moveTo>
                  <a:cubicBezTo>
                    <a:pt x="67" y="1227"/>
                    <a:pt x="63" y="1218"/>
                    <a:pt x="60" y="1209"/>
                  </a:cubicBezTo>
                  <a:cubicBezTo>
                    <a:pt x="67" y="1206"/>
                    <a:pt x="67" y="1206"/>
                    <a:pt x="67" y="1206"/>
                  </a:cubicBezTo>
                  <a:cubicBezTo>
                    <a:pt x="71" y="1215"/>
                    <a:pt x="74" y="1224"/>
                    <a:pt x="78" y="1232"/>
                  </a:cubicBezTo>
                  <a:lnTo>
                    <a:pt x="71" y="1235"/>
                  </a:lnTo>
                  <a:close/>
                  <a:moveTo>
                    <a:pt x="1712" y="1222"/>
                  </a:moveTo>
                  <a:cubicBezTo>
                    <a:pt x="1705" y="1219"/>
                    <a:pt x="1705" y="1219"/>
                    <a:pt x="1705" y="1219"/>
                  </a:cubicBezTo>
                  <a:cubicBezTo>
                    <a:pt x="1708" y="1210"/>
                    <a:pt x="1712" y="1201"/>
                    <a:pt x="1715" y="1193"/>
                  </a:cubicBezTo>
                  <a:cubicBezTo>
                    <a:pt x="1722" y="1195"/>
                    <a:pt x="1722" y="1195"/>
                    <a:pt x="1722" y="1195"/>
                  </a:cubicBezTo>
                  <a:cubicBezTo>
                    <a:pt x="1719" y="1204"/>
                    <a:pt x="1716" y="1213"/>
                    <a:pt x="1712" y="1222"/>
                  </a:cubicBezTo>
                  <a:close/>
                  <a:moveTo>
                    <a:pt x="54" y="1194"/>
                  </a:moveTo>
                  <a:cubicBezTo>
                    <a:pt x="51" y="1185"/>
                    <a:pt x="48" y="1177"/>
                    <a:pt x="45" y="1168"/>
                  </a:cubicBezTo>
                  <a:cubicBezTo>
                    <a:pt x="53" y="1165"/>
                    <a:pt x="53" y="1165"/>
                    <a:pt x="53" y="1165"/>
                  </a:cubicBezTo>
                  <a:cubicBezTo>
                    <a:pt x="55" y="1174"/>
                    <a:pt x="59" y="1183"/>
                    <a:pt x="62" y="1191"/>
                  </a:cubicBezTo>
                  <a:lnTo>
                    <a:pt x="54" y="1194"/>
                  </a:lnTo>
                  <a:close/>
                  <a:moveTo>
                    <a:pt x="1728" y="1180"/>
                  </a:moveTo>
                  <a:cubicBezTo>
                    <a:pt x="1720" y="1178"/>
                    <a:pt x="1720" y="1178"/>
                    <a:pt x="1720" y="1178"/>
                  </a:cubicBezTo>
                  <a:cubicBezTo>
                    <a:pt x="1723" y="1169"/>
                    <a:pt x="1726" y="1160"/>
                    <a:pt x="1729" y="1151"/>
                  </a:cubicBezTo>
                  <a:cubicBezTo>
                    <a:pt x="1736" y="1154"/>
                    <a:pt x="1736" y="1154"/>
                    <a:pt x="1736" y="1154"/>
                  </a:cubicBezTo>
                  <a:cubicBezTo>
                    <a:pt x="1734" y="1163"/>
                    <a:pt x="1731" y="1172"/>
                    <a:pt x="1728" y="1180"/>
                  </a:cubicBezTo>
                  <a:close/>
                  <a:moveTo>
                    <a:pt x="40" y="1152"/>
                  </a:moveTo>
                  <a:cubicBezTo>
                    <a:pt x="37" y="1143"/>
                    <a:pt x="35" y="1134"/>
                    <a:pt x="32" y="1125"/>
                  </a:cubicBezTo>
                  <a:cubicBezTo>
                    <a:pt x="40" y="1123"/>
                    <a:pt x="40" y="1123"/>
                    <a:pt x="40" y="1123"/>
                  </a:cubicBezTo>
                  <a:cubicBezTo>
                    <a:pt x="42" y="1132"/>
                    <a:pt x="45" y="1141"/>
                    <a:pt x="48" y="1150"/>
                  </a:cubicBezTo>
                  <a:lnTo>
                    <a:pt x="40" y="1152"/>
                  </a:lnTo>
                  <a:close/>
                  <a:moveTo>
                    <a:pt x="1741" y="1138"/>
                  </a:moveTo>
                  <a:cubicBezTo>
                    <a:pt x="1733" y="1136"/>
                    <a:pt x="1733" y="1136"/>
                    <a:pt x="1733" y="1136"/>
                  </a:cubicBezTo>
                  <a:cubicBezTo>
                    <a:pt x="1736" y="1127"/>
                    <a:pt x="1738" y="1118"/>
                    <a:pt x="1741" y="1109"/>
                  </a:cubicBezTo>
                  <a:cubicBezTo>
                    <a:pt x="1749" y="1111"/>
                    <a:pt x="1749" y="1111"/>
                    <a:pt x="1749" y="1111"/>
                  </a:cubicBezTo>
                  <a:cubicBezTo>
                    <a:pt x="1746" y="1120"/>
                    <a:pt x="1744" y="1129"/>
                    <a:pt x="1741" y="1138"/>
                  </a:cubicBezTo>
                  <a:close/>
                  <a:moveTo>
                    <a:pt x="28" y="1110"/>
                  </a:moveTo>
                  <a:cubicBezTo>
                    <a:pt x="26" y="1101"/>
                    <a:pt x="23" y="1092"/>
                    <a:pt x="21" y="1082"/>
                  </a:cubicBezTo>
                  <a:cubicBezTo>
                    <a:pt x="29" y="1081"/>
                    <a:pt x="29" y="1081"/>
                    <a:pt x="29" y="1081"/>
                  </a:cubicBezTo>
                  <a:cubicBezTo>
                    <a:pt x="31" y="1090"/>
                    <a:pt x="33" y="1099"/>
                    <a:pt x="36" y="1108"/>
                  </a:cubicBezTo>
                  <a:lnTo>
                    <a:pt x="28" y="1110"/>
                  </a:lnTo>
                  <a:close/>
                  <a:moveTo>
                    <a:pt x="1752" y="1096"/>
                  </a:moveTo>
                  <a:cubicBezTo>
                    <a:pt x="1745" y="1094"/>
                    <a:pt x="1745" y="1094"/>
                    <a:pt x="1745" y="1094"/>
                  </a:cubicBezTo>
                  <a:cubicBezTo>
                    <a:pt x="1747" y="1085"/>
                    <a:pt x="1749" y="1076"/>
                    <a:pt x="1751" y="1066"/>
                  </a:cubicBezTo>
                  <a:cubicBezTo>
                    <a:pt x="1759" y="1068"/>
                    <a:pt x="1759" y="1068"/>
                    <a:pt x="1759" y="1068"/>
                  </a:cubicBezTo>
                  <a:cubicBezTo>
                    <a:pt x="1757" y="1077"/>
                    <a:pt x="1755" y="1087"/>
                    <a:pt x="1752" y="1096"/>
                  </a:cubicBezTo>
                  <a:close/>
                  <a:moveTo>
                    <a:pt x="18" y="1067"/>
                  </a:moveTo>
                  <a:cubicBezTo>
                    <a:pt x="16" y="1057"/>
                    <a:pt x="14" y="1048"/>
                    <a:pt x="13" y="1039"/>
                  </a:cubicBezTo>
                  <a:cubicBezTo>
                    <a:pt x="21" y="1038"/>
                    <a:pt x="21" y="1038"/>
                    <a:pt x="21" y="1038"/>
                  </a:cubicBezTo>
                  <a:cubicBezTo>
                    <a:pt x="22" y="1047"/>
                    <a:pt x="24" y="1056"/>
                    <a:pt x="26" y="1065"/>
                  </a:cubicBezTo>
                  <a:lnTo>
                    <a:pt x="18" y="1067"/>
                  </a:lnTo>
                  <a:close/>
                  <a:moveTo>
                    <a:pt x="1762" y="1052"/>
                  </a:moveTo>
                  <a:cubicBezTo>
                    <a:pt x="1754" y="1051"/>
                    <a:pt x="1754" y="1051"/>
                    <a:pt x="1754" y="1051"/>
                  </a:cubicBezTo>
                  <a:cubicBezTo>
                    <a:pt x="1755" y="1042"/>
                    <a:pt x="1757" y="1033"/>
                    <a:pt x="1758" y="1023"/>
                  </a:cubicBezTo>
                  <a:cubicBezTo>
                    <a:pt x="1766" y="1025"/>
                    <a:pt x="1766" y="1025"/>
                    <a:pt x="1766" y="1025"/>
                  </a:cubicBezTo>
                  <a:cubicBezTo>
                    <a:pt x="1765" y="1034"/>
                    <a:pt x="1763" y="1043"/>
                    <a:pt x="1762" y="1052"/>
                  </a:cubicBezTo>
                  <a:close/>
                  <a:moveTo>
                    <a:pt x="10" y="1023"/>
                  </a:moveTo>
                  <a:cubicBezTo>
                    <a:pt x="9" y="1014"/>
                    <a:pt x="8" y="1005"/>
                    <a:pt x="7" y="995"/>
                  </a:cubicBezTo>
                  <a:cubicBezTo>
                    <a:pt x="14" y="994"/>
                    <a:pt x="14" y="994"/>
                    <a:pt x="14" y="994"/>
                  </a:cubicBezTo>
                  <a:cubicBezTo>
                    <a:pt x="16" y="1004"/>
                    <a:pt x="17" y="1013"/>
                    <a:pt x="18" y="1022"/>
                  </a:cubicBezTo>
                  <a:lnTo>
                    <a:pt x="10" y="1023"/>
                  </a:lnTo>
                  <a:close/>
                  <a:moveTo>
                    <a:pt x="1769" y="1009"/>
                  </a:moveTo>
                  <a:cubicBezTo>
                    <a:pt x="1761" y="1008"/>
                    <a:pt x="1761" y="1008"/>
                    <a:pt x="1761" y="1008"/>
                  </a:cubicBezTo>
                  <a:cubicBezTo>
                    <a:pt x="1762" y="999"/>
                    <a:pt x="1763" y="989"/>
                    <a:pt x="1764" y="980"/>
                  </a:cubicBezTo>
                  <a:cubicBezTo>
                    <a:pt x="1772" y="981"/>
                    <a:pt x="1772" y="981"/>
                    <a:pt x="1772" y="981"/>
                  </a:cubicBezTo>
                  <a:cubicBezTo>
                    <a:pt x="1771" y="990"/>
                    <a:pt x="1770" y="1000"/>
                    <a:pt x="1769" y="1009"/>
                  </a:cubicBezTo>
                  <a:close/>
                  <a:moveTo>
                    <a:pt x="5" y="979"/>
                  </a:moveTo>
                  <a:cubicBezTo>
                    <a:pt x="4" y="970"/>
                    <a:pt x="3" y="961"/>
                    <a:pt x="2" y="951"/>
                  </a:cubicBezTo>
                  <a:cubicBezTo>
                    <a:pt x="10" y="951"/>
                    <a:pt x="10" y="951"/>
                    <a:pt x="10" y="951"/>
                  </a:cubicBezTo>
                  <a:cubicBezTo>
                    <a:pt x="11" y="960"/>
                    <a:pt x="12" y="969"/>
                    <a:pt x="13" y="979"/>
                  </a:cubicBezTo>
                  <a:lnTo>
                    <a:pt x="5" y="979"/>
                  </a:lnTo>
                  <a:close/>
                  <a:moveTo>
                    <a:pt x="1773" y="965"/>
                  </a:moveTo>
                  <a:cubicBezTo>
                    <a:pt x="1766" y="964"/>
                    <a:pt x="1766" y="964"/>
                    <a:pt x="1766" y="964"/>
                  </a:cubicBezTo>
                  <a:cubicBezTo>
                    <a:pt x="1766" y="955"/>
                    <a:pt x="1767" y="946"/>
                    <a:pt x="1767" y="936"/>
                  </a:cubicBezTo>
                  <a:cubicBezTo>
                    <a:pt x="1775" y="937"/>
                    <a:pt x="1775" y="937"/>
                    <a:pt x="1775" y="937"/>
                  </a:cubicBezTo>
                  <a:cubicBezTo>
                    <a:pt x="1775" y="946"/>
                    <a:pt x="1774" y="955"/>
                    <a:pt x="1773" y="965"/>
                  </a:cubicBezTo>
                  <a:close/>
                  <a:moveTo>
                    <a:pt x="1" y="935"/>
                  </a:moveTo>
                  <a:cubicBezTo>
                    <a:pt x="1" y="926"/>
                    <a:pt x="1" y="917"/>
                    <a:pt x="0" y="907"/>
                  </a:cubicBezTo>
                  <a:cubicBezTo>
                    <a:pt x="8" y="907"/>
                    <a:pt x="8" y="907"/>
                    <a:pt x="8" y="907"/>
                  </a:cubicBezTo>
                  <a:cubicBezTo>
                    <a:pt x="9" y="916"/>
                    <a:pt x="9" y="926"/>
                    <a:pt x="9" y="935"/>
                  </a:cubicBezTo>
                  <a:lnTo>
                    <a:pt x="1" y="935"/>
                  </a:lnTo>
                  <a:close/>
                  <a:moveTo>
                    <a:pt x="1776" y="921"/>
                  </a:moveTo>
                  <a:cubicBezTo>
                    <a:pt x="1768" y="920"/>
                    <a:pt x="1768" y="920"/>
                    <a:pt x="1768" y="920"/>
                  </a:cubicBezTo>
                  <a:cubicBezTo>
                    <a:pt x="1768" y="911"/>
                    <a:pt x="1769" y="902"/>
                    <a:pt x="1769" y="893"/>
                  </a:cubicBezTo>
                  <a:cubicBezTo>
                    <a:pt x="1777" y="893"/>
                    <a:pt x="1777" y="893"/>
                    <a:pt x="1777" y="893"/>
                  </a:cubicBezTo>
                  <a:cubicBezTo>
                    <a:pt x="1777" y="902"/>
                    <a:pt x="1776" y="911"/>
                    <a:pt x="1776" y="921"/>
                  </a:cubicBezTo>
                  <a:close/>
                  <a:moveTo>
                    <a:pt x="0" y="891"/>
                  </a:moveTo>
                  <a:cubicBezTo>
                    <a:pt x="0" y="888"/>
                    <a:pt x="0" y="888"/>
                    <a:pt x="0" y="888"/>
                  </a:cubicBezTo>
                  <a:cubicBezTo>
                    <a:pt x="0" y="880"/>
                    <a:pt x="0" y="871"/>
                    <a:pt x="1" y="863"/>
                  </a:cubicBezTo>
                  <a:cubicBezTo>
                    <a:pt x="9" y="863"/>
                    <a:pt x="9" y="863"/>
                    <a:pt x="9" y="863"/>
                  </a:cubicBezTo>
                  <a:cubicBezTo>
                    <a:pt x="8" y="872"/>
                    <a:pt x="8" y="880"/>
                    <a:pt x="8" y="888"/>
                  </a:cubicBezTo>
                  <a:cubicBezTo>
                    <a:pt x="8" y="891"/>
                    <a:pt x="8" y="891"/>
                    <a:pt x="8" y="891"/>
                  </a:cubicBezTo>
                  <a:lnTo>
                    <a:pt x="0" y="891"/>
                  </a:lnTo>
                  <a:close/>
                  <a:moveTo>
                    <a:pt x="1769" y="877"/>
                  </a:moveTo>
                  <a:cubicBezTo>
                    <a:pt x="1769" y="867"/>
                    <a:pt x="1768" y="858"/>
                    <a:pt x="1768" y="849"/>
                  </a:cubicBezTo>
                  <a:cubicBezTo>
                    <a:pt x="1776" y="848"/>
                    <a:pt x="1776" y="848"/>
                    <a:pt x="1776" y="848"/>
                  </a:cubicBezTo>
                  <a:cubicBezTo>
                    <a:pt x="1776" y="858"/>
                    <a:pt x="1777" y="867"/>
                    <a:pt x="1777" y="877"/>
                  </a:cubicBezTo>
                  <a:lnTo>
                    <a:pt x="1769" y="877"/>
                  </a:lnTo>
                  <a:close/>
                  <a:moveTo>
                    <a:pt x="9" y="847"/>
                  </a:moveTo>
                  <a:cubicBezTo>
                    <a:pt x="1" y="847"/>
                    <a:pt x="1" y="847"/>
                    <a:pt x="1" y="847"/>
                  </a:cubicBezTo>
                  <a:cubicBezTo>
                    <a:pt x="2" y="838"/>
                    <a:pt x="2" y="828"/>
                    <a:pt x="3" y="819"/>
                  </a:cubicBezTo>
                  <a:cubicBezTo>
                    <a:pt x="11" y="819"/>
                    <a:pt x="11" y="819"/>
                    <a:pt x="11" y="819"/>
                  </a:cubicBezTo>
                  <a:cubicBezTo>
                    <a:pt x="10" y="829"/>
                    <a:pt x="10" y="838"/>
                    <a:pt x="9" y="847"/>
                  </a:cubicBezTo>
                  <a:close/>
                  <a:moveTo>
                    <a:pt x="1767" y="833"/>
                  </a:moveTo>
                  <a:cubicBezTo>
                    <a:pt x="1766" y="824"/>
                    <a:pt x="1766" y="814"/>
                    <a:pt x="1765" y="805"/>
                  </a:cubicBezTo>
                  <a:cubicBezTo>
                    <a:pt x="1773" y="804"/>
                    <a:pt x="1773" y="804"/>
                    <a:pt x="1773" y="804"/>
                  </a:cubicBezTo>
                  <a:cubicBezTo>
                    <a:pt x="1774" y="814"/>
                    <a:pt x="1774" y="823"/>
                    <a:pt x="1775" y="832"/>
                  </a:cubicBezTo>
                  <a:lnTo>
                    <a:pt x="1767" y="833"/>
                  </a:lnTo>
                  <a:close/>
                  <a:moveTo>
                    <a:pt x="12" y="804"/>
                  </a:moveTo>
                  <a:cubicBezTo>
                    <a:pt x="4" y="803"/>
                    <a:pt x="4" y="803"/>
                    <a:pt x="4" y="803"/>
                  </a:cubicBezTo>
                  <a:cubicBezTo>
                    <a:pt x="5" y="794"/>
                    <a:pt x="6" y="784"/>
                    <a:pt x="7" y="775"/>
                  </a:cubicBezTo>
                  <a:cubicBezTo>
                    <a:pt x="15" y="776"/>
                    <a:pt x="15" y="776"/>
                    <a:pt x="15" y="776"/>
                  </a:cubicBezTo>
                  <a:cubicBezTo>
                    <a:pt x="14" y="785"/>
                    <a:pt x="13" y="794"/>
                    <a:pt x="12" y="804"/>
                  </a:cubicBezTo>
                  <a:close/>
                  <a:moveTo>
                    <a:pt x="1763" y="789"/>
                  </a:moveTo>
                  <a:cubicBezTo>
                    <a:pt x="1762" y="780"/>
                    <a:pt x="1761" y="771"/>
                    <a:pt x="1760" y="762"/>
                  </a:cubicBezTo>
                  <a:cubicBezTo>
                    <a:pt x="1768" y="760"/>
                    <a:pt x="1768" y="760"/>
                    <a:pt x="1768" y="760"/>
                  </a:cubicBezTo>
                  <a:cubicBezTo>
                    <a:pt x="1769" y="770"/>
                    <a:pt x="1770" y="779"/>
                    <a:pt x="1771" y="788"/>
                  </a:cubicBezTo>
                  <a:lnTo>
                    <a:pt x="1763" y="789"/>
                  </a:lnTo>
                  <a:close/>
                  <a:moveTo>
                    <a:pt x="17" y="760"/>
                  </a:moveTo>
                  <a:cubicBezTo>
                    <a:pt x="10" y="759"/>
                    <a:pt x="10" y="759"/>
                    <a:pt x="10" y="759"/>
                  </a:cubicBezTo>
                  <a:cubicBezTo>
                    <a:pt x="11" y="750"/>
                    <a:pt x="12" y="740"/>
                    <a:pt x="14" y="731"/>
                  </a:cubicBezTo>
                  <a:cubicBezTo>
                    <a:pt x="22" y="733"/>
                    <a:pt x="22" y="733"/>
                    <a:pt x="22" y="733"/>
                  </a:cubicBezTo>
                  <a:cubicBezTo>
                    <a:pt x="20" y="742"/>
                    <a:pt x="19" y="751"/>
                    <a:pt x="17" y="760"/>
                  </a:cubicBezTo>
                  <a:close/>
                  <a:moveTo>
                    <a:pt x="1757" y="746"/>
                  </a:moveTo>
                  <a:cubicBezTo>
                    <a:pt x="1756" y="737"/>
                    <a:pt x="1754" y="727"/>
                    <a:pt x="1752" y="718"/>
                  </a:cubicBezTo>
                  <a:cubicBezTo>
                    <a:pt x="1760" y="717"/>
                    <a:pt x="1760" y="717"/>
                    <a:pt x="1760" y="717"/>
                  </a:cubicBezTo>
                  <a:cubicBezTo>
                    <a:pt x="1762" y="726"/>
                    <a:pt x="1764" y="735"/>
                    <a:pt x="1765" y="745"/>
                  </a:cubicBezTo>
                  <a:lnTo>
                    <a:pt x="1757" y="746"/>
                  </a:lnTo>
                  <a:close/>
                  <a:moveTo>
                    <a:pt x="25" y="717"/>
                  </a:moveTo>
                  <a:cubicBezTo>
                    <a:pt x="17" y="715"/>
                    <a:pt x="17" y="715"/>
                    <a:pt x="17" y="715"/>
                  </a:cubicBezTo>
                  <a:cubicBezTo>
                    <a:pt x="19" y="706"/>
                    <a:pt x="21" y="697"/>
                    <a:pt x="23" y="688"/>
                  </a:cubicBezTo>
                  <a:cubicBezTo>
                    <a:pt x="31" y="690"/>
                    <a:pt x="31" y="690"/>
                    <a:pt x="31" y="690"/>
                  </a:cubicBezTo>
                  <a:cubicBezTo>
                    <a:pt x="29" y="699"/>
                    <a:pt x="27" y="708"/>
                    <a:pt x="25" y="717"/>
                  </a:cubicBezTo>
                  <a:close/>
                  <a:moveTo>
                    <a:pt x="1749" y="703"/>
                  </a:moveTo>
                  <a:cubicBezTo>
                    <a:pt x="1747" y="694"/>
                    <a:pt x="1745" y="685"/>
                    <a:pt x="1743" y="676"/>
                  </a:cubicBezTo>
                  <a:cubicBezTo>
                    <a:pt x="1751" y="674"/>
                    <a:pt x="1751" y="674"/>
                    <a:pt x="1751" y="674"/>
                  </a:cubicBezTo>
                  <a:cubicBezTo>
                    <a:pt x="1753" y="683"/>
                    <a:pt x="1755" y="692"/>
                    <a:pt x="1757" y="701"/>
                  </a:cubicBezTo>
                  <a:lnTo>
                    <a:pt x="1749" y="703"/>
                  </a:lnTo>
                  <a:close/>
                  <a:moveTo>
                    <a:pt x="34" y="674"/>
                  </a:moveTo>
                  <a:cubicBezTo>
                    <a:pt x="27" y="672"/>
                    <a:pt x="27" y="672"/>
                    <a:pt x="27" y="672"/>
                  </a:cubicBezTo>
                  <a:cubicBezTo>
                    <a:pt x="29" y="663"/>
                    <a:pt x="31" y="654"/>
                    <a:pt x="34" y="645"/>
                  </a:cubicBezTo>
                  <a:cubicBezTo>
                    <a:pt x="42" y="647"/>
                    <a:pt x="42" y="647"/>
                    <a:pt x="42" y="647"/>
                  </a:cubicBezTo>
                  <a:cubicBezTo>
                    <a:pt x="39" y="656"/>
                    <a:pt x="37" y="665"/>
                    <a:pt x="34" y="674"/>
                  </a:cubicBezTo>
                  <a:close/>
                  <a:moveTo>
                    <a:pt x="1739" y="660"/>
                  </a:moveTo>
                  <a:cubicBezTo>
                    <a:pt x="1736" y="651"/>
                    <a:pt x="1734" y="642"/>
                    <a:pt x="1731" y="633"/>
                  </a:cubicBezTo>
                  <a:cubicBezTo>
                    <a:pt x="1739" y="631"/>
                    <a:pt x="1739" y="631"/>
                    <a:pt x="1739" y="631"/>
                  </a:cubicBezTo>
                  <a:cubicBezTo>
                    <a:pt x="1742" y="640"/>
                    <a:pt x="1744" y="649"/>
                    <a:pt x="1747" y="658"/>
                  </a:cubicBezTo>
                  <a:lnTo>
                    <a:pt x="1739" y="660"/>
                  </a:lnTo>
                  <a:close/>
                  <a:moveTo>
                    <a:pt x="46" y="632"/>
                  </a:moveTo>
                  <a:cubicBezTo>
                    <a:pt x="38" y="630"/>
                    <a:pt x="38" y="630"/>
                    <a:pt x="38" y="630"/>
                  </a:cubicBezTo>
                  <a:cubicBezTo>
                    <a:pt x="41" y="621"/>
                    <a:pt x="44" y="612"/>
                    <a:pt x="47" y="603"/>
                  </a:cubicBezTo>
                  <a:cubicBezTo>
                    <a:pt x="55" y="606"/>
                    <a:pt x="55" y="606"/>
                    <a:pt x="55" y="606"/>
                  </a:cubicBezTo>
                  <a:cubicBezTo>
                    <a:pt x="52" y="614"/>
                    <a:pt x="49" y="623"/>
                    <a:pt x="46" y="632"/>
                  </a:cubicBezTo>
                  <a:close/>
                  <a:moveTo>
                    <a:pt x="1726" y="618"/>
                  </a:moveTo>
                  <a:cubicBezTo>
                    <a:pt x="1724" y="609"/>
                    <a:pt x="1721" y="600"/>
                    <a:pt x="1717" y="592"/>
                  </a:cubicBezTo>
                  <a:cubicBezTo>
                    <a:pt x="1725" y="589"/>
                    <a:pt x="1725" y="589"/>
                    <a:pt x="1725" y="589"/>
                  </a:cubicBezTo>
                  <a:cubicBezTo>
                    <a:pt x="1728" y="598"/>
                    <a:pt x="1731" y="607"/>
                    <a:pt x="1734" y="616"/>
                  </a:cubicBezTo>
                  <a:lnTo>
                    <a:pt x="1726" y="618"/>
                  </a:lnTo>
                  <a:close/>
                  <a:moveTo>
                    <a:pt x="60" y="591"/>
                  </a:moveTo>
                  <a:cubicBezTo>
                    <a:pt x="52" y="588"/>
                    <a:pt x="52" y="588"/>
                    <a:pt x="52" y="588"/>
                  </a:cubicBezTo>
                  <a:cubicBezTo>
                    <a:pt x="55" y="579"/>
                    <a:pt x="59" y="570"/>
                    <a:pt x="62" y="562"/>
                  </a:cubicBezTo>
                  <a:cubicBezTo>
                    <a:pt x="70" y="565"/>
                    <a:pt x="70" y="565"/>
                    <a:pt x="70" y="565"/>
                  </a:cubicBezTo>
                  <a:cubicBezTo>
                    <a:pt x="66" y="573"/>
                    <a:pt x="63" y="582"/>
                    <a:pt x="60" y="591"/>
                  </a:cubicBezTo>
                  <a:close/>
                  <a:moveTo>
                    <a:pt x="1712" y="577"/>
                  </a:moveTo>
                  <a:cubicBezTo>
                    <a:pt x="1709" y="568"/>
                    <a:pt x="1705" y="559"/>
                    <a:pt x="1702" y="551"/>
                  </a:cubicBezTo>
                  <a:cubicBezTo>
                    <a:pt x="1709" y="548"/>
                    <a:pt x="1709" y="548"/>
                    <a:pt x="1709" y="548"/>
                  </a:cubicBezTo>
                  <a:cubicBezTo>
                    <a:pt x="1713" y="556"/>
                    <a:pt x="1716" y="565"/>
                    <a:pt x="1719" y="574"/>
                  </a:cubicBezTo>
                  <a:lnTo>
                    <a:pt x="1712" y="577"/>
                  </a:lnTo>
                  <a:close/>
                  <a:moveTo>
                    <a:pt x="76" y="550"/>
                  </a:moveTo>
                  <a:cubicBezTo>
                    <a:pt x="68" y="547"/>
                    <a:pt x="68" y="547"/>
                    <a:pt x="68" y="547"/>
                  </a:cubicBezTo>
                  <a:cubicBezTo>
                    <a:pt x="72" y="538"/>
                    <a:pt x="76" y="530"/>
                    <a:pt x="79" y="521"/>
                  </a:cubicBezTo>
                  <a:cubicBezTo>
                    <a:pt x="87" y="524"/>
                    <a:pt x="87" y="524"/>
                    <a:pt x="87" y="524"/>
                  </a:cubicBezTo>
                  <a:cubicBezTo>
                    <a:pt x="83" y="533"/>
                    <a:pt x="79" y="541"/>
                    <a:pt x="76" y="550"/>
                  </a:cubicBezTo>
                  <a:close/>
                  <a:moveTo>
                    <a:pt x="1695" y="536"/>
                  </a:moveTo>
                  <a:cubicBezTo>
                    <a:pt x="1692" y="528"/>
                    <a:pt x="1688" y="519"/>
                    <a:pt x="1684" y="511"/>
                  </a:cubicBezTo>
                  <a:cubicBezTo>
                    <a:pt x="1691" y="507"/>
                    <a:pt x="1691" y="507"/>
                    <a:pt x="1691" y="507"/>
                  </a:cubicBezTo>
                  <a:cubicBezTo>
                    <a:pt x="1695" y="516"/>
                    <a:pt x="1699" y="524"/>
                    <a:pt x="1703" y="533"/>
                  </a:cubicBezTo>
                  <a:lnTo>
                    <a:pt x="1695" y="536"/>
                  </a:lnTo>
                  <a:close/>
                  <a:moveTo>
                    <a:pt x="93" y="510"/>
                  </a:moveTo>
                  <a:cubicBezTo>
                    <a:pt x="86" y="507"/>
                    <a:pt x="86" y="507"/>
                    <a:pt x="86" y="507"/>
                  </a:cubicBezTo>
                  <a:cubicBezTo>
                    <a:pt x="90" y="498"/>
                    <a:pt x="94" y="490"/>
                    <a:pt x="99" y="481"/>
                  </a:cubicBezTo>
                  <a:cubicBezTo>
                    <a:pt x="106" y="485"/>
                    <a:pt x="106" y="485"/>
                    <a:pt x="106" y="485"/>
                  </a:cubicBezTo>
                  <a:cubicBezTo>
                    <a:pt x="102" y="493"/>
                    <a:pt x="97" y="502"/>
                    <a:pt x="93" y="510"/>
                  </a:cubicBezTo>
                  <a:close/>
                  <a:moveTo>
                    <a:pt x="1677" y="496"/>
                  </a:moveTo>
                  <a:cubicBezTo>
                    <a:pt x="1673" y="488"/>
                    <a:pt x="1668" y="480"/>
                    <a:pt x="1664" y="472"/>
                  </a:cubicBezTo>
                  <a:cubicBezTo>
                    <a:pt x="1671" y="468"/>
                    <a:pt x="1671" y="468"/>
                    <a:pt x="1671" y="468"/>
                  </a:cubicBezTo>
                  <a:cubicBezTo>
                    <a:pt x="1675" y="476"/>
                    <a:pt x="1680" y="484"/>
                    <a:pt x="1684" y="493"/>
                  </a:cubicBezTo>
                  <a:lnTo>
                    <a:pt x="1677" y="496"/>
                  </a:lnTo>
                  <a:close/>
                  <a:moveTo>
                    <a:pt x="113" y="471"/>
                  </a:moveTo>
                  <a:cubicBezTo>
                    <a:pt x="106" y="467"/>
                    <a:pt x="106" y="467"/>
                    <a:pt x="106" y="467"/>
                  </a:cubicBezTo>
                  <a:cubicBezTo>
                    <a:pt x="111" y="459"/>
                    <a:pt x="115" y="451"/>
                    <a:pt x="120" y="443"/>
                  </a:cubicBezTo>
                  <a:cubicBezTo>
                    <a:pt x="127" y="447"/>
                    <a:pt x="127" y="447"/>
                    <a:pt x="127" y="447"/>
                  </a:cubicBezTo>
                  <a:cubicBezTo>
                    <a:pt x="122" y="455"/>
                    <a:pt x="118" y="463"/>
                    <a:pt x="113" y="471"/>
                  </a:cubicBezTo>
                  <a:close/>
                  <a:moveTo>
                    <a:pt x="1656" y="458"/>
                  </a:moveTo>
                  <a:cubicBezTo>
                    <a:pt x="1652" y="450"/>
                    <a:pt x="1647" y="441"/>
                    <a:pt x="1642" y="433"/>
                  </a:cubicBezTo>
                  <a:cubicBezTo>
                    <a:pt x="1649" y="429"/>
                    <a:pt x="1649" y="429"/>
                    <a:pt x="1649" y="429"/>
                  </a:cubicBezTo>
                  <a:cubicBezTo>
                    <a:pt x="1654" y="437"/>
                    <a:pt x="1659" y="446"/>
                    <a:pt x="1663" y="454"/>
                  </a:cubicBezTo>
                  <a:lnTo>
                    <a:pt x="1656" y="458"/>
                  </a:lnTo>
                  <a:close/>
                  <a:moveTo>
                    <a:pt x="135" y="433"/>
                  </a:moveTo>
                  <a:cubicBezTo>
                    <a:pt x="128" y="429"/>
                    <a:pt x="128" y="429"/>
                    <a:pt x="128" y="429"/>
                  </a:cubicBezTo>
                  <a:cubicBezTo>
                    <a:pt x="133" y="421"/>
                    <a:pt x="138" y="413"/>
                    <a:pt x="143" y="405"/>
                  </a:cubicBezTo>
                  <a:cubicBezTo>
                    <a:pt x="150" y="409"/>
                    <a:pt x="150" y="409"/>
                    <a:pt x="150" y="409"/>
                  </a:cubicBezTo>
                  <a:cubicBezTo>
                    <a:pt x="145" y="417"/>
                    <a:pt x="140" y="425"/>
                    <a:pt x="135" y="433"/>
                  </a:cubicBezTo>
                  <a:close/>
                  <a:moveTo>
                    <a:pt x="1634" y="420"/>
                  </a:moveTo>
                  <a:cubicBezTo>
                    <a:pt x="1629" y="412"/>
                    <a:pt x="1624" y="404"/>
                    <a:pt x="1619" y="397"/>
                  </a:cubicBezTo>
                  <a:cubicBezTo>
                    <a:pt x="1625" y="392"/>
                    <a:pt x="1625" y="392"/>
                    <a:pt x="1625" y="392"/>
                  </a:cubicBezTo>
                  <a:cubicBezTo>
                    <a:pt x="1630" y="400"/>
                    <a:pt x="1636" y="408"/>
                    <a:pt x="1641" y="416"/>
                  </a:cubicBezTo>
                  <a:lnTo>
                    <a:pt x="1634" y="420"/>
                  </a:lnTo>
                  <a:close/>
                  <a:moveTo>
                    <a:pt x="158" y="396"/>
                  </a:moveTo>
                  <a:cubicBezTo>
                    <a:pt x="152" y="392"/>
                    <a:pt x="152" y="392"/>
                    <a:pt x="152" y="392"/>
                  </a:cubicBezTo>
                  <a:cubicBezTo>
                    <a:pt x="157" y="384"/>
                    <a:pt x="162" y="376"/>
                    <a:pt x="168" y="369"/>
                  </a:cubicBezTo>
                  <a:cubicBezTo>
                    <a:pt x="174" y="373"/>
                    <a:pt x="174" y="373"/>
                    <a:pt x="174" y="373"/>
                  </a:cubicBezTo>
                  <a:cubicBezTo>
                    <a:pt x="169" y="381"/>
                    <a:pt x="164" y="389"/>
                    <a:pt x="158" y="396"/>
                  </a:cubicBezTo>
                  <a:close/>
                  <a:moveTo>
                    <a:pt x="1610" y="383"/>
                  </a:moveTo>
                  <a:cubicBezTo>
                    <a:pt x="1604" y="376"/>
                    <a:pt x="1599" y="368"/>
                    <a:pt x="1593" y="361"/>
                  </a:cubicBezTo>
                  <a:cubicBezTo>
                    <a:pt x="1600" y="356"/>
                    <a:pt x="1600" y="356"/>
                    <a:pt x="1600" y="356"/>
                  </a:cubicBezTo>
                  <a:cubicBezTo>
                    <a:pt x="1605" y="363"/>
                    <a:pt x="1611" y="371"/>
                    <a:pt x="1616" y="379"/>
                  </a:cubicBezTo>
                  <a:lnTo>
                    <a:pt x="1610" y="383"/>
                  </a:lnTo>
                  <a:close/>
                  <a:moveTo>
                    <a:pt x="184" y="361"/>
                  </a:moveTo>
                  <a:cubicBezTo>
                    <a:pt x="177" y="356"/>
                    <a:pt x="177" y="356"/>
                    <a:pt x="177" y="356"/>
                  </a:cubicBezTo>
                  <a:cubicBezTo>
                    <a:pt x="183" y="348"/>
                    <a:pt x="189" y="341"/>
                    <a:pt x="195" y="334"/>
                  </a:cubicBezTo>
                  <a:cubicBezTo>
                    <a:pt x="201" y="339"/>
                    <a:pt x="201" y="339"/>
                    <a:pt x="201" y="339"/>
                  </a:cubicBezTo>
                  <a:cubicBezTo>
                    <a:pt x="195" y="346"/>
                    <a:pt x="189" y="353"/>
                    <a:pt x="184" y="361"/>
                  </a:cubicBezTo>
                  <a:close/>
                  <a:moveTo>
                    <a:pt x="1584" y="348"/>
                  </a:moveTo>
                  <a:cubicBezTo>
                    <a:pt x="1578" y="341"/>
                    <a:pt x="1572" y="334"/>
                    <a:pt x="1566" y="326"/>
                  </a:cubicBezTo>
                  <a:cubicBezTo>
                    <a:pt x="1572" y="321"/>
                    <a:pt x="1572" y="321"/>
                    <a:pt x="1572" y="321"/>
                  </a:cubicBezTo>
                  <a:cubicBezTo>
                    <a:pt x="1578" y="328"/>
                    <a:pt x="1584" y="336"/>
                    <a:pt x="1590" y="343"/>
                  </a:cubicBezTo>
                  <a:lnTo>
                    <a:pt x="1584" y="348"/>
                  </a:lnTo>
                  <a:close/>
                  <a:moveTo>
                    <a:pt x="211" y="326"/>
                  </a:moveTo>
                  <a:cubicBezTo>
                    <a:pt x="205" y="321"/>
                    <a:pt x="205" y="321"/>
                    <a:pt x="205" y="321"/>
                  </a:cubicBezTo>
                  <a:cubicBezTo>
                    <a:pt x="211" y="314"/>
                    <a:pt x="217" y="307"/>
                    <a:pt x="223" y="300"/>
                  </a:cubicBezTo>
                  <a:cubicBezTo>
                    <a:pt x="229" y="305"/>
                    <a:pt x="229" y="305"/>
                    <a:pt x="229" y="305"/>
                  </a:cubicBezTo>
                  <a:cubicBezTo>
                    <a:pt x="223" y="312"/>
                    <a:pt x="217" y="319"/>
                    <a:pt x="211" y="326"/>
                  </a:cubicBezTo>
                  <a:close/>
                  <a:moveTo>
                    <a:pt x="1556" y="314"/>
                  </a:moveTo>
                  <a:cubicBezTo>
                    <a:pt x="1550" y="307"/>
                    <a:pt x="1544" y="300"/>
                    <a:pt x="1537" y="293"/>
                  </a:cubicBezTo>
                  <a:cubicBezTo>
                    <a:pt x="1543" y="288"/>
                    <a:pt x="1543" y="288"/>
                    <a:pt x="1543" y="288"/>
                  </a:cubicBezTo>
                  <a:cubicBezTo>
                    <a:pt x="1549" y="295"/>
                    <a:pt x="1556" y="302"/>
                    <a:pt x="1562" y="309"/>
                  </a:cubicBezTo>
                  <a:lnTo>
                    <a:pt x="1556" y="314"/>
                  </a:lnTo>
                  <a:close/>
                  <a:moveTo>
                    <a:pt x="240" y="293"/>
                  </a:moveTo>
                  <a:cubicBezTo>
                    <a:pt x="234" y="288"/>
                    <a:pt x="234" y="288"/>
                    <a:pt x="234" y="288"/>
                  </a:cubicBezTo>
                  <a:cubicBezTo>
                    <a:pt x="240" y="281"/>
                    <a:pt x="247" y="274"/>
                    <a:pt x="253" y="267"/>
                  </a:cubicBezTo>
                  <a:cubicBezTo>
                    <a:pt x="259" y="273"/>
                    <a:pt x="259" y="273"/>
                    <a:pt x="259" y="273"/>
                  </a:cubicBezTo>
                  <a:cubicBezTo>
                    <a:pt x="252" y="280"/>
                    <a:pt x="246" y="286"/>
                    <a:pt x="240" y="293"/>
                  </a:cubicBezTo>
                  <a:close/>
                  <a:moveTo>
                    <a:pt x="1526" y="282"/>
                  </a:moveTo>
                  <a:cubicBezTo>
                    <a:pt x="1520" y="275"/>
                    <a:pt x="1513" y="268"/>
                    <a:pt x="1507" y="262"/>
                  </a:cubicBezTo>
                  <a:cubicBezTo>
                    <a:pt x="1512" y="256"/>
                    <a:pt x="1512" y="256"/>
                    <a:pt x="1512" y="256"/>
                  </a:cubicBezTo>
                  <a:cubicBezTo>
                    <a:pt x="1519" y="263"/>
                    <a:pt x="1526" y="269"/>
                    <a:pt x="1532" y="276"/>
                  </a:cubicBezTo>
                  <a:lnTo>
                    <a:pt x="1526" y="282"/>
                  </a:lnTo>
                  <a:close/>
                  <a:moveTo>
                    <a:pt x="270" y="262"/>
                  </a:moveTo>
                  <a:cubicBezTo>
                    <a:pt x="265" y="256"/>
                    <a:pt x="265" y="256"/>
                    <a:pt x="265" y="256"/>
                  </a:cubicBezTo>
                  <a:cubicBezTo>
                    <a:pt x="271" y="249"/>
                    <a:pt x="278" y="243"/>
                    <a:pt x="285" y="237"/>
                  </a:cubicBezTo>
                  <a:cubicBezTo>
                    <a:pt x="290" y="242"/>
                    <a:pt x="290" y="242"/>
                    <a:pt x="290" y="242"/>
                  </a:cubicBezTo>
                  <a:cubicBezTo>
                    <a:pt x="284" y="249"/>
                    <a:pt x="277" y="255"/>
                    <a:pt x="270" y="262"/>
                  </a:cubicBezTo>
                  <a:close/>
                  <a:moveTo>
                    <a:pt x="1495" y="251"/>
                  </a:moveTo>
                  <a:cubicBezTo>
                    <a:pt x="1489" y="244"/>
                    <a:pt x="1482" y="238"/>
                    <a:pt x="1475" y="232"/>
                  </a:cubicBezTo>
                  <a:cubicBezTo>
                    <a:pt x="1480" y="226"/>
                    <a:pt x="1480" y="226"/>
                    <a:pt x="1480" y="226"/>
                  </a:cubicBezTo>
                  <a:cubicBezTo>
                    <a:pt x="1487" y="232"/>
                    <a:pt x="1494" y="239"/>
                    <a:pt x="1501" y="245"/>
                  </a:cubicBezTo>
                  <a:lnTo>
                    <a:pt x="1495" y="251"/>
                  </a:lnTo>
                  <a:close/>
                  <a:moveTo>
                    <a:pt x="302" y="232"/>
                  </a:moveTo>
                  <a:cubicBezTo>
                    <a:pt x="297" y="226"/>
                    <a:pt x="297" y="226"/>
                    <a:pt x="297" y="226"/>
                  </a:cubicBezTo>
                  <a:cubicBezTo>
                    <a:pt x="304" y="220"/>
                    <a:pt x="311" y="213"/>
                    <a:pt x="318" y="207"/>
                  </a:cubicBezTo>
                  <a:cubicBezTo>
                    <a:pt x="323" y="214"/>
                    <a:pt x="323" y="214"/>
                    <a:pt x="323" y="214"/>
                  </a:cubicBezTo>
                  <a:cubicBezTo>
                    <a:pt x="316" y="219"/>
                    <a:pt x="309" y="226"/>
                    <a:pt x="302" y="232"/>
                  </a:cubicBezTo>
                  <a:close/>
                  <a:moveTo>
                    <a:pt x="1463" y="221"/>
                  </a:moveTo>
                  <a:cubicBezTo>
                    <a:pt x="1456" y="215"/>
                    <a:pt x="1449" y="209"/>
                    <a:pt x="1442" y="204"/>
                  </a:cubicBezTo>
                  <a:cubicBezTo>
                    <a:pt x="1447" y="197"/>
                    <a:pt x="1447" y="197"/>
                    <a:pt x="1447" y="197"/>
                  </a:cubicBezTo>
                  <a:cubicBezTo>
                    <a:pt x="1454" y="203"/>
                    <a:pt x="1461" y="209"/>
                    <a:pt x="1468" y="215"/>
                  </a:cubicBezTo>
                  <a:lnTo>
                    <a:pt x="1463" y="221"/>
                  </a:lnTo>
                  <a:close/>
                  <a:moveTo>
                    <a:pt x="336" y="203"/>
                  </a:moveTo>
                  <a:cubicBezTo>
                    <a:pt x="330" y="197"/>
                    <a:pt x="330" y="197"/>
                    <a:pt x="330" y="197"/>
                  </a:cubicBezTo>
                  <a:cubicBezTo>
                    <a:pt x="338" y="191"/>
                    <a:pt x="345" y="185"/>
                    <a:pt x="353" y="180"/>
                  </a:cubicBezTo>
                  <a:cubicBezTo>
                    <a:pt x="357" y="186"/>
                    <a:pt x="357" y="186"/>
                    <a:pt x="357" y="186"/>
                  </a:cubicBezTo>
                  <a:cubicBezTo>
                    <a:pt x="350" y="192"/>
                    <a:pt x="343" y="198"/>
                    <a:pt x="336" y="203"/>
                  </a:cubicBezTo>
                  <a:close/>
                  <a:moveTo>
                    <a:pt x="1429" y="194"/>
                  </a:moveTo>
                  <a:cubicBezTo>
                    <a:pt x="1422" y="188"/>
                    <a:pt x="1414" y="182"/>
                    <a:pt x="1407" y="177"/>
                  </a:cubicBezTo>
                  <a:cubicBezTo>
                    <a:pt x="1412" y="170"/>
                    <a:pt x="1412" y="170"/>
                    <a:pt x="1412" y="170"/>
                  </a:cubicBezTo>
                  <a:cubicBezTo>
                    <a:pt x="1419" y="176"/>
                    <a:pt x="1427" y="182"/>
                    <a:pt x="1434" y="187"/>
                  </a:cubicBezTo>
                  <a:lnTo>
                    <a:pt x="1429" y="194"/>
                  </a:lnTo>
                  <a:close/>
                  <a:moveTo>
                    <a:pt x="370" y="177"/>
                  </a:moveTo>
                  <a:cubicBezTo>
                    <a:pt x="366" y="170"/>
                    <a:pt x="366" y="170"/>
                    <a:pt x="366" y="170"/>
                  </a:cubicBezTo>
                  <a:cubicBezTo>
                    <a:pt x="373" y="165"/>
                    <a:pt x="381" y="159"/>
                    <a:pt x="389" y="154"/>
                  </a:cubicBezTo>
                  <a:cubicBezTo>
                    <a:pt x="393" y="161"/>
                    <a:pt x="393" y="161"/>
                    <a:pt x="393" y="161"/>
                  </a:cubicBezTo>
                  <a:cubicBezTo>
                    <a:pt x="385" y="166"/>
                    <a:pt x="378" y="171"/>
                    <a:pt x="370" y="177"/>
                  </a:cubicBezTo>
                  <a:close/>
                  <a:moveTo>
                    <a:pt x="1394" y="168"/>
                  </a:moveTo>
                  <a:cubicBezTo>
                    <a:pt x="1386" y="162"/>
                    <a:pt x="1379" y="157"/>
                    <a:pt x="1371" y="152"/>
                  </a:cubicBezTo>
                  <a:cubicBezTo>
                    <a:pt x="1375" y="145"/>
                    <a:pt x="1375" y="145"/>
                    <a:pt x="1375" y="145"/>
                  </a:cubicBezTo>
                  <a:cubicBezTo>
                    <a:pt x="1383" y="150"/>
                    <a:pt x="1391" y="156"/>
                    <a:pt x="1399" y="161"/>
                  </a:cubicBezTo>
                  <a:lnTo>
                    <a:pt x="1394" y="168"/>
                  </a:lnTo>
                  <a:close/>
                  <a:moveTo>
                    <a:pt x="406" y="152"/>
                  </a:moveTo>
                  <a:cubicBezTo>
                    <a:pt x="402" y="145"/>
                    <a:pt x="402" y="145"/>
                    <a:pt x="402" y="145"/>
                  </a:cubicBezTo>
                  <a:cubicBezTo>
                    <a:pt x="410" y="140"/>
                    <a:pt x="418" y="135"/>
                    <a:pt x="426" y="130"/>
                  </a:cubicBezTo>
                  <a:cubicBezTo>
                    <a:pt x="430" y="137"/>
                    <a:pt x="430" y="137"/>
                    <a:pt x="430" y="137"/>
                  </a:cubicBezTo>
                  <a:cubicBezTo>
                    <a:pt x="422" y="142"/>
                    <a:pt x="414" y="147"/>
                    <a:pt x="406" y="152"/>
                  </a:cubicBezTo>
                  <a:close/>
                  <a:moveTo>
                    <a:pt x="1358" y="143"/>
                  </a:moveTo>
                  <a:cubicBezTo>
                    <a:pt x="1350" y="138"/>
                    <a:pt x="1342" y="134"/>
                    <a:pt x="1334" y="129"/>
                  </a:cubicBezTo>
                  <a:cubicBezTo>
                    <a:pt x="1338" y="122"/>
                    <a:pt x="1338" y="122"/>
                    <a:pt x="1338" y="122"/>
                  </a:cubicBezTo>
                  <a:cubicBezTo>
                    <a:pt x="1346" y="127"/>
                    <a:pt x="1354" y="132"/>
                    <a:pt x="1362" y="137"/>
                  </a:cubicBezTo>
                  <a:lnTo>
                    <a:pt x="1358" y="143"/>
                  </a:lnTo>
                  <a:close/>
                  <a:moveTo>
                    <a:pt x="444" y="129"/>
                  </a:moveTo>
                  <a:cubicBezTo>
                    <a:pt x="439" y="122"/>
                    <a:pt x="439" y="122"/>
                    <a:pt x="439" y="122"/>
                  </a:cubicBezTo>
                  <a:cubicBezTo>
                    <a:pt x="448" y="117"/>
                    <a:pt x="456" y="112"/>
                    <a:pt x="464" y="108"/>
                  </a:cubicBezTo>
                  <a:cubicBezTo>
                    <a:pt x="468" y="115"/>
                    <a:pt x="468" y="115"/>
                    <a:pt x="468" y="115"/>
                  </a:cubicBezTo>
                  <a:cubicBezTo>
                    <a:pt x="460" y="119"/>
                    <a:pt x="452" y="124"/>
                    <a:pt x="444" y="129"/>
                  </a:cubicBezTo>
                  <a:close/>
                  <a:moveTo>
                    <a:pt x="1320" y="121"/>
                  </a:moveTo>
                  <a:cubicBezTo>
                    <a:pt x="1312" y="116"/>
                    <a:pt x="1304" y="112"/>
                    <a:pt x="1296" y="108"/>
                  </a:cubicBezTo>
                  <a:cubicBezTo>
                    <a:pt x="1299" y="101"/>
                    <a:pt x="1299" y="101"/>
                    <a:pt x="1299" y="101"/>
                  </a:cubicBezTo>
                  <a:cubicBezTo>
                    <a:pt x="1308" y="105"/>
                    <a:pt x="1316" y="109"/>
                    <a:pt x="1324" y="114"/>
                  </a:cubicBezTo>
                  <a:lnTo>
                    <a:pt x="1320" y="121"/>
                  </a:lnTo>
                  <a:close/>
                  <a:moveTo>
                    <a:pt x="482" y="107"/>
                  </a:moveTo>
                  <a:cubicBezTo>
                    <a:pt x="478" y="100"/>
                    <a:pt x="478" y="100"/>
                    <a:pt x="478" y="100"/>
                  </a:cubicBezTo>
                  <a:cubicBezTo>
                    <a:pt x="487" y="96"/>
                    <a:pt x="495" y="92"/>
                    <a:pt x="503" y="88"/>
                  </a:cubicBezTo>
                  <a:cubicBezTo>
                    <a:pt x="507" y="95"/>
                    <a:pt x="507" y="95"/>
                    <a:pt x="507" y="95"/>
                  </a:cubicBezTo>
                  <a:cubicBezTo>
                    <a:pt x="499" y="99"/>
                    <a:pt x="490" y="103"/>
                    <a:pt x="482" y="107"/>
                  </a:cubicBezTo>
                  <a:close/>
                  <a:moveTo>
                    <a:pt x="1282" y="100"/>
                  </a:moveTo>
                  <a:cubicBezTo>
                    <a:pt x="1273" y="96"/>
                    <a:pt x="1265" y="92"/>
                    <a:pt x="1256" y="88"/>
                  </a:cubicBezTo>
                  <a:cubicBezTo>
                    <a:pt x="1260" y="81"/>
                    <a:pt x="1260" y="81"/>
                    <a:pt x="1260" y="81"/>
                  </a:cubicBezTo>
                  <a:cubicBezTo>
                    <a:pt x="1268" y="85"/>
                    <a:pt x="1277" y="89"/>
                    <a:pt x="1285" y="93"/>
                  </a:cubicBezTo>
                  <a:lnTo>
                    <a:pt x="1282" y="100"/>
                  </a:lnTo>
                  <a:close/>
                  <a:moveTo>
                    <a:pt x="521" y="88"/>
                  </a:moveTo>
                  <a:cubicBezTo>
                    <a:pt x="518" y="81"/>
                    <a:pt x="518" y="81"/>
                    <a:pt x="518" y="81"/>
                  </a:cubicBezTo>
                  <a:cubicBezTo>
                    <a:pt x="526" y="77"/>
                    <a:pt x="535" y="73"/>
                    <a:pt x="544" y="69"/>
                  </a:cubicBezTo>
                  <a:cubicBezTo>
                    <a:pt x="547" y="77"/>
                    <a:pt x="547" y="77"/>
                    <a:pt x="547" y="77"/>
                  </a:cubicBezTo>
                  <a:cubicBezTo>
                    <a:pt x="538" y="80"/>
                    <a:pt x="530" y="84"/>
                    <a:pt x="521" y="88"/>
                  </a:cubicBezTo>
                  <a:close/>
                  <a:moveTo>
                    <a:pt x="1242" y="82"/>
                  </a:moveTo>
                  <a:cubicBezTo>
                    <a:pt x="1234" y="78"/>
                    <a:pt x="1225" y="75"/>
                    <a:pt x="1216" y="71"/>
                  </a:cubicBezTo>
                  <a:cubicBezTo>
                    <a:pt x="1219" y="64"/>
                    <a:pt x="1219" y="64"/>
                    <a:pt x="1219" y="64"/>
                  </a:cubicBezTo>
                  <a:cubicBezTo>
                    <a:pt x="1228" y="67"/>
                    <a:pt x="1237" y="71"/>
                    <a:pt x="1245" y="75"/>
                  </a:cubicBezTo>
                  <a:lnTo>
                    <a:pt x="1242" y="82"/>
                  </a:lnTo>
                  <a:close/>
                  <a:moveTo>
                    <a:pt x="562" y="71"/>
                  </a:moveTo>
                  <a:cubicBezTo>
                    <a:pt x="559" y="63"/>
                    <a:pt x="559" y="63"/>
                    <a:pt x="559" y="63"/>
                  </a:cubicBezTo>
                  <a:cubicBezTo>
                    <a:pt x="567" y="60"/>
                    <a:pt x="576" y="56"/>
                    <a:pt x="585" y="53"/>
                  </a:cubicBezTo>
                  <a:cubicBezTo>
                    <a:pt x="588" y="61"/>
                    <a:pt x="588" y="61"/>
                    <a:pt x="588" y="61"/>
                  </a:cubicBezTo>
                  <a:cubicBezTo>
                    <a:pt x="579" y="64"/>
                    <a:pt x="570" y="67"/>
                    <a:pt x="562" y="71"/>
                  </a:cubicBezTo>
                  <a:close/>
                  <a:moveTo>
                    <a:pt x="1202" y="65"/>
                  </a:moveTo>
                  <a:cubicBezTo>
                    <a:pt x="1193" y="62"/>
                    <a:pt x="1184" y="59"/>
                    <a:pt x="1175" y="56"/>
                  </a:cubicBezTo>
                  <a:cubicBezTo>
                    <a:pt x="1178" y="48"/>
                    <a:pt x="1178" y="48"/>
                    <a:pt x="1178" y="48"/>
                  </a:cubicBezTo>
                  <a:cubicBezTo>
                    <a:pt x="1187" y="51"/>
                    <a:pt x="1196" y="55"/>
                    <a:pt x="1204" y="58"/>
                  </a:cubicBezTo>
                  <a:lnTo>
                    <a:pt x="1202" y="65"/>
                  </a:lnTo>
                  <a:close/>
                  <a:moveTo>
                    <a:pt x="603" y="56"/>
                  </a:moveTo>
                  <a:cubicBezTo>
                    <a:pt x="600" y="48"/>
                    <a:pt x="600" y="48"/>
                    <a:pt x="600" y="48"/>
                  </a:cubicBezTo>
                  <a:cubicBezTo>
                    <a:pt x="609" y="45"/>
                    <a:pt x="618" y="42"/>
                    <a:pt x="627" y="39"/>
                  </a:cubicBezTo>
                  <a:cubicBezTo>
                    <a:pt x="629" y="47"/>
                    <a:pt x="629" y="47"/>
                    <a:pt x="629" y="47"/>
                  </a:cubicBezTo>
                  <a:cubicBezTo>
                    <a:pt x="620" y="50"/>
                    <a:pt x="612" y="52"/>
                    <a:pt x="603" y="56"/>
                  </a:cubicBezTo>
                  <a:close/>
                  <a:moveTo>
                    <a:pt x="1160" y="51"/>
                  </a:moveTo>
                  <a:cubicBezTo>
                    <a:pt x="1151" y="48"/>
                    <a:pt x="1142" y="45"/>
                    <a:pt x="1134" y="43"/>
                  </a:cubicBezTo>
                  <a:cubicBezTo>
                    <a:pt x="1136" y="35"/>
                    <a:pt x="1136" y="35"/>
                    <a:pt x="1136" y="35"/>
                  </a:cubicBezTo>
                  <a:cubicBezTo>
                    <a:pt x="1145" y="38"/>
                    <a:pt x="1154" y="40"/>
                    <a:pt x="1163" y="43"/>
                  </a:cubicBezTo>
                  <a:lnTo>
                    <a:pt x="1160" y="51"/>
                  </a:lnTo>
                  <a:close/>
                  <a:moveTo>
                    <a:pt x="645" y="42"/>
                  </a:moveTo>
                  <a:cubicBezTo>
                    <a:pt x="642" y="35"/>
                    <a:pt x="642" y="35"/>
                    <a:pt x="642" y="35"/>
                  </a:cubicBezTo>
                  <a:cubicBezTo>
                    <a:pt x="651" y="32"/>
                    <a:pt x="661" y="30"/>
                    <a:pt x="670" y="27"/>
                  </a:cubicBezTo>
                  <a:cubicBezTo>
                    <a:pt x="672" y="35"/>
                    <a:pt x="672" y="35"/>
                    <a:pt x="672" y="35"/>
                  </a:cubicBezTo>
                  <a:cubicBezTo>
                    <a:pt x="663" y="37"/>
                    <a:pt x="654" y="40"/>
                    <a:pt x="645" y="42"/>
                  </a:cubicBezTo>
                  <a:close/>
                  <a:moveTo>
                    <a:pt x="1118" y="38"/>
                  </a:moveTo>
                  <a:cubicBezTo>
                    <a:pt x="1109" y="36"/>
                    <a:pt x="1100" y="34"/>
                    <a:pt x="1091" y="32"/>
                  </a:cubicBezTo>
                  <a:cubicBezTo>
                    <a:pt x="1093" y="24"/>
                    <a:pt x="1093" y="24"/>
                    <a:pt x="1093" y="24"/>
                  </a:cubicBezTo>
                  <a:cubicBezTo>
                    <a:pt x="1102" y="26"/>
                    <a:pt x="1111" y="28"/>
                    <a:pt x="1120" y="31"/>
                  </a:cubicBezTo>
                  <a:lnTo>
                    <a:pt x="1118" y="38"/>
                  </a:lnTo>
                  <a:close/>
                  <a:moveTo>
                    <a:pt x="687" y="31"/>
                  </a:moveTo>
                  <a:cubicBezTo>
                    <a:pt x="685" y="23"/>
                    <a:pt x="685" y="23"/>
                    <a:pt x="685" y="23"/>
                  </a:cubicBezTo>
                  <a:cubicBezTo>
                    <a:pt x="694" y="21"/>
                    <a:pt x="704" y="19"/>
                    <a:pt x="713" y="17"/>
                  </a:cubicBezTo>
                  <a:cubicBezTo>
                    <a:pt x="714" y="25"/>
                    <a:pt x="714" y="25"/>
                    <a:pt x="714" y="25"/>
                  </a:cubicBezTo>
                  <a:cubicBezTo>
                    <a:pt x="705" y="27"/>
                    <a:pt x="696" y="29"/>
                    <a:pt x="687" y="31"/>
                  </a:cubicBezTo>
                  <a:close/>
                  <a:moveTo>
                    <a:pt x="1076" y="28"/>
                  </a:moveTo>
                  <a:cubicBezTo>
                    <a:pt x="1067" y="26"/>
                    <a:pt x="1057" y="24"/>
                    <a:pt x="1048" y="23"/>
                  </a:cubicBezTo>
                  <a:cubicBezTo>
                    <a:pt x="1050" y="15"/>
                    <a:pt x="1050" y="15"/>
                    <a:pt x="1050" y="15"/>
                  </a:cubicBezTo>
                  <a:cubicBezTo>
                    <a:pt x="1059" y="16"/>
                    <a:pt x="1068" y="18"/>
                    <a:pt x="1077" y="20"/>
                  </a:cubicBezTo>
                  <a:lnTo>
                    <a:pt x="1076" y="28"/>
                  </a:lnTo>
                  <a:close/>
                  <a:moveTo>
                    <a:pt x="730" y="22"/>
                  </a:moveTo>
                  <a:cubicBezTo>
                    <a:pt x="729" y="14"/>
                    <a:pt x="729" y="14"/>
                    <a:pt x="729" y="14"/>
                  </a:cubicBezTo>
                  <a:cubicBezTo>
                    <a:pt x="738" y="13"/>
                    <a:pt x="747" y="11"/>
                    <a:pt x="756" y="10"/>
                  </a:cubicBezTo>
                  <a:cubicBezTo>
                    <a:pt x="757" y="18"/>
                    <a:pt x="757" y="18"/>
                    <a:pt x="757" y="18"/>
                  </a:cubicBezTo>
                  <a:cubicBezTo>
                    <a:pt x="748" y="19"/>
                    <a:pt x="739" y="21"/>
                    <a:pt x="730" y="22"/>
                  </a:cubicBezTo>
                  <a:close/>
                  <a:moveTo>
                    <a:pt x="1033" y="20"/>
                  </a:moveTo>
                  <a:cubicBezTo>
                    <a:pt x="1024" y="18"/>
                    <a:pt x="1014" y="17"/>
                    <a:pt x="1005" y="16"/>
                  </a:cubicBezTo>
                  <a:cubicBezTo>
                    <a:pt x="1006" y="8"/>
                    <a:pt x="1006" y="8"/>
                    <a:pt x="1006" y="8"/>
                  </a:cubicBezTo>
                  <a:cubicBezTo>
                    <a:pt x="1015" y="9"/>
                    <a:pt x="1025" y="10"/>
                    <a:pt x="1034" y="12"/>
                  </a:cubicBezTo>
                  <a:lnTo>
                    <a:pt x="1033" y="20"/>
                  </a:lnTo>
                  <a:close/>
                  <a:moveTo>
                    <a:pt x="773" y="16"/>
                  </a:moveTo>
                  <a:cubicBezTo>
                    <a:pt x="772" y="8"/>
                    <a:pt x="772" y="8"/>
                    <a:pt x="772" y="8"/>
                  </a:cubicBezTo>
                  <a:cubicBezTo>
                    <a:pt x="776" y="7"/>
                    <a:pt x="776" y="7"/>
                    <a:pt x="776" y="7"/>
                  </a:cubicBezTo>
                  <a:cubicBezTo>
                    <a:pt x="784" y="6"/>
                    <a:pt x="792" y="5"/>
                    <a:pt x="800" y="4"/>
                  </a:cubicBezTo>
                  <a:cubicBezTo>
                    <a:pt x="801" y="12"/>
                    <a:pt x="801" y="12"/>
                    <a:pt x="801" y="12"/>
                  </a:cubicBezTo>
                  <a:cubicBezTo>
                    <a:pt x="793" y="13"/>
                    <a:pt x="785" y="14"/>
                    <a:pt x="777" y="15"/>
                  </a:cubicBezTo>
                  <a:lnTo>
                    <a:pt x="773" y="16"/>
                  </a:lnTo>
                  <a:close/>
                  <a:moveTo>
                    <a:pt x="989" y="14"/>
                  </a:moveTo>
                  <a:cubicBezTo>
                    <a:pt x="980" y="13"/>
                    <a:pt x="971" y="12"/>
                    <a:pt x="962" y="11"/>
                  </a:cubicBezTo>
                  <a:cubicBezTo>
                    <a:pt x="962" y="3"/>
                    <a:pt x="962" y="3"/>
                    <a:pt x="962" y="3"/>
                  </a:cubicBezTo>
                  <a:cubicBezTo>
                    <a:pt x="972" y="4"/>
                    <a:pt x="981" y="5"/>
                    <a:pt x="990" y="6"/>
                  </a:cubicBezTo>
                  <a:lnTo>
                    <a:pt x="989" y="14"/>
                  </a:lnTo>
                  <a:close/>
                  <a:moveTo>
                    <a:pt x="817" y="11"/>
                  </a:moveTo>
                  <a:cubicBezTo>
                    <a:pt x="816" y="3"/>
                    <a:pt x="816" y="3"/>
                    <a:pt x="816" y="3"/>
                  </a:cubicBezTo>
                  <a:cubicBezTo>
                    <a:pt x="825" y="2"/>
                    <a:pt x="835" y="2"/>
                    <a:pt x="844" y="1"/>
                  </a:cubicBezTo>
                  <a:cubicBezTo>
                    <a:pt x="845" y="9"/>
                    <a:pt x="845" y="9"/>
                    <a:pt x="845" y="9"/>
                  </a:cubicBezTo>
                  <a:cubicBezTo>
                    <a:pt x="835" y="10"/>
                    <a:pt x="826" y="10"/>
                    <a:pt x="817" y="11"/>
                  </a:cubicBezTo>
                  <a:close/>
                  <a:moveTo>
                    <a:pt x="946" y="10"/>
                  </a:moveTo>
                  <a:cubicBezTo>
                    <a:pt x="937" y="9"/>
                    <a:pt x="927" y="9"/>
                    <a:pt x="918" y="9"/>
                  </a:cubicBezTo>
                  <a:cubicBezTo>
                    <a:pt x="918" y="1"/>
                    <a:pt x="918" y="1"/>
                    <a:pt x="918" y="1"/>
                  </a:cubicBezTo>
                  <a:cubicBezTo>
                    <a:pt x="928" y="1"/>
                    <a:pt x="937" y="1"/>
                    <a:pt x="946" y="2"/>
                  </a:cubicBezTo>
                  <a:lnTo>
                    <a:pt x="946" y="10"/>
                  </a:lnTo>
                  <a:close/>
                  <a:moveTo>
                    <a:pt x="861" y="9"/>
                  </a:moveTo>
                  <a:cubicBezTo>
                    <a:pt x="860" y="1"/>
                    <a:pt x="860" y="1"/>
                    <a:pt x="860" y="1"/>
                  </a:cubicBezTo>
                  <a:cubicBezTo>
                    <a:pt x="870" y="0"/>
                    <a:pt x="879" y="0"/>
                    <a:pt x="889" y="0"/>
                  </a:cubicBezTo>
                  <a:cubicBezTo>
                    <a:pt x="893" y="0"/>
                    <a:pt x="898" y="0"/>
                    <a:pt x="902" y="0"/>
                  </a:cubicBezTo>
                  <a:cubicBezTo>
                    <a:pt x="902" y="8"/>
                    <a:pt x="902" y="8"/>
                    <a:pt x="902" y="8"/>
                  </a:cubicBezTo>
                  <a:cubicBezTo>
                    <a:pt x="897" y="8"/>
                    <a:pt x="893" y="8"/>
                    <a:pt x="888" y="8"/>
                  </a:cubicBezTo>
                  <a:cubicBezTo>
                    <a:pt x="879" y="8"/>
                    <a:pt x="870" y="8"/>
                    <a:pt x="861" y="9"/>
                  </a:cubicBezTo>
                  <a:close/>
                </a:path>
              </a:pathLst>
            </a:custGeom>
            <a:solidFill>
              <a:srgbClr val="56A8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8" name="Freeform 8"/>
            <p:cNvSpPr/>
            <p:nvPr/>
          </p:nvSpPr>
          <p:spPr bwMode="auto">
            <a:xfrm>
              <a:off x="3308350" y="3146425"/>
              <a:ext cx="369887" cy="214313"/>
            </a:xfrm>
            <a:custGeom>
              <a:avLst/>
              <a:gdLst>
                <a:gd name="T0" fmla="*/ 520805850 w 224"/>
                <a:gd name="T1" fmla="*/ 157322355 h 129"/>
                <a:gd name="T2" fmla="*/ 507171221 w 224"/>
                <a:gd name="T3" fmla="*/ 160083504 h 129"/>
                <a:gd name="T4" fmla="*/ 507171221 w 224"/>
                <a:gd name="T5" fmla="*/ 157322355 h 129"/>
                <a:gd name="T6" fmla="*/ 417189603 w 224"/>
                <a:gd name="T7" fmla="*/ 57960868 h 129"/>
                <a:gd name="T8" fmla="*/ 370834835 w 224"/>
                <a:gd name="T9" fmla="*/ 74521116 h 129"/>
                <a:gd name="T10" fmla="*/ 291759930 w 224"/>
                <a:gd name="T11" fmla="*/ 5520636 h 129"/>
                <a:gd name="T12" fmla="*/ 256311876 w 224"/>
                <a:gd name="T13" fmla="*/ 0 h 129"/>
                <a:gd name="T14" fmla="*/ 128155938 w 224"/>
                <a:gd name="T15" fmla="*/ 143523256 h 129"/>
                <a:gd name="T16" fmla="*/ 130883854 w 224"/>
                <a:gd name="T17" fmla="*/ 168363628 h 129"/>
                <a:gd name="T18" fmla="*/ 89981618 w 224"/>
                <a:gd name="T19" fmla="*/ 157322355 h 129"/>
                <a:gd name="T20" fmla="*/ 0 w 224"/>
                <a:gd name="T21" fmla="*/ 256685504 h 129"/>
                <a:gd name="T22" fmla="*/ 79074905 w 224"/>
                <a:gd name="T23" fmla="*/ 356046992 h 129"/>
                <a:gd name="T24" fmla="*/ 291759930 w 224"/>
                <a:gd name="T25" fmla="*/ 353287504 h 129"/>
                <a:gd name="T26" fmla="*/ 534438828 w 224"/>
                <a:gd name="T27" fmla="*/ 353287504 h 129"/>
                <a:gd name="T28" fmla="*/ 610787468 w 224"/>
                <a:gd name="T29" fmla="*/ 256685504 h 129"/>
                <a:gd name="T30" fmla="*/ 520805850 w 224"/>
                <a:gd name="T31" fmla="*/ 157322355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129">
                  <a:moveTo>
                    <a:pt x="191" y="57"/>
                  </a:moveTo>
                  <a:cubicBezTo>
                    <a:pt x="189" y="57"/>
                    <a:pt x="187" y="57"/>
                    <a:pt x="186" y="58"/>
                  </a:cubicBezTo>
                  <a:cubicBezTo>
                    <a:pt x="186" y="58"/>
                    <a:pt x="186" y="57"/>
                    <a:pt x="186" y="57"/>
                  </a:cubicBezTo>
                  <a:cubicBezTo>
                    <a:pt x="186" y="37"/>
                    <a:pt x="171" y="21"/>
                    <a:pt x="153" y="21"/>
                  </a:cubicBezTo>
                  <a:cubicBezTo>
                    <a:pt x="147" y="21"/>
                    <a:pt x="141" y="23"/>
                    <a:pt x="136" y="27"/>
                  </a:cubicBezTo>
                  <a:cubicBezTo>
                    <a:pt x="130" y="15"/>
                    <a:pt x="119" y="6"/>
                    <a:pt x="107" y="2"/>
                  </a:cubicBezTo>
                  <a:cubicBezTo>
                    <a:pt x="103" y="1"/>
                    <a:pt x="99" y="0"/>
                    <a:pt x="94" y="0"/>
                  </a:cubicBezTo>
                  <a:cubicBezTo>
                    <a:pt x="68" y="0"/>
                    <a:pt x="47" y="23"/>
                    <a:pt x="47" y="52"/>
                  </a:cubicBezTo>
                  <a:cubicBezTo>
                    <a:pt x="47" y="55"/>
                    <a:pt x="47" y="58"/>
                    <a:pt x="48" y="61"/>
                  </a:cubicBezTo>
                  <a:cubicBezTo>
                    <a:pt x="43" y="59"/>
                    <a:pt x="39" y="57"/>
                    <a:pt x="33" y="57"/>
                  </a:cubicBezTo>
                  <a:cubicBezTo>
                    <a:pt x="15" y="57"/>
                    <a:pt x="0" y="73"/>
                    <a:pt x="0" y="93"/>
                  </a:cubicBezTo>
                  <a:cubicBezTo>
                    <a:pt x="0" y="111"/>
                    <a:pt x="13" y="126"/>
                    <a:pt x="29" y="129"/>
                  </a:cubicBezTo>
                  <a:cubicBezTo>
                    <a:pt x="107" y="128"/>
                    <a:pt x="107" y="128"/>
                    <a:pt x="107" y="128"/>
                  </a:cubicBezTo>
                  <a:cubicBezTo>
                    <a:pt x="196" y="128"/>
                    <a:pt x="196" y="128"/>
                    <a:pt x="196" y="128"/>
                  </a:cubicBezTo>
                  <a:cubicBezTo>
                    <a:pt x="212" y="126"/>
                    <a:pt x="224" y="111"/>
                    <a:pt x="224" y="93"/>
                  </a:cubicBezTo>
                  <a:cubicBezTo>
                    <a:pt x="224" y="73"/>
                    <a:pt x="209" y="57"/>
                    <a:pt x="191" y="57"/>
                  </a:cubicBezTo>
                  <a:close/>
                </a:path>
              </a:pathLst>
            </a:custGeom>
            <a:solidFill>
              <a:srgbClr val="037E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9" name="Freeform 9"/>
            <p:cNvSpPr/>
            <p:nvPr/>
          </p:nvSpPr>
          <p:spPr bwMode="auto">
            <a:xfrm>
              <a:off x="1590675" y="3297238"/>
              <a:ext cx="1114425" cy="1522413"/>
            </a:xfrm>
            <a:custGeom>
              <a:avLst/>
              <a:gdLst>
                <a:gd name="T0" fmla="*/ 350302513 w 702"/>
                <a:gd name="T1" fmla="*/ 0 h 959"/>
                <a:gd name="T2" fmla="*/ 0 w 702"/>
                <a:gd name="T3" fmla="*/ 352821991 h 959"/>
                <a:gd name="T4" fmla="*/ 0 w 702"/>
                <a:gd name="T5" fmla="*/ 2147483647 h 959"/>
                <a:gd name="T6" fmla="*/ 1769149688 w 702"/>
                <a:gd name="T7" fmla="*/ 2147483647 h 959"/>
                <a:gd name="T8" fmla="*/ 1769149688 w 702"/>
                <a:gd name="T9" fmla="*/ 0 h 959"/>
                <a:gd name="T10" fmla="*/ 350302513 w 702"/>
                <a:gd name="T11" fmla="*/ 0 h 9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2" h="959">
                  <a:moveTo>
                    <a:pt x="139" y="0"/>
                  </a:moveTo>
                  <a:lnTo>
                    <a:pt x="0" y="140"/>
                  </a:lnTo>
                  <a:lnTo>
                    <a:pt x="0" y="959"/>
                  </a:lnTo>
                  <a:lnTo>
                    <a:pt x="702" y="959"/>
                  </a:lnTo>
                  <a:lnTo>
                    <a:pt x="702" y="0"/>
                  </a:lnTo>
                  <a:lnTo>
                    <a:pt x="139" y="0"/>
                  </a:lnTo>
                  <a:close/>
                </a:path>
              </a:pathLst>
            </a:custGeom>
            <a:solidFill>
              <a:srgbClr val="037E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0" name="Freeform 10"/>
            <p:cNvSpPr/>
            <p:nvPr/>
          </p:nvSpPr>
          <p:spPr bwMode="auto">
            <a:xfrm>
              <a:off x="1590675" y="3297238"/>
              <a:ext cx="220662" cy="222250"/>
            </a:xfrm>
            <a:custGeom>
              <a:avLst/>
              <a:gdLst>
                <a:gd name="T0" fmla="*/ 350300131 w 139"/>
                <a:gd name="T1" fmla="*/ 352821875 h 140"/>
                <a:gd name="T2" fmla="*/ 350300131 w 139"/>
                <a:gd name="T3" fmla="*/ 0 h 140"/>
                <a:gd name="T4" fmla="*/ 0 w 139"/>
                <a:gd name="T5" fmla="*/ 352821875 h 140"/>
                <a:gd name="T6" fmla="*/ 350300131 w 139"/>
                <a:gd name="T7" fmla="*/ 352821875 h 1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 h="140">
                  <a:moveTo>
                    <a:pt x="139" y="140"/>
                  </a:moveTo>
                  <a:lnTo>
                    <a:pt x="139" y="0"/>
                  </a:lnTo>
                  <a:lnTo>
                    <a:pt x="0" y="140"/>
                  </a:lnTo>
                  <a:lnTo>
                    <a:pt x="139" y="140"/>
                  </a:lnTo>
                  <a:close/>
                </a:path>
              </a:pathLst>
            </a:custGeom>
            <a:solidFill>
              <a:srgbClr val="013E4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1" name="Oval 11"/>
            <p:cNvSpPr>
              <a:spLocks noChangeArrowheads="1"/>
            </p:cNvSpPr>
            <p:nvPr/>
          </p:nvSpPr>
          <p:spPr bwMode="auto">
            <a:xfrm>
              <a:off x="665163" y="3451225"/>
              <a:ext cx="757237" cy="758825"/>
            </a:xfrm>
            <a:prstGeom prst="ellipse">
              <a:avLst/>
            </a:pr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22" name="Freeform 12"/>
            <p:cNvSpPr>
              <a:spLocks noEditPoints="1"/>
            </p:cNvSpPr>
            <p:nvPr/>
          </p:nvSpPr>
          <p:spPr bwMode="auto">
            <a:xfrm>
              <a:off x="1077913" y="3776663"/>
              <a:ext cx="161925" cy="133350"/>
            </a:xfrm>
            <a:custGeom>
              <a:avLst/>
              <a:gdLst>
                <a:gd name="T0" fmla="*/ 133774834 w 98"/>
                <a:gd name="T1" fmla="*/ 219533611 h 81"/>
                <a:gd name="T2" fmla="*/ 0 w 98"/>
                <a:gd name="T3" fmla="*/ 108411904 h 81"/>
                <a:gd name="T4" fmla="*/ 133774834 w 98"/>
                <a:gd name="T5" fmla="*/ 0 h 81"/>
                <a:gd name="T6" fmla="*/ 267548017 w 98"/>
                <a:gd name="T7" fmla="*/ 108411904 h 81"/>
                <a:gd name="T8" fmla="*/ 133774834 w 98"/>
                <a:gd name="T9" fmla="*/ 219533611 h 81"/>
                <a:gd name="T10" fmla="*/ 133774834 w 98"/>
                <a:gd name="T11" fmla="*/ 46074894 h 81"/>
                <a:gd name="T12" fmla="*/ 46411340 w 98"/>
                <a:gd name="T13" fmla="*/ 108411904 h 81"/>
                <a:gd name="T14" fmla="*/ 133774834 w 98"/>
                <a:gd name="T15" fmla="*/ 173458717 h 81"/>
                <a:gd name="T16" fmla="*/ 221136677 w 98"/>
                <a:gd name="T17" fmla="*/ 108411904 h 81"/>
                <a:gd name="T18" fmla="*/ 133774834 w 98"/>
                <a:gd name="T19" fmla="*/ 46074894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81">
                  <a:moveTo>
                    <a:pt x="49" y="81"/>
                  </a:moveTo>
                  <a:cubicBezTo>
                    <a:pt x="22" y="81"/>
                    <a:pt x="0" y="63"/>
                    <a:pt x="0" y="40"/>
                  </a:cubicBezTo>
                  <a:cubicBezTo>
                    <a:pt x="0" y="18"/>
                    <a:pt x="22" y="0"/>
                    <a:pt x="49" y="0"/>
                  </a:cubicBezTo>
                  <a:cubicBezTo>
                    <a:pt x="76" y="0"/>
                    <a:pt x="98" y="18"/>
                    <a:pt x="98" y="40"/>
                  </a:cubicBezTo>
                  <a:cubicBezTo>
                    <a:pt x="98" y="63"/>
                    <a:pt x="76" y="81"/>
                    <a:pt x="49" y="81"/>
                  </a:cubicBezTo>
                  <a:close/>
                  <a:moveTo>
                    <a:pt x="49" y="17"/>
                  </a:moveTo>
                  <a:cubicBezTo>
                    <a:pt x="31" y="17"/>
                    <a:pt x="17" y="27"/>
                    <a:pt x="17" y="40"/>
                  </a:cubicBezTo>
                  <a:cubicBezTo>
                    <a:pt x="17" y="54"/>
                    <a:pt x="31" y="64"/>
                    <a:pt x="49" y="64"/>
                  </a:cubicBezTo>
                  <a:cubicBezTo>
                    <a:pt x="67" y="64"/>
                    <a:pt x="81" y="54"/>
                    <a:pt x="81" y="40"/>
                  </a:cubicBezTo>
                  <a:cubicBezTo>
                    <a:pt x="81" y="27"/>
                    <a:pt x="67" y="17"/>
                    <a:pt x="49" y="17"/>
                  </a:cubicBez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3" name="Freeform 13"/>
            <p:cNvSpPr/>
            <p:nvPr/>
          </p:nvSpPr>
          <p:spPr bwMode="auto">
            <a:xfrm>
              <a:off x="903288" y="3722688"/>
              <a:ext cx="255587" cy="311150"/>
            </a:xfrm>
            <a:custGeom>
              <a:avLst/>
              <a:gdLst>
                <a:gd name="T0" fmla="*/ 424186458 w 154"/>
                <a:gd name="T1" fmla="*/ 63001255 h 188"/>
                <a:gd name="T2" fmla="*/ 424186458 w 154"/>
                <a:gd name="T3" fmla="*/ 19173791 h 188"/>
                <a:gd name="T4" fmla="*/ 404904577 w 154"/>
                <a:gd name="T5" fmla="*/ 0 h 188"/>
                <a:gd name="T6" fmla="*/ 19281882 w 154"/>
                <a:gd name="T7" fmla="*/ 0 h 188"/>
                <a:gd name="T8" fmla="*/ 0 w 154"/>
                <a:gd name="T9" fmla="*/ 19173791 h 188"/>
                <a:gd name="T10" fmla="*/ 0 w 154"/>
                <a:gd name="T11" fmla="*/ 63001255 h 188"/>
                <a:gd name="T12" fmla="*/ 0 w 154"/>
                <a:gd name="T13" fmla="*/ 63001255 h 188"/>
                <a:gd name="T14" fmla="*/ 0 w 154"/>
                <a:gd name="T15" fmla="*/ 454707659 h 188"/>
                <a:gd name="T16" fmla="*/ 60597354 w 154"/>
                <a:gd name="T17" fmla="*/ 514969801 h 188"/>
                <a:gd name="T18" fmla="*/ 363589104 w 154"/>
                <a:gd name="T19" fmla="*/ 514969801 h 188"/>
                <a:gd name="T20" fmla="*/ 424186458 w 154"/>
                <a:gd name="T21" fmla="*/ 454707659 h 188"/>
                <a:gd name="T22" fmla="*/ 424186458 w 154"/>
                <a:gd name="T23" fmla="*/ 63001255 h 1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 h="188">
                  <a:moveTo>
                    <a:pt x="154" y="23"/>
                  </a:moveTo>
                  <a:cubicBezTo>
                    <a:pt x="154" y="7"/>
                    <a:pt x="154" y="7"/>
                    <a:pt x="154" y="7"/>
                  </a:cubicBezTo>
                  <a:cubicBezTo>
                    <a:pt x="154" y="3"/>
                    <a:pt x="151" y="0"/>
                    <a:pt x="147" y="0"/>
                  </a:cubicBezTo>
                  <a:cubicBezTo>
                    <a:pt x="7" y="0"/>
                    <a:pt x="7" y="0"/>
                    <a:pt x="7" y="0"/>
                  </a:cubicBezTo>
                  <a:cubicBezTo>
                    <a:pt x="3" y="0"/>
                    <a:pt x="0" y="3"/>
                    <a:pt x="0" y="7"/>
                  </a:cubicBezTo>
                  <a:cubicBezTo>
                    <a:pt x="0" y="23"/>
                    <a:pt x="0" y="23"/>
                    <a:pt x="0" y="23"/>
                  </a:cubicBezTo>
                  <a:cubicBezTo>
                    <a:pt x="0" y="23"/>
                    <a:pt x="0" y="23"/>
                    <a:pt x="0" y="23"/>
                  </a:cubicBezTo>
                  <a:cubicBezTo>
                    <a:pt x="0" y="166"/>
                    <a:pt x="0" y="166"/>
                    <a:pt x="0" y="166"/>
                  </a:cubicBezTo>
                  <a:cubicBezTo>
                    <a:pt x="0" y="178"/>
                    <a:pt x="10" y="188"/>
                    <a:pt x="22" y="188"/>
                  </a:cubicBezTo>
                  <a:cubicBezTo>
                    <a:pt x="132" y="188"/>
                    <a:pt x="132" y="188"/>
                    <a:pt x="132" y="188"/>
                  </a:cubicBezTo>
                  <a:cubicBezTo>
                    <a:pt x="144" y="188"/>
                    <a:pt x="154" y="178"/>
                    <a:pt x="154" y="166"/>
                  </a:cubicBezTo>
                  <a:cubicBezTo>
                    <a:pt x="154" y="23"/>
                    <a:pt x="154" y="23"/>
                    <a:pt x="154" y="23"/>
                  </a:cubicBezTo>
                  <a:close/>
                </a:path>
              </a:pathLst>
            </a:cu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4" name="Freeform 14"/>
            <p:cNvSpPr/>
            <p:nvPr/>
          </p:nvSpPr>
          <p:spPr bwMode="auto">
            <a:xfrm>
              <a:off x="903288" y="3981450"/>
              <a:ext cx="255587" cy="52388"/>
            </a:xfrm>
            <a:custGeom>
              <a:avLst/>
              <a:gdLst>
                <a:gd name="T0" fmla="*/ 363589104 w 154"/>
                <a:gd name="T1" fmla="*/ 58964331 h 32"/>
                <a:gd name="T2" fmla="*/ 60597354 w 154"/>
                <a:gd name="T3" fmla="*/ 58964331 h 32"/>
                <a:gd name="T4" fmla="*/ 0 w 154"/>
                <a:gd name="T5" fmla="*/ 0 h 32"/>
                <a:gd name="T6" fmla="*/ 0 w 154"/>
                <a:gd name="T7" fmla="*/ 26801373 h 32"/>
                <a:gd name="T8" fmla="*/ 60597354 w 154"/>
                <a:gd name="T9" fmla="*/ 85765705 h 32"/>
                <a:gd name="T10" fmla="*/ 363589104 w 154"/>
                <a:gd name="T11" fmla="*/ 85765705 h 32"/>
                <a:gd name="T12" fmla="*/ 424186458 w 154"/>
                <a:gd name="T13" fmla="*/ 26801373 h 32"/>
                <a:gd name="T14" fmla="*/ 424186458 w 154"/>
                <a:gd name="T15" fmla="*/ 0 h 32"/>
                <a:gd name="T16" fmla="*/ 363589104 w 154"/>
                <a:gd name="T17" fmla="*/ 5896433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32">
                  <a:moveTo>
                    <a:pt x="132" y="22"/>
                  </a:moveTo>
                  <a:cubicBezTo>
                    <a:pt x="22" y="22"/>
                    <a:pt x="22" y="22"/>
                    <a:pt x="22" y="22"/>
                  </a:cubicBezTo>
                  <a:cubicBezTo>
                    <a:pt x="10" y="22"/>
                    <a:pt x="0" y="12"/>
                    <a:pt x="0" y="0"/>
                  </a:cubicBezTo>
                  <a:cubicBezTo>
                    <a:pt x="0" y="10"/>
                    <a:pt x="0" y="10"/>
                    <a:pt x="0" y="10"/>
                  </a:cubicBezTo>
                  <a:cubicBezTo>
                    <a:pt x="0" y="22"/>
                    <a:pt x="10" y="32"/>
                    <a:pt x="22" y="32"/>
                  </a:cubicBezTo>
                  <a:cubicBezTo>
                    <a:pt x="132" y="32"/>
                    <a:pt x="132" y="32"/>
                    <a:pt x="132" y="32"/>
                  </a:cubicBezTo>
                  <a:cubicBezTo>
                    <a:pt x="144" y="32"/>
                    <a:pt x="154" y="22"/>
                    <a:pt x="154" y="10"/>
                  </a:cubicBezTo>
                  <a:cubicBezTo>
                    <a:pt x="154" y="0"/>
                    <a:pt x="154" y="0"/>
                    <a:pt x="154" y="0"/>
                  </a:cubicBezTo>
                  <a:cubicBezTo>
                    <a:pt x="154" y="12"/>
                    <a:pt x="144" y="22"/>
                    <a:pt x="132" y="22"/>
                  </a:cubicBez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5" name="Freeform 15"/>
            <p:cNvSpPr/>
            <p:nvPr/>
          </p:nvSpPr>
          <p:spPr bwMode="auto">
            <a:xfrm>
              <a:off x="946150" y="3763963"/>
              <a:ext cx="22225" cy="212725"/>
            </a:xfrm>
            <a:custGeom>
              <a:avLst/>
              <a:gdLst>
                <a:gd name="T0" fmla="*/ 20458967 w 13"/>
                <a:gd name="T1" fmla="*/ 353530669 h 128"/>
                <a:gd name="T2" fmla="*/ 0 w 13"/>
                <a:gd name="T3" fmla="*/ 336959724 h 128"/>
                <a:gd name="T4" fmla="*/ 0 w 13"/>
                <a:gd name="T5" fmla="*/ 19333046 h 128"/>
                <a:gd name="T6" fmla="*/ 20458967 w 13"/>
                <a:gd name="T7" fmla="*/ 0 h 128"/>
                <a:gd name="T8" fmla="*/ 37996202 w 13"/>
                <a:gd name="T9" fmla="*/ 19333046 h 128"/>
                <a:gd name="T10" fmla="*/ 37996202 w 13"/>
                <a:gd name="T11" fmla="*/ 336959724 h 128"/>
                <a:gd name="T12" fmla="*/ 20458967 w 13"/>
                <a:gd name="T13" fmla="*/ 353530669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8">
                  <a:moveTo>
                    <a:pt x="7" y="128"/>
                  </a:moveTo>
                  <a:cubicBezTo>
                    <a:pt x="3" y="128"/>
                    <a:pt x="0" y="125"/>
                    <a:pt x="0" y="122"/>
                  </a:cubicBezTo>
                  <a:cubicBezTo>
                    <a:pt x="0" y="7"/>
                    <a:pt x="0" y="7"/>
                    <a:pt x="0" y="7"/>
                  </a:cubicBezTo>
                  <a:cubicBezTo>
                    <a:pt x="0" y="3"/>
                    <a:pt x="3" y="0"/>
                    <a:pt x="7" y="0"/>
                  </a:cubicBezTo>
                  <a:cubicBezTo>
                    <a:pt x="10" y="0"/>
                    <a:pt x="13" y="3"/>
                    <a:pt x="13" y="7"/>
                  </a:cubicBezTo>
                  <a:cubicBezTo>
                    <a:pt x="13" y="122"/>
                    <a:pt x="13" y="122"/>
                    <a:pt x="13" y="122"/>
                  </a:cubicBezTo>
                  <a:cubicBezTo>
                    <a:pt x="13" y="125"/>
                    <a:pt x="10" y="128"/>
                    <a:pt x="7"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6" name="Freeform 16"/>
            <p:cNvSpPr/>
            <p:nvPr/>
          </p:nvSpPr>
          <p:spPr bwMode="auto">
            <a:xfrm>
              <a:off x="1158875" y="3803650"/>
              <a:ext cx="52387" cy="77788"/>
            </a:xfrm>
            <a:custGeom>
              <a:avLst/>
              <a:gdLst>
                <a:gd name="T0" fmla="*/ 85762430 w 32"/>
                <a:gd name="T1" fmla="*/ 63001660 h 47"/>
                <a:gd name="T2" fmla="*/ 0 w 32"/>
                <a:gd name="T3" fmla="*/ 0 h 47"/>
                <a:gd name="T4" fmla="*/ 0 w 32"/>
                <a:gd name="T5" fmla="*/ 128744105 h 47"/>
                <a:gd name="T6" fmla="*/ 85762430 w 32"/>
                <a:gd name="T7" fmla="*/ 6300166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7">
                  <a:moveTo>
                    <a:pt x="32" y="23"/>
                  </a:moveTo>
                  <a:cubicBezTo>
                    <a:pt x="32" y="10"/>
                    <a:pt x="18" y="0"/>
                    <a:pt x="0" y="0"/>
                  </a:cubicBezTo>
                  <a:cubicBezTo>
                    <a:pt x="0" y="47"/>
                    <a:pt x="0" y="47"/>
                    <a:pt x="0" y="47"/>
                  </a:cubicBezTo>
                  <a:cubicBezTo>
                    <a:pt x="18" y="47"/>
                    <a:pt x="32" y="37"/>
                    <a:pt x="32" y="23"/>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7" name="Freeform 17"/>
            <p:cNvSpPr/>
            <p:nvPr/>
          </p:nvSpPr>
          <p:spPr bwMode="auto">
            <a:xfrm>
              <a:off x="931863" y="3729038"/>
              <a:ext cx="487362" cy="452438"/>
            </a:xfrm>
            <a:custGeom>
              <a:avLst/>
              <a:gdLst>
                <a:gd name="T0" fmla="*/ 807897004 w 294"/>
                <a:gd name="T1" fmla="*/ 252685794 h 273"/>
                <a:gd name="T2" fmla="*/ 373720454 w 294"/>
                <a:gd name="T3" fmla="*/ 0 h 273"/>
                <a:gd name="T4" fmla="*/ 376468910 w 294"/>
                <a:gd name="T5" fmla="*/ 8240006 h 273"/>
                <a:gd name="T6" fmla="*/ 376468910 w 294"/>
                <a:gd name="T7" fmla="*/ 52184497 h 273"/>
                <a:gd name="T8" fmla="*/ 376468910 w 294"/>
                <a:gd name="T9" fmla="*/ 52184497 h 273"/>
                <a:gd name="T10" fmla="*/ 376468910 w 294"/>
                <a:gd name="T11" fmla="*/ 76904516 h 273"/>
                <a:gd name="T12" fmla="*/ 511118411 w 294"/>
                <a:gd name="T13" fmla="*/ 186767401 h 273"/>
                <a:gd name="T14" fmla="*/ 376468910 w 294"/>
                <a:gd name="T15" fmla="*/ 299378059 h 273"/>
                <a:gd name="T16" fmla="*/ 376468910 w 294"/>
                <a:gd name="T17" fmla="*/ 417480950 h 273"/>
                <a:gd name="T18" fmla="*/ 376468910 w 294"/>
                <a:gd name="T19" fmla="*/ 444947085 h 273"/>
                <a:gd name="T20" fmla="*/ 316014472 w 294"/>
                <a:gd name="T21" fmla="*/ 505371589 h 273"/>
                <a:gd name="T22" fmla="*/ 13738967 w 294"/>
                <a:gd name="T23" fmla="*/ 505371589 h 273"/>
                <a:gd name="T24" fmla="*/ 0 w 294"/>
                <a:gd name="T25" fmla="*/ 505371589 h 273"/>
                <a:gd name="T26" fmla="*/ 423184382 w 294"/>
                <a:gd name="T27" fmla="*/ 749817377 h 273"/>
                <a:gd name="T28" fmla="*/ 807897004 w 294"/>
                <a:gd name="T29" fmla="*/ 252685794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4" h="273">
                  <a:moveTo>
                    <a:pt x="294" y="92"/>
                  </a:moveTo>
                  <a:cubicBezTo>
                    <a:pt x="136" y="0"/>
                    <a:pt x="136" y="0"/>
                    <a:pt x="136" y="0"/>
                  </a:cubicBezTo>
                  <a:cubicBezTo>
                    <a:pt x="136" y="1"/>
                    <a:pt x="137" y="2"/>
                    <a:pt x="137" y="3"/>
                  </a:cubicBezTo>
                  <a:cubicBezTo>
                    <a:pt x="137" y="19"/>
                    <a:pt x="137" y="19"/>
                    <a:pt x="137" y="19"/>
                  </a:cubicBezTo>
                  <a:cubicBezTo>
                    <a:pt x="137" y="19"/>
                    <a:pt x="137" y="19"/>
                    <a:pt x="137" y="19"/>
                  </a:cubicBezTo>
                  <a:cubicBezTo>
                    <a:pt x="137" y="28"/>
                    <a:pt x="137" y="28"/>
                    <a:pt x="137" y="28"/>
                  </a:cubicBezTo>
                  <a:cubicBezTo>
                    <a:pt x="164" y="28"/>
                    <a:pt x="186" y="46"/>
                    <a:pt x="186" y="68"/>
                  </a:cubicBezTo>
                  <a:cubicBezTo>
                    <a:pt x="186" y="91"/>
                    <a:pt x="164" y="109"/>
                    <a:pt x="137" y="109"/>
                  </a:cubicBezTo>
                  <a:cubicBezTo>
                    <a:pt x="137" y="152"/>
                    <a:pt x="137" y="152"/>
                    <a:pt x="137" y="152"/>
                  </a:cubicBezTo>
                  <a:cubicBezTo>
                    <a:pt x="137" y="162"/>
                    <a:pt x="137" y="162"/>
                    <a:pt x="137" y="162"/>
                  </a:cubicBezTo>
                  <a:cubicBezTo>
                    <a:pt x="137" y="174"/>
                    <a:pt x="127" y="184"/>
                    <a:pt x="115" y="184"/>
                  </a:cubicBezTo>
                  <a:cubicBezTo>
                    <a:pt x="5" y="184"/>
                    <a:pt x="5" y="184"/>
                    <a:pt x="5" y="184"/>
                  </a:cubicBezTo>
                  <a:cubicBezTo>
                    <a:pt x="3" y="184"/>
                    <a:pt x="2" y="184"/>
                    <a:pt x="0" y="184"/>
                  </a:cubicBezTo>
                  <a:cubicBezTo>
                    <a:pt x="154" y="273"/>
                    <a:pt x="154" y="273"/>
                    <a:pt x="154" y="273"/>
                  </a:cubicBezTo>
                  <a:cubicBezTo>
                    <a:pt x="228" y="243"/>
                    <a:pt x="283" y="174"/>
                    <a:pt x="294" y="92"/>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8" name="Freeform 18"/>
            <p:cNvSpPr/>
            <p:nvPr/>
          </p:nvSpPr>
          <p:spPr bwMode="auto">
            <a:xfrm>
              <a:off x="992188" y="3584575"/>
              <a:ext cx="53975" cy="109538"/>
            </a:xfrm>
            <a:custGeom>
              <a:avLst/>
              <a:gdLst>
                <a:gd name="T0" fmla="*/ 51210468 w 32"/>
                <a:gd name="T1" fmla="*/ 163046496 h 67"/>
                <a:gd name="T2" fmla="*/ 45521166 w 32"/>
                <a:gd name="T3" fmla="*/ 179083186 h 67"/>
                <a:gd name="T4" fmla="*/ 45521166 w 32"/>
                <a:gd name="T5" fmla="*/ 179083186 h 67"/>
                <a:gd name="T6" fmla="*/ 19915088 w 32"/>
                <a:gd name="T7" fmla="*/ 163046496 h 67"/>
                <a:gd name="T8" fmla="*/ 36984682 w 32"/>
                <a:gd name="T9" fmla="*/ 16036690 h 67"/>
                <a:gd name="T10" fmla="*/ 45521166 w 32"/>
                <a:gd name="T11" fmla="*/ 0 h 67"/>
                <a:gd name="T12" fmla="*/ 45521166 w 32"/>
                <a:gd name="T13" fmla="*/ 0 h 67"/>
                <a:gd name="T14" fmla="*/ 71125556 w 32"/>
                <a:gd name="T15" fmla="*/ 16036690 h 67"/>
                <a:gd name="T16" fmla="*/ 51210468 w 32"/>
                <a:gd name="T17" fmla="*/ 16304649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67">
                  <a:moveTo>
                    <a:pt x="18" y="61"/>
                  </a:moveTo>
                  <a:cubicBezTo>
                    <a:pt x="20" y="65"/>
                    <a:pt x="19" y="67"/>
                    <a:pt x="16" y="67"/>
                  </a:cubicBezTo>
                  <a:cubicBezTo>
                    <a:pt x="16" y="67"/>
                    <a:pt x="16" y="67"/>
                    <a:pt x="16" y="67"/>
                  </a:cubicBezTo>
                  <a:cubicBezTo>
                    <a:pt x="12" y="67"/>
                    <a:pt x="8" y="65"/>
                    <a:pt x="7" y="61"/>
                  </a:cubicBezTo>
                  <a:cubicBezTo>
                    <a:pt x="0" y="43"/>
                    <a:pt x="20" y="25"/>
                    <a:pt x="13" y="6"/>
                  </a:cubicBezTo>
                  <a:cubicBezTo>
                    <a:pt x="12" y="3"/>
                    <a:pt x="12" y="0"/>
                    <a:pt x="16" y="0"/>
                  </a:cubicBezTo>
                  <a:cubicBezTo>
                    <a:pt x="16" y="0"/>
                    <a:pt x="16" y="0"/>
                    <a:pt x="16" y="0"/>
                  </a:cubicBezTo>
                  <a:cubicBezTo>
                    <a:pt x="19" y="0"/>
                    <a:pt x="24" y="3"/>
                    <a:pt x="25" y="6"/>
                  </a:cubicBezTo>
                  <a:cubicBezTo>
                    <a:pt x="32" y="25"/>
                    <a:pt x="11" y="43"/>
                    <a:pt x="1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9" name="Freeform 19"/>
            <p:cNvSpPr/>
            <p:nvPr/>
          </p:nvSpPr>
          <p:spPr bwMode="auto">
            <a:xfrm>
              <a:off x="1038225" y="3584575"/>
              <a:ext cx="52387" cy="109538"/>
            </a:xfrm>
            <a:custGeom>
              <a:avLst/>
              <a:gdLst>
                <a:gd name="T0" fmla="*/ 50921801 w 32"/>
                <a:gd name="T1" fmla="*/ 163046496 h 67"/>
                <a:gd name="T2" fmla="*/ 42882034 w 32"/>
                <a:gd name="T3" fmla="*/ 179083186 h 67"/>
                <a:gd name="T4" fmla="*/ 42882034 w 32"/>
                <a:gd name="T5" fmla="*/ 179083186 h 67"/>
                <a:gd name="T6" fmla="*/ 18761094 w 32"/>
                <a:gd name="T7" fmla="*/ 163046496 h 67"/>
                <a:gd name="T8" fmla="*/ 37520552 w 32"/>
                <a:gd name="T9" fmla="*/ 16036690 h 67"/>
                <a:gd name="T10" fmla="*/ 42882034 w 32"/>
                <a:gd name="T11" fmla="*/ 0 h 67"/>
                <a:gd name="T12" fmla="*/ 42882034 w 32"/>
                <a:gd name="T13" fmla="*/ 0 h 67"/>
                <a:gd name="T14" fmla="*/ 67001336 w 32"/>
                <a:gd name="T15" fmla="*/ 16036690 h 67"/>
                <a:gd name="T16" fmla="*/ 50921801 w 32"/>
                <a:gd name="T17" fmla="*/ 16304649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67">
                  <a:moveTo>
                    <a:pt x="19" y="61"/>
                  </a:moveTo>
                  <a:cubicBezTo>
                    <a:pt x="20" y="65"/>
                    <a:pt x="20" y="67"/>
                    <a:pt x="16" y="67"/>
                  </a:cubicBezTo>
                  <a:cubicBezTo>
                    <a:pt x="16" y="67"/>
                    <a:pt x="16" y="67"/>
                    <a:pt x="16" y="67"/>
                  </a:cubicBezTo>
                  <a:cubicBezTo>
                    <a:pt x="13" y="67"/>
                    <a:pt x="8" y="65"/>
                    <a:pt x="7" y="61"/>
                  </a:cubicBezTo>
                  <a:cubicBezTo>
                    <a:pt x="0" y="43"/>
                    <a:pt x="21" y="25"/>
                    <a:pt x="14" y="6"/>
                  </a:cubicBezTo>
                  <a:cubicBezTo>
                    <a:pt x="12" y="3"/>
                    <a:pt x="13" y="0"/>
                    <a:pt x="16" y="0"/>
                  </a:cubicBezTo>
                  <a:cubicBezTo>
                    <a:pt x="16" y="0"/>
                    <a:pt x="16" y="0"/>
                    <a:pt x="16" y="0"/>
                  </a:cubicBezTo>
                  <a:cubicBezTo>
                    <a:pt x="20" y="0"/>
                    <a:pt x="24" y="3"/>
                    <a:pt x="25" y="6"/>
                  </a:cubicBezTo>
                  <a:cubicBezTo>
                    <a:pt x="32" y="25"/>
                    <a:pt x="12" y="43"/>
                    <a:pt x="19"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0" name="Oval 20"/>
            <p:cNvSpPr>
              <a:spLocks noChangeArrowheads="1"/>
            </p:cNvSpPr>
            <p:nvPr/>
          </p:nvSpPr>
          <p:spPr bwMode="auto">
            <a:xfrm>
              <a:off x="3711575" y="4146550"/>
              <a:ext cx="638175" cy="638175"/>
            </a:xfrm>
            <a:prstGeom prst="ellipse">
              <a:avLst/>
            </a:pr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31" name="Freeform 21"/>
            <p:cNvSpPr/>
            <p:nvPr/>
          </p:nvSpPr>
          <p:spPr bwMode="auto">
            <a:xfrm>
              <a:off x="3935413" y="4341813"/>
              <a:ext cx="128587" cy="12700"/>
            </a:xfrm>
            <a:custGeom>
              <a:avLst/>
              <a:gdLst>
                <a:gd name="T0" fmla="*/ 204131069 w 81"/>
                <a:gd name="T1" fmla="*/ 20161250 h 8"/>
                <a:gd name="T2" fmla="*/ 10080586 w 81"/>
                <a:gd name="T3" fmla="*/ 20161250 h 8"/>
                <a:gd name="T4" fmla="*/ 0 w 81"/>
                <a:gd name="T5" fmla="*/ 0 h 8"/>
                <a:gd name="T6" fmla="*/ 199090776 w 81"/>
                <a:gd name="T7" fmla="*/ 0 h 8"/>
                <a:gd name="T8" fmla="*/ 204131069 w 81"/>
                <a:gd name="T9" fmla="*/ 2016125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8">
                  <a:moveTo>
                    <a:pt x="81" y="8"/>
                  </a:moveTo>
                  <a:lnTo>
                    <a:pt x="4" y="8"/>
                  </a:lnTo>
                  <a:lnTo>
                    <a:pt x="0" y="0"/>
                  </a:lnTo>
                  <a:lnTo>
                    <a:pt x="79" y="0"/>
                  </a:lnTo>
                  <a:lnTo>
                    <a:pt x="8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2" name="Freeform 22"/>
            <p:cNvSpPr/>
            <p:nvPr/>
          </p:nvSpPr>
          <p:spPr bwMode="auto">
            <a:xfrm>
              <a:off x="3840163" y="4383088"/>
              <a:ext cx="88900" cy="103188"/>
            </a:xfrm>
            <a:custGeom>
              <a:avLst/>
              <a:gdLst>
                <a:gd name="T0" fmla="*/ 124674019 w 54"/>
                <a:gd name="T1" fmla="*/ 116339477 h 62"/>
                <a:gd name="T2" fmla="*/ 35234033 w 54"/>
                <a:gd name="T3" fmla="*/ 157887626 h 62"/>
                <a:gd name="T4" fmla="*/ 21681722 w 54"/>
                <a:gd name="T5" fmla="*/ 58169739 h 62"/>
                <a:gd name="T6" fmla="*/ 111121707 w 54"/>
                <a:gd name="T7" fmla="*/ 16619925 h 62"/>
                <a:gd name="T8" fmla="*/ 124674019 w 54"/>
                <a:gd name="T9" fmla="*/ 116339477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2">
                  <a:moveTo>
                    <a:pt x="46" y="42"/>
                  </a:moveTo>
                  <a:cubicBezTo>
                    <a:pt x="38" y="56"/>
                    <a:pt x="23" y="62"/>
                    <a:pt x="13" y="57"/>
                  </a:cubicBezTo>
                  <a:cubicBezTo>
                    <a:pt x="2" y="51"/>
                    <a:pt x="0" y="35"/>
                    <a:pt x="8" y="21"/>
                  </a:cubicBezTo>
                  <a:cubicBezTo>
                    <a:pt x="16" y="6"/>
                    <a:pt x="31" y="0"/>
                    <a:pt x="41" y="6"/>
                  </a:cubicBezTo>
                  <a:cubicBezTo>
                    <a:pt x="52" y="12"/>
                    <a:pt x="54" y="28"/>
                    <a:pt x="46"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3" name="Freeform 23"/>
            <p:cNvSpPr/>
            <p:nvPr/>
          </p:nvSpPr>
          <p:spPr bwMode="auto">
            <a:xfrm>
              <a:off x="3910013" y="4337050"/>
              <a:ext cx="46037" cy="49213"/>
            </a:xfrm>
            <a:custGeom>
              <a:avLst/>
              <a:gdLst>
                <a:gd name="T0" fmla="*/ 64879286 w 28"/>
                <a:gd name="T1" fmla="*/ 59203239 h 30"/>
                <a:gd name="T2" fmla="*/ 27033584 w 28"/>
                <a:gd name="T3" fmla="*/ 75348384 h 30"/>
                <a:gd name="T4" fmla="*/ 10813762 w 28"/>
                <a:gd name="T5" fmla="*/ 64583860 h 30"/>
                <a:gd name="T6" fmla="*/ 13516792 w 28"/>
                <a:gd name="T7" fmla="*/ 24219358 h 30"/>
                <a:gd name="T8" fmla="*/ 13516792 w 28"/>
                <a:gd name="T9" fmla="*/ 24219358 h 30"/>
                <a:gd name="T10" fmla="*/ 51362494 w 28"/>
                <a:gd name="T11" fmla="*/ 8072572 h 30"/>
                <a:gd name="T12" fmla="*/ 64879286 w 28"/>
                <a:gd name="T13" fmla="*/ 18837096 h 30"/>
                <a:gd name="T14" fmla="*/ 64879286 w 28"/>
                <a:gd name="T15" fmla="*/ 59203239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30">
                  <a:moveTo>
                    <a:pt x="24" y="22"/>
                  </a:moveTo>
                  <a:cubicBezTo>
                    <a:pt x="20" y="28"/>
                    <a:pt x="13" y="30"/>
                    <a:pt x="10" y="28"/>
                  </a:cubicBezTo>
                  <a:cubicBezTo>
                    <a:pt x="4" y="24"/>
                    <a:pt x="4" y="24"/>
                    <a:pt x="4" y="24"/>
                  </a:cubicBezTo>
                  <a:cubicBezTo>
                    <a:pt x="0" y="21"/>
                    <a:pt x="1" y="14"/>
                    <a:pt x="5" y="9"/>
                  </a:cubicBezTo>
                  <a:cubicBezTo>
                    <a:pt x="5" y="9"/>
                    <a:pt x="5" y="9"/>
                    <a:pt x="5" y="9"/>
                  </a:cubicBezTo>
                  <a:cubicBezTo>
                    <a:pt x="9" y="3"/>
                    <a:pt x="15" y="0"/>
                    <a:pt x="19" y="3"/>
                  </a:cubicBezTo>
                  <a:cubicBezTo>
                    <a:pt x="24" y="7"/>
                    <a:pt x="24" y="7"/>
                    <a:pt x="24" y="7"/>
                  </a:cubicBezTo>
                  <a:cubicBezTo>
                    <a:pt x="28" y="10"/>
                    <a:pt x="28" y="16"/>
                    <a:pt x="24" y="22"/>
                  </a:cubicBezTo>
                  <a:close/>
                </a:path>
              </a:pathLst>
            </a:cu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4" name="Freeform 24"/>
            <p:cNvSpPr/>
            <p:nvPr/>
          </p:nvSpPr>
          <p:spPr bwMode="auto">
            <a:xfrm>
              <a:off x="4059238" y="4341813"/>
              <a:ext cx="66675" cy="211138"/>
            </a:xfrm>
            <a:custGeom>
              <a:avLst/>
              <a:gdLst>
                <a:gd name="T0" fmla="*/ 105846563 w 42"/>
                <a:gd name="T1" fmla="*/ 335182369 h 133"/>
                <a:gd name="T2" fmla="*/ 83165950 w 42"/>
                <a:gd name="T3" fmla="*/ 335182369 h 133"/>
                <a:gd name="T4" fmla="*/ 0 w 42"/>
                <a:gd name="T5" fmla="*/ 0 h 133"/>
                <a:gd name="T6" fmla="*/ 22682200 w 42"/>
                <a:gd name="T7" fmla="*/ 0 h 133"/>
                <a:gd name="T8" fmla="*/ 105846563 w 42"/>
                <a:gd name="T9" fmla="*/ 335182369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33">
                  <a:moveTo>
                    <a:pt x="42" y="133"/>
                  </a:moveTo>
                  <a:lnTo>
                    <a:pt x="33" y="133"/>
                  </a:lnTo>
                  <a:lnTo>
                    <a:pt x="0" y="0"/>
                  </a:lnTo>
                  <a:lnTo>
                    <a:pt x="9" y="0"/>
                  </a:lnTo>
                  <a:lnTo>
                    <a:pt x="42" y="1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5" name="Oval 25"/>
            <p:cNvSpPr>
              <a:spLocks noChangeArrowheads="1"/>
            </p:cNvSpPr>
            <p:nvPr/>
          </p:nvSpPr>
          <p:spPr bwMode="auto">
            <a:xfrm>
              <a:off x="4049713" y="4335463"/>
              <a:ext cx="31750" cy="31750"/>
            </a:xfrm>
            <a:prstGeom prst="ellipse">
              <a:avLst/>
            </a:pr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36" name="Freeform 26"/>
            <p:cNvSpPr/>
            <p:nvPr/>
          </p:nvSpPr>
          <p:spPr bwMode="auto">
            <a:xfrm>
              <a:off x="3987800" y="4541838"/>
              <a:ext cx="209550" cy="53975"/>
            </a:xfrm>
            <a:custGeom>
              <a:avLst/>
              <a:gdLst>
                <a:gd name="T0" fmla="*/ 255915000 w 127"/>
                <a:gd name="T1" fmla="*/ 0 h 33"/>
                <a:gd name="T2" fmla="*/ 89842500 w 127"/>
                <a:gd name="T3" fmla="*/ 0 h 33"/>
                <a:gd name="T4" fmla="*/ 0 w 127"/>
                <a:gd name="T5" fmla="*/ 88281837 h 33"/>
                <a:gd name="T6" fmla="*/ 345757500 w 127"/>
                <a:gd name="T7" fmla="*/ 88281837 h 33"/>
                <a:gd name="T8" fmla="*/ 255915000 w 127"/>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33">
                  <a:moveTo>
                    <a:pt x="94" y="0"/>
                  </a:moveTo>
                  <a:cubicBezTo>
                    <a:pt x="33" y="0"/>
                    <a:pt x="33" y="0"/>
                    <a:pt x="33" y="0"/>
                  </a:cubicBezTo>
                  <a:cubicBezTo>
                    <a:pt x="15" y="0"/>
                    <a:pt x="0" y="14"/>
                    <a:pt x="0" y="33"/>
                  </a:cubicBezTo>
                  <a:cubicBezTo>
                    <a:pt x="127" y="33"/>
                    <a:pt x="127" y="33"/>
                    <a:pt x="127" y="33"/>
                  </a:cubicBezTo>
                  <a:cubicBezTo>
                    <a:pt x="127" y="14"/>
                    <a:pt x="112" y="0"/>
                    <a:pt x="94" y="0"/>
                  </a:cubicBezTo>
                  <a:close/>
                </a:path>
              </a:pathLst>
            </a:cu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7" name="Freeform 27"/>
            <p:cNvSpPr/>
            <p:nvPr/>
          </p:nvSpPr>
          <p:spPr bwMode="auto">
            <a:xfrm>
              <a:off x="3811588" y="4330700"/>
              <a:ext cx="182562" cy="147638"/>
            </a:xfrm>
            <a:custGeom>
              <a:avLst/>
              <a:gdLst>
                <a:gd name="T0" fmla="*/ 203828813 w 110"/>
                <a:gd name="T1" fmla="*/ 41277262 h 89"/>
                <a:gd name="T2" fmla="*/ 0 w 110"/>
                <a:gd name="T3" fmla="*/ 96313059 h 89"/>
                <a:gd name="T4" fmla="*/ 261672753 w 110"/>
                <a:gd name="T5" fmla="*/ 244909877 h 89"/>
                <a:gd name="T6" fmla="*/ 203828813 w 110"/>
                <a:gd name="T7" fmla="*/ 41277262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89">
                  <a:moveTo>
                    <a:pt x="74" y="15"/>
                  </a:moveTo>
                  <a:cubicBezTo>
                    <a:pt x="48" y="0"/>
                    <a:pt x="15" y="9"/>
                    <a:pt x="0" y="35"/>
                  </a:cubicBezTo>
                  <a:cubicBezTo>
                    <a:pt x="95" y="89"/>
                    <a:pt x="95" y="89"/>
                    <a:pt x="95" y="89"/>
                  </a:cubicBezTo>
                  <a:cubicBezTo>
                    <a:pt x="110" y="63"/>
                    <a:pt x="100" y="30"/>
                    <a:pt x="74"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8" name="Freeform 28"/>
            <p:cNvSpPr/>
            <p:nvPr/>
          </p:nvSpPr>
          <p:spPr bwMode="auto">
            <a:xfrm>
              <a:off x="3803650" y="4383088"/>
              <a:ext cx="171450" cy="104775"/>
            </a:xfrm>
            <a:custGeom>
              <a:avLst/>
              <a:gdLst>
                <a:gd name="T0" fmla="*/ 277209922 w 104"/>
                <a:gd name="T1" fmla="*/ 165953621 h 63"/>
                <a:gd name="T2" fmla="*/ 266339332 w 104"/>
                <a:gd name="T3" fmla="*/ 171485076 h 63"/>
                <a:gd name="T4" fmla="*/ 5435295 w 104"/>
                <a:gd name="T5" fmla="*/ 22127482 h 63"/>
                <a:gd name="T6" fmla="*/ 2718472 w 104"/>
                <a:gd name="T7" fmla="*/ 8297182 h 63"/>
                <a:gd name="T8" fmla="*/ 2718472 w 104"/>
                <a:gd name="T9" fmla="*/ 8297182 h 63"/>
                <a:gd name="T10" fmla="*/ 16305884 w 104"/>
                <a:gd name="T11" fmla="*/ 0 h 63"/>
                <a:gd name="T12" fmla="*/ 277209922 w 104"/>
                <a:gd name="T13" fmla="*/ 152123321 h 63"/>
                <a:gd name="T14" fmla="*/ 277209922 w 104"/>
                <a:gd name="T15" fmla="*/ 165953621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63">
                  <a:moveTo>
                    <a:pt x="102" y="60"/>
                  </a:moveTo>
                  <a:cubicBezTo>
                    <a:pt x="101" y="62"/>
                    <a:pt x="99" y="63"/>
                    <a:pt x="98" y="62"/>
                  </a:cubicBezTo>
                  <a:cubicBezTo>
                    <a:pt x="2" y="8"/>
                    <a:pt x="2" y="8"/>
                    <a:pt x="2" y="8"/>
                  </a:cubicBezTo>
                  <a:cubicBezTo>
                    <a:pt x="0" y="7"/>
                    <a:pt x="0" y="5"/>
                    <a:pt x="1" y="3"/>
                  </a:cubicBezTo>
                  <a:cubicBezTo>
                    <a:pt x="1" y="3"/>
                    <a:pt x="1" y="3"/>
                    <a:pt x="1" y="3"/>
                  </a:cubicBezTo>
                  <a:cubicBezTo>
                    <a:pt x="2" y="1"/>
                    <a:pt x="4" y="0"/>
                    <a:pt x="6" y="0"/>
                  </a:cubicBezTo>
                  <a:cubicBezTo>
                    <a:pt x="102" y="55"/>
                    <a:pt x="102" y="55"/>
                    <a:pt x="102" y="55"/>
                  </a:cubicBezTo>
                  <a:cubicBezTo>
                    <a:pt x="103" y="55"/>
                    <a:pt x="104" y="58"/>
                    <a:pt x="102" y="60"/>
                  </a:cubicBezTo>
                  <a:close/>
                </a:path>
              </a:pathLst>
            </a:cu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9" name="Freeform 29"/>
            <p:cNvSpPr/>
            <p:nvPr/>
          </p:nvSpPr>
          <p:spPr bwMode="auto">
            <a:xfrm>
              <a:off x="3990975" y="4340225"/>
              <a:ext cx="357187" cy="385763"/>
            </a:xfrm>
            <a:custGeom>
              <a:avLst/>
              <a:gdLst>
                <a:gd name="T0" fmla="*/ 590659967 w 216"/>
                <a:gd name="T1" fmla="*/ 260406581 h 233"/>
                <a:gd name="T2" fmla="*/ 144930279 w 216"/>
                <a:gd name="T3" fmla="*/ 0 h 233"/>
                <a:gd name="T4" fmla="*/ 150398878 w 216"/>
                <a:gd name="T5" fmla="*/ 19187156 h 233"/>
                <a:gd name="T6" fmla="*/ 144930279 w 216"/>
                <a:gd name="T7" fmla="*/ 35634236 h 233"/>
                <a:gd name="T8" fmla="*/ 218762155 w 216"/>
                <a:gd name="T9" fmla="*/ 331676710 h 233"/>
                <a:gd name="T10" fmla="*/ 251577057 w 216"/>
                <a:gd name="T11" fmla="*/ 331676710 h 233"/>
                <a:gd name="T12" fmla="*/ 341816383 w 216"/>
                <a:gd name="T13" fmla="*/ 422133994 h 233"/>
                <a:gd name="T14" fmla="*/ 0 w 216"/>
                <a:gd name="T15" fmla="*/ 422133994 h 233"/>
                <a:gd name="T16" fmla="*/ 371897813 w 216"/>
                <a:gd name="T17" fmla="*/ 638682799 h 233"/>
                <a:gd name="T18" fmla="*/ 590659967 w 216"/>
                <a:gd name="T19" fmla="*/ 260406581 h 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233">
                  <a:moveTo>
                    <a:pt x="216" y="95"/>
                  </a:moveTo>
                  <a:cubicBezTo>
                    <a:pt x="162" y="63"/>
                    <a:pt x="107" y="32"/>
                    <a:pt x="53" y="0"/>
                  </a:cubicBezTo>
                  <a:cubicBezTo>
                    <a:pt x="54" y="2"/>
                    <a:pt x="55" y="4"/>
                    <a:pt x="55" y="7"/>
                  </a:cubicBezTo>
                  <a:cubicBezTo>
                    <a:pt x="55" y="9"/>
                    <a:pt x="54" y="11"/>
                    <a:pt x="53" y="13"/>
                  </a:cubicBezTo>
                  <a:cubicBezTo>
                    <a:pt x="80" y="121"/>
                    <a:pt x="80" y="121"/>
                    <a:pt x="80" y="121"/>
                  </a:cubicBezTo>
                  <a:cubicBezTo>
                    <a:pt x="92" y="121"/>
                    <a:pt x="92" y="121"/>
                    <a:pt x="92" y="121"/>
                  </a:cubicBezTo>
                  <a:cubicBezTo>
                    <a:pt x="110" y="121"/>
                    <a:pt x="125" y="135"/>
                    <a:pt x="125" y="154"/>
                  </a:cubicBezTo>
                  <a:cubicBezTo>
                    <a:pt x="0" y="154"/>
                    <a:pt x="0" y="154"/>
                    <a:pt x="0" y="154"/>
                  </a:cubicBezTo>
                  <a:cubicBezTo>
                    <a:pt x="45" y="180"/>
                    <a:pt x="91" y="206"/>
                    <a:pt x="136" y="233"/>
                  </a:cubicBezTo>
                  <a:cubicBezTo>
                    <a:pt x="180" y="201"/>
                    <a:pt x="210" y="152"/>
                    <a:pt x="216" y="95"/>
                  </a:cubicBez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0" name="Freeform 30"/>
            <p:cNvSpPr/>
            <p:nvPr/>
          </p:nvSpPr>
          <p:spPr bwMode="auto">
            <a:xfrm>
              <a:off x="3863975" y="4354513"/>
              <a:ext cx="246062" cy="239713"/>
            </a:xfrm>
            <a:custGeom>
              <a:avLst/>
              <a:gdLst>
                <a:gd name="T0" fmla="*/ 295766524 w 148"/>
                <a:gd name="T1" fmla="*/ 308834657 h 145"/>
                <a:gd name="T2" fmla="*/ 409098026 w 148"/>
                <a:gd name="T3" fmla="*/ 308834657 h 145"/>
                <a:gd name="T4" fmla="*/ 334464761 w 148"/>
                <a:gd name="T5" fmla="*/ 21865132 h 145"/>
                <a:gd name="T6" fmla="*/ 309587561 w 148"/>
                <a:gd name="T7" fmla="*/ 0 h 145"/>
                <a:gd name="T8" fmla="*/ 146501657 w 148"/>
                <a:gd name="T9" fmla="*/ 0 h 145"/>
                <a:gd name="T10" fmla="*/ 146501657 w 148"/>
                <a:gd name="T11" fmla="*/ 24597860 h 145"/>
                <a:gd name="T12" fmla="*/ 176906940 w 148"/>
                <a:gd name="T13" fmla="*/ 196779575 h 145"/>
                <a:gd name="T14" fmla="*/ 179671812 w 148"/>
                <a:gd name="T15" fmla="*/ 199512303 h 145"/>
                <a:gd name="T16" fmla="*/ 179671812 w 148"/>
                <a:gd name="T17" fmla="*/ 213177597 h 145"/>
                <a:gd name="T18" fmla="*/ 168613986 w 148"/>
                <a:gd name="T19" fmla="*/ 218643054 h 145"/>
                <a:gd name="T20" fmla="*/ 82924557 w 148"/>
                <a:gd name="T21" fmla="*/ 169448987 h 145"/>
                <a:gd name="T22" fmla="*/ 0 w 148"/>
                <a:gd name="T23" fmla="*/ 204977760 h 145"/>
                <a:gd name="T24" fmla="*/ 204549013 w 148"/>
                <a:gd name="T25" fmla="*/ 325232679 h 145"/>
                <a:gd name="T26" fmla="*/ 204549013 w 148"/>
                <a:gd name="T27" fmla="*/ 396291878 h 145"/>
                <a:gd name="T28" fmla="*/ 204549013 w 148"/>
                <a:gd name="T29" fmla="*/ 396291878 h 145"/>
                <a:gd name="T30" fmla="*/ 295766524 w 148"/>
                <a:gd name="T31" fmla="*/ 308834657 h 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8" h="145">
                  <a:moveTo>
                    <a:pt x="107" y="113"/>
                  </a:moveTo>
                  <a:cubicBezTo>
                    <a:pt x="148" y="113"/>
                    <a:pt x="148" y="113"/>
                    <a:pt x="148" y="113"/>
                  </a:cubicBezTo>
                  <a:cubicBezTo>
                    <a:pt x="121" y="8"/>
                    <a:pt x="121" y="8"/>
                    <a:pt x="121" y="8"/>
                  </a:cubicBezTo>
                  <a:cubicBezTo>
                    <a:pt x="116" y="8"/>
                    <a:pt x="112" y="5"/>
                    <a:pt x="112" y="0"/>
                  </a:cubicBezTo>
                  <a:cubicBezTo>
                    <a:pt x="53" y="0"/>
                    <a:pt x="53" y="0"/>
                    <a:pt x="53" y="0"/>
                  </a:cubicBezTo>
                  <a:cubicBezTo>
                    <a:pt x="54" y="3"/>
                    <a:pt x="54" y="6"/>
                    <a:pt x="53" y="9"/>
                  </a:cubicBezTo>
                  <a:cubicBezTo>
                    <a:pt x="70" y="25"/>
                    <a:pt x="75" y="50"/>
                    <a:pt x="64" y="72"/>
                  </a:cubicBezTo>
                  <a:cubicBezTo>
                    <a:pt x="65" y="73"/>
                    <a:pt x="65" y="73"/>
                    <a:pt x="65" y="73"/>
                  </a:cubicBezTo>
                  <a:cubicBezTo>
                    <a:pt x="66" y="73"/>
                    <a:pt x="67" y="76"/>
                    <a:pt x="65" y="78"/>
                  </a:cubicBezTo>
                  <a:cubicBezTo>
                    <a:pt x="64" y="80"/>
                    <a:pt x="62" y="81"/>
                    <a:pt x="61" y="80"/>
                  </a:cubicBezTo>
                  <a:cubicBezTo>
                    <a:pt x="30" y="62"/>
                    <a:pt x="30" y="62"/>
                    <a:pt x="30" y="62"/>
                  </a:cubicBezTo>
                  <a:cubicBezTo>
                    <a:pt x="22" y="74"/>
                    <a:pt x="9" y="79"/>
                    <a:pt x="0" y="75"/>
                  </a:cubicBezTo>
                  <a:cubicBezTo>
                    <a:pt x="24" y="90"/>
                    <a:pt x="49" y="104"/>
                    <a:pt x="74" y="119"/>
                  </a:cubicBezTo>
                  <a:cubicBezTo>
                    <a:pt x="74" y="145"/>
                    <a:pt x="74" y="145"/>
                    <a:pt x="74" y="145"/>
                  </a:cubicBezTo>
                  <a:cubicBezTo>
                    <a:pt x="74" y="145"/>
                    <a:pt x="74" y="145"/>
                    <a:pt x="74" y="145"/>
                  </a:cubicBezTo>
                  <a:cubicBezTo>
                    <a:pt x="75" y="127"/>
                    <a:pt x="89" y="113"/>
                    <a:pt x="107" y="113"/>
                  </a:cubicBez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1" name="Freeform 31"/>
            <p:cNvSpPr/>
            <p:nvPr/>
          </p:nvSpPr>
          <p:spPr bwMode="auto">
            <a:xfrm>
              <a:off x="3857625" y="4475163"/>
              <a:ext cx="6350" cy="3175"/>
            </a:xfrm>
            <a:custGeom>
              <a:avLst/>
              <a:gdLst>
                <a:gd name="T0" fmla="*/ 5040313 w 4"/>
                <a:gd name="T1" fmla="*/ 5040313 h 2"/>
                <a:gd name="T2" fmla="*/ 10080625 w 4"/>
                <a:gd name="T3" fmla="*/ 5040313 h 2"/>
                <a:gd name="T4" fmla="*/ 0 w 4"/>
                <a:gd name="T5" fmla="*/ 0 h 2"/>
                <a:gd name="T6" fmla="*/ 5040313 w 4"/>
                <a:gd name="T7" fmla="*/ 5040313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2" y="2"/>
                  </a:moveTo>
                  <a:cubicBezTo>
                    <a:pt x="2" y="2"/>
                    <a:pt x="3" y="2"/>
                    <a:pt x="4" y="2"/>
                  </a:cubicBezTo>
                  <a:cubicBezTo>
                    <a:pt x="2" y="2"/>
                    <a:pt x="1" y="1"/>
                    <a:pt x="0" y="0"/>
                  </a:cubicBezTo>
                  <a:cubicBezTo>
                    <a:pt x="1" y="1"/>
                    <a:pt x="1" y="1"/>
                    <a:pt x="2" y="2"/>
                  </a:cubicBezTo>
                  <a:close/>
                </a:path>
              </a:pathLst>
            </a:custGeom>
            <a:solidFill>
              <a:srgbClr val="003A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2" name="Freeform 32"/>
            <p:cNvSpPr/>
            <p:nvPr/>
          </p:nvSpPr>
          <p:spPr bwMode="auto">
            <a:xfrm>
              <a:off x="4070350" y="4335463"/>
              <a:ext cx="7937" cy="4763"/>
            </a:xfrm>
            <a:custGeom>
              <a:avLst/>
              <a:gdLst>
                <a:gd name="T0" fmla="*/ 0 w 5"/>
                <a:gd name="T1" fmla="*/ 0 h 3"/>
                <a:gd name="T2" fmla="*/ 12599194 w 5"/>
                <a:gd name="T3" fmla="*/ 7562056 h 3"/>
                <a:gd name="T4" fmla="*/ 0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0" y="0"/>
                  </a:moveTo>
                  <a:cubicBezTo>
                    <a:pt x="1" y="1"/>
                    <a:pt x="3" y="2"/>
                    <a:pt x="5" y="3"/>
                  </a:cubicBezTo>
                  <a:cubicBezTo>
                    <a:pt x="3" y="2"/>
                    <a:pt x="2" y="1"/>
                    <a:pt x="0" y="0"/>
                  </a:cubicBezTo>
                  <a:close/>
                </a:path>
              </a:pathLst>
            </a:custGeom>
            <a:solidFill>
              <a:srgbClr val="003A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3" name="Freeform 33"/>
            <p:cNvSpPr/>
            <p:nvPr/>
          </p:nvSpPr>
          <p:spPr bwMode="auto">
            <a:xfrm>
              <a:off x="3987800" y="4594225"/>
              <a:ext cx="3175" cy="1588"/>
            </a:xfrm>
            <a:custGeom>
              <a:avLst/>
              <a:gdLst>
                <a:gd name="T0" fmla="*/ 0 w 2"/>
                <a:gd name="T1" fmla="*/ 2521744 h 1"/>
                <a:gd name="T2" fmla="*/ 5040313 w 2"/>
                <a:gd name="T3" fmla="*/ 2521744 h 1"/>
                <a:gd name="T4" fmla="*/ 0 w 2"/>
                <a:gd name="T5" fmla="*/ 0 h 1"/>
                <a:gd name="T6" fmla="*/ 0 w 2"/>
                <a:gd name="T7" fmla="*/ 252174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2" y="1"/>
                    <a:pt x="2" y="1"/>
                    <a:pt x="2" y="1"/>
                  </a:cubicBezTo>
                  <a:cubicBezTo>
                    <a:pt x="2" y="1"/>
                    <a:pt x="1" y="0"/>
                    <a:pt x="0" y="0"/>
                  </a:cubicBezTo>
                  <a:cubicBezTo>
                    <a:pt x="0" y="0"/>
                    <a:pt x="0" y="1"/>
                    <a:pt x="0" y="1"/>
                  </a:cubicBezTo>
                  <a:close/>
                </a:path>
              </a:pathLst>
            </a:custGeom>
            <a:solidFill>
              <a:srgbClr val="003A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4" name="Oval 34"/>
            <p:cNvSpPr>
              <a:spLocks noChangeArrowheads="1"/>
            </p:cNvSpPr>
            <p:nvPr/>
          </p:nvSpPr>
          <p:spPr bwMode="auto">
            <a:xfrm>
              <a:off x="1031875" y="4576763"/>
              <a:ext cx="482600" cy="484188"/>
            </a:xfrm>
            <a:prstGeom prst="ellipse">
              <a:avLst/>
            </a:pr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45" name="Freeform 35"/>
            <p:cNvSpPr/>
            <p:nvPr/>
          </p:nvSpPr>
          <p:spPr bwMode="auto">
            <a:xfrm>
              <a:off x="1128713" y="4648200"/>
              <a:ext cx="273050" cy="307975"/>
            </a:xfrm>
            <a:custGeom>
              <a:avLst/>
              <a:gdLst>
                <a:gd name="T0" fmla="*/ 446378830 w 165"/>
                <a:gd name="T1" fmla="*/ 438657403 h 186"/>
                <a:gd name="T2" fmla="*/ 290283592 w 165"/>
                <a:gd name="T3" fmla="*/ 216587558 h 186"/>
                <a:gd name="T4" fmla="*/ 279330150 w 165"/>
                <a:gd name="T5" fmla="*/ 186429189 h 186"/>
                <a:gd name="T6" fmla="*/ 279330150 w 165"/>
                <a:gd name="T7" fmla="*/ 38382626 h 186"/>
                <a:gd name="T8" fmla="*/ 298498260 w 165"/>
                <a:gd name="T9" fmla="*/ 19190485 h 186"/>
                <a:gd name="T10" fmla="*/ 279330150 w 165"/>
                <a:gd name="T11" fmla="*/ 0 h 186"/>
                <a:gd name="T12" fmla="*/ 262897505 w 165"/>
                <a:gd name="T13" fmla="*/ 0 h 186"/>
                <a:gd name="T14" fmla="*/ 240990620 w 165"/>
                <a:gd name="T15" fmla="*/ 0 h 186"/>
                <a:gd name="T16" fmla="*/ 208126984 w 165"/>
                <a:gd name="T17" fmla="*/ 0 h 186"/>
                <a:gd name="T18" fmla="*/ 186220100 w 165"/>
                <a:gd name="T19" fmla="*/ 0 h 186"/>
                <a:gd name="T20" fmla="*/ 169789109 w 165"/>
                <a:gd name="T21" fmla="*/ 0 h 186"/>
                <a:gd name="T22" fmla="*/ 150619345 w 165"/>
                <a:gd name="T23" fmla="*/ 19190485 h 186"/>
                <a:gd name="T24" fmla="*/ 169789109 w 165"/>
                <a:gd name="T25" fmla="*/ 38382626 h 186"/>
                <a:gd name="T26" fmla="*/ 169789109 w 165"/>
                <a:gd name="T27" fmla="*/ 186429189 h 186"/>
                <a:gd name="T28" fmla="*/ 161572787 w 165"/>
                <a:gd name="T29" fmla="*/ 216587558 h 186"/>
                <a:gd name="T30" fmla="*/ 5477548 w 165"/>
                <a:gd name="T31" fmla="*/ 438657403 h 186"/>
                <a:gd name="T32" fmla="*/ 2738774 w 165"/>
                <a:gd name="T33" fmla="*/ 466073801 h 186"/>
                <a:gd name="T34" fmla="*/ 21908539 w 165"/>
                <a:gd name="T35" fmla="*/ 496230514 h 186"/>
                <a:gd name="T36" fmla="*/ 46554198 w 165"/>
                <a:gd name="T37" fmla="*/ 509938713 h 186"/>
                <a:gd name="T38" fmla="*/ 208126984 w 165"/>
                <a:gd name="T39" fmla="*/ 509938713 h 186"/>
                <a:gd name="T40" fmla="*/ 240990620 w 165"/>
                <a:gd name="T41" fmla="*/ 509938713 h 186"/>
                <a:gd name="T42" fmla="*/ 402563407 w 165"/>
                <a:gd name="T43" fmla="*/ 509938713 h 186"/>
                <a:gd name="T44" fmla="*/ 427209065 w 165"/>
                <a:gd name="T45" fmla="*/ 496230514 h 186"/>
                <a:gd name="T46" fmla="*/ 446378830 w 165"/>
                <a:gd name="T47" fmla="*/ 466073801 h 186"/>
                <a:gd name="T48" fmla="*/ 446378830 w 165"/>
                <a:gd name="T49" fmla="*/ 438657403 h 1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5" h="186">
                  <a:moveTo>
                    <a:pt x="163" y="160"/>
                  </a:moveTo>
                  <a:cubicBezTo>
                    <a:pt x="106" y="79"/>
                    <a:pt x="106" y="79"/>
                    <a:pt x="106" y="79"/>
                  </a:cubicBezTo>
                  <a:cubicBezTo>
                    <a:pt x="104" y="76"/>
                    <a:pt x="102" y="71"/>
                    <a:pt x="102" y="68"/>
                  </a:cubicBezTo>
                  <a:cubicBezTo>
                    <a:pt x="102" y="14"/>
                    <a:pt x="102" y="14"/>
                    <a:pt x="102" y="14"/>
                  </a:cubicBezTo>
                  <a:cubicBezTo>
                    <a:pt x="106" y="14"/>
                    <a:pt x="109" y="11"/>
                    <a:pt x="109" y="7"/>
                  </a:cubicBezTo>
                  <a:cubicBezTo>
                    <a:pt x="109" y="3"/>
                    <a:pt x="106" y="0"/>
                    <a:pt x="102" y="0"/>
                  </a:cubicBezTo>
                  <a:cubicBezTo>
                    <a:pt x="96" y="0"/>
                    <a:pt x="96" y="0"/>
                    <a:pt x="96" y="0"/>
                  </a:cubicBezTo>
                  <a:cubicBezTo>
                    <a:pt x="88" y="0"/>
                    <a:pt x="88" y="0"/>
                    <a:pt x="88" y="0"/>
                  </a:cubicBezTo>
                  <a:cubicBezTo>
                    <a:pt x="85" y="0"/>
                    <a:pt x="80" y="0"/>
                    <a:pt x="76" y="0"/>
                  </a:cubicBezTo>
                  <a:cubicBezTo>
                    <a:pt x="68" y="0"/>
                    <a:pt x="68" y="0"/>
                    <a:pt x="68" y="0"/>
                  </a:cubicBezTo>
                  <a:cubicBezTo>
                    <a:pt x="62" y="0"/>
                    <a:pt x="62" y="0"/>
                    <a:pt x="62" y="0"/>
                  </a:cubicBezTo>
                  <a:cubicBezTo>
                    <a:pt x="58" y="0"/>
                    <a:pt x="55" y="3"/>
                    <a:pt x="55" y="7"/>
                  </a:cubicBezTo>
                  <a:cubicBezTo>
                    <a:pt x="55" y="11"/>
                    <a:pt x="58" y="14"/>
                    <a:pt x="62" y="14"/>
                  </a:cubicBezTo>
                  <a:cubicBezTo>
                    <a:pt x="62" y="68"/>
                    <a:pt x="62" y="68"/>
                    <a:pt x="62" y="68"/>
                  </a:cubicBezTo>
                  <a:cubicBezTo>
                    <a:pt x="62" y="71"/>
                    <a:pt x="61" y="76"/>
                    <a:pt x="59" y="79"/>
                  </a:cubicBezTo>
                  <a:cubicBezTo>
                    <a:pt x="2" y="160"/>
                    <a:pt x="2" y="160"/>
                    <a:pt x="2" y="160"/>
                  </a:cubicBezTo>
                  <a:cubicBezTo>
                    <a:pt x="0" y="163"/>
                    <a:pt x="0" y="168"/>
                    <a:pt x="1" y="170"/>
                  </a:cubicBezTo>
                  <a:cubicBezTo>
                    <a:pt x="8" y="181"/>
                    <a:pt x="8" y="181"/>
                    <a:pt x="8" y="181"/>
                  </a:cubicBezTo>
                  <a:cubicBezTo>
                    <a:pt x="10" y="184"/>
                    <a:pt x="14" y="186"/>
                    <a:pt x="17" y="186"/>
                  </a:cubicBezTo>
                  <a:cubicBezTo>
                    <a:pt x="76" y="186"/>
                    <a:pt x="76" y="186"/>
                    <a:pt x="76" y="186"/>
                  </a:cubicBezTo>
                  <a:cubicBezTo>
                    <a:pt x="80" y="186"/>
                    <a:pt x="85" y="186"/>
                    <a:pt x="88" y="186"/>
                  </a:cubicBezTo>
                  <a:cubicBezTo>
                    <a:pt x="147" y="186"/>
                    <a:pt x="147" y="186"/>
                    <a:pt x="147" y="186"/>
                  </a:cubicBezTo>
                  <a:cubicBezTo>
                    <a:pt x="151" y="186"/>
                    <a:pt x="155" y="184"/>
                    <a:pt x="156" y="181"/>
                  </a:cubicBezTo>
                  <a:cubicBezTo>
                    <a:pt x="163" y="170"/>
                    <a:pt x="163" y="170"/>
                    <a:pt x="163" y="170"/>
                  </a:cubicBezTo>
                  <a:cubicBezTo>
                    <a:pt x="165" y="168"/>
                    <a:pt x="165" y="163"/>
                    <a:pt x="163" y="1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6" name="Freeform 36"/>
            <p:cNvSpPr/>
            <p:nvPr/>
          </p:nvSpPr>
          <p:spPr bwMode="auto">
            <a:xfrm>
              <a:off x="1157288" y="4845050"/>
              <a:ext cx="215900" cy="85725"/>
            </a:xfrm>
            <a:custGeom>
              <a:avLst/>
              <a:gdLst>
                <a:gd name="T0" fmla="*/ 85685313 w 136"/>
                <a:gd name="T1" fmla="*/ 0 h 54"/>
                <a:gd name="T2" fmla="*/ 0 w 136"/>
                <a:gd name="T3" fmla="*/ 123488450 h 54"/>
                <a:gd name="T4" fmla="*/ 7561263 w 136"/>
                <a:gd name="T5" fmla="*/ 136088438 h 54"/>
                <a:gd name="T6" fmla="*/ 335181575 w 136"/>
                <a:gd name="T7" fmla="*/ 136088438 h 54"/>
                <a:gd name="T8" fmla="*/ 342741250 w 136"/>
                <a:gd name="T9" fmla="*/ 123488450 h 54"/>
                <a:gd name="T10" fmla="*/ 257055938 w 136"/>
                <a:gd name="T11" fmla="*/ 0 h 54"/>
                <a:gd name="T12" fmla="*/ 85685313 w 136"/>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54">
                  <a:moveTo>
                    <a:pt x="34" y="0"/>
                  </a:moveTo>
                  <a:lnTo>
                    <a:pt x="0" y="49"/>
                  </a:lnTo>
                  <a:lnTo>
                    <a:pt x="3" y="54"/>
                  </a:lnTo>
                  <a:lnTo>
                    <a:pt x="133" y="54"/>
                  </a:lnTo>
                  <a:lnTo>
                    <a:pt x="136" y="49"/>
                  </a:lnTo>
                  <a:lnTo>
                    <a:pt x="102" y="0"/>
                  </a:lnTo>
                  <a:lnTo>
                    <a:pt x="34" y="0"/>
                  </a:lnTo>
                  <a:close/>
                </a:path>
              </a:pathLst>
            </a:custGeom>
            <a:solidFill>
              <a:srgbClr val="B2D9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7" name="Oval 37"/>
            <p:cNvSpPr>
              <a:spLocks noChangeArrowheads="1"/>
            </p:cNvSpPr>
            <p:nvPr/>
          </p:nvSpPr>
          <p:spPr bwMode="auto">
            <a:xfrm>
              <a:off x="1204913" y="4867275"/>
              <a:ext cx="28575" cy="28575"/>
            </a:xfrm>
            <a:prstGeom prst="ellipse">
              <a:avLst/>
            </a:prstGeom>
            <a:solidFill>
              <a:srgbClr val="8EAE9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48" name="Oval 38"/>
            <p:cNvSpPr>
              <a:spLocks noChangeArrowheads="1"/>
            </p:cNvSpPr>
            <p:nvPr/>
          </p:nvSpPr>
          <p:spPr bwMode="auto">
            <a:xfrm>
              <a:off x="1239838" y="4884738"/>
              <a:ext cx="34925" cy="34925"/>
            </a:xfrm>
            <a:prstGeom prst="ellipse">
              <a:avLst/>
            </a:prstGeom>
            <a:solidFill>
              <a:srgbClr val="8EAE9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49" name="Oval 39"/>
            <p:cNvSpPr>
              <a:spLocks noChangeArrowheads="1"/>
            </p:cNvSpPr>
            <p:nvPr/>
          </p:nvSpPr>
          <p:spPr bwMode="auto">
            <a:xfrm>
              <a:off x="1289050" y="4862513"/>
              <a:ext cx="26987" cy="26988"/>
            </a:xfrm>
            <a:prstGeom prst="ellipse">
              <a:avLst/>
            </a:prstGeom>
            <a:solidFill>
              <a:srgbClr val="8EAE9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50" name="Oval 40"/>
            <p:cNvSpPr>
              <a:spLocks noChangeArrowheads="1"/>
            </p:cNvSpPr>
            <p:nvPr/>
          </p:nvSpPr>
          <p:spPr bwMode="auto">
            <a:xfrm>
              <a:off x="2151063" y="1985962"/>
              <a:ext cx="793750" cy="793750"/>
            </a:xfrm>
            <a:prstGeom prst="ellipse">
              <a:avLst/>
            </a:pr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51" name="Freeform 41"/>
            <p:cNvSpPr/>
            <p:nvPr/>
          </p:nvSpPr>
          <p:spPr bwMode="auto">
            <a:xfrm>
              <a:off x="2482850" y="2509838"/>
              <a:ext cx="133350" cy="38100"/>
            </a:xfrm>
            <a:custGeom>
              <a:avLst/>
              <a:gdLst>
                <a:gd name="T0" fmla="*/ 211693125 w 84"/>
                <a:gd name="T1" fmla="*/ 60483750 h 24"/>
                <a:gd name="T2" fmla="*/ 201612500 w 84"/>
                <a:gd name="T3" fmla="*/ 0 h 24"/>
                <a:gd name="T4" fmla="*/ 7561263 w 84"/>
                <a:gd name="T5" fmla="*/ 0 h 24"/>
                <a:gd name="T6" fmla="*/ 0 w 84"/>
                <a:gd name="T7" fmla="*/ 57964388 h 24"/>
                <a:gd name="T8" fmla="*/ 211693125 w 84"/>
                <a:gd name="T9" fmla="*/ 60483750 h 24"/>
                <a:gd name="T10" fmla="*/ 211693125 w 84"/>
                <a:gd name="T11" fmla="*/ 6048375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4">
                  <a:moveTo>
                    <a:pt x="84" y="24"/>
                  </a:moveTo>
                  <a:lnTo>
                    <a:pt x="80" y="0"/>
                  </a:lnTo>
                  <a:lnTo>
                    <a:pt x="3" y="0"/>
                  </a:lnTo>
                  <a:lnTo>
                    <a:pt x="0" y="23"/>
                  </a:lnTo>
                  <a:lnTo>
                    <a:pt x="8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2" name="Freeform 42"/>
            <p:cNvSpPr/>
            <p:nvPr/>
          </p:nvSpPr>
          <p:spPr bwMode="auto">
            <a:xfrm>
              <a:off x="2335213" y="2201863"/>
              <a:ext cx="427037" cy="255588"/>
            </a:xfrm>
            <a:custGeom>
              <a:avLst/>
              <a:gdLst>
                <a:gd name="T0" fmla="*/ 706824029 w 258"/>
                <a:gd name="T1" fmla="*/ 21753012 h 155"/>
                <a:gd name="T2" fmla="*/ 684907761 w 258"/>
                <a:gd name="T3" fmla="*/ 0 h 155"/>
                <a:gd name="T4" fmla="*/ 21916267 w 258"/>
                <a:gd name="T5" fmla="*/ 0 h 155"/>
                <a:gd name="T6" fmla="*/ 0 w 258"/>
                <a:gd name="T7" fmla="*/ 21753012 h 155"/>
                <a:gd name="T8" fmla="*/ 0 w 258"/>
                <a:gd name="T9" fmla="*/ 421453069 h 155"/>
                <a:gd name="T10" fmla="*/ 706824029 w 258"/>
                <a:gd name="T11" fmla="*/ 421453069 h 155"/>
                <a:gd name="T12" fmla="*/ 706824029 w 258"/>
                <a:gd name="T13" fmla="*/ 21753012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8" h="155">
                  <a:moveTo>
                    <a:pt x="258" y="8"/>
                  </a:moveTo>
                  <a:cubicBezTo>
                    <a:pt x="258" y="4"/>
                    <a:pt x="254" y="0"/>
                    <a:pt x="250" y="0"/>
                  </a:cubicBezTo>
                  <a:cubicBezTo>
                    <a:pt x="8" y="0"/>
                    <a:pt x="8" y="0"/>
                    <a:pt x="8" y="0"/>
                  </a:cubicBezTo>
                  <a:cubicBezTo>
                    <a:pt x="3" y="0"/>
                    <a:pt x="0" y="4"/>
                    <a:pt x="0" y="8"/>
                  </a:cubicBezTo>
                  <a:cubicBezTo>
                    <a:pt x="0" y="155"/>
                    <a:pt x="0" y="155"/>
                    <a:pt x="0" y="155"/>
                  </a:cubicBezTo>
                  <a:cubicBezTo>
                    <a:pt x="258" y="155"/>
                    <a:pt x="258" y="155"/>
                    <a:pt x="258" y="155"/>
                  </a:cubicBezTo>
                  <a:lnTo>
                    <a:pt x="258" y="8"/>
                  </a:lnTo>
                  <a:close/>
                </a:path>
              </a:pathLst>
            </a:custGeom>
            <a:solidFill>
              <a:srgbClr val="AD42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3" name="Freeform 43"/>
            <p:cNvSpPr/>
            <p:nvPr/>
          </p:nvSpPr>
          <p:spPr bwMode="auto">
            <a:xfrm>
              <a:off x="2335213" y="2212975"/>
              <a:ext cx="427037" cy="257175"/>
            </a:xfrm>
            <a:custGeom>
              <a:avLst/>
              <a:gdLst>
                <a:gd name="T0" fmla="*/ 706824029 w 258"/>
                <a:gd name="T1" fmla="*/ 24776737 h 155"/>
                <a:gd name="T2" fmla="*/ 684907761 w 258"/>
                <a:gd name="T3" fmla="*/ 0 h 155"/>
                <a:gd name="T4" fmla="*/ 21916267 w 258"/>
                <a:gd name="T5" fmla="*/ 0 h 155"/>
                <a:gd name="T6" fmla="*/ 0 w 258"/>
                <a:gd name="T7" fmla="*/ 24776737 h 155"/>
                <a:gd name="T8" fmla="*/ 0 w 258"/>
                <a:gd name="T9" fmla="*/ 426703101 h 155"/>
                <a:gd name="T10" fmla="*/ 706824029 w 258"/>
                <a:gd name="T11" fmla="*/ 426703101 h 155"/>
                <a:gd name="T12" fmla="*/ 706824029 w 258"/>
                <a:gd name="T13" fmla="*/ 24776737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8" h="155">
                  <a:moveTo>
                    <a:pt x="258" y="9"/>
                  </a:moveTo>
                  <a:cubicBezTo>
                    <a:pt x="258" y="4"/>
                    <a:pt x="254" y="0"/>
                    <a:pt x="250" y="0"/>
                  </a:cubicBezTo>
                  <a:cubicBezTo>
                    <a:pt x="8" y="0"/>
                    <a:pt x="8" y="0"/>
                    <a:pt x="8" y="0"/>
                  </a:cubicBezTo>
                  <a:cubicBezTo>
                    <a:pt x="3" y="0"/>
                    <a:pt x="0" y="4"/>
                    <a:pt x="0" y="9"/>
                  </a:cubicBezTo>
                  <a:cubicBezTo>
                    <a:pt x="0" y="155"/>
                    <a:pt x="0" y="155"/>
                    <a:pt x="0" y="155"/>
                  </a:cubicBezTo>
                  <a:cubicBezTo>
                    <a:pt x="258" y="155"/>
                    <a:pt x="258" y="155"/>
                    <a:pt x="258" y="155"/>
                  </a:cubicBezTo>
                  <a:lnTo>
                    <a:pt x="258" y="9"/>
                  </a:lnTo>
                  <a:close/>
                </a:path>
              </a:pathLst>
            </a:cu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4" name="Freeform 44"/>
            <p:cNvSpPr/>
            <p:nvPr/>
          </p:nvSpPr>
          <p:spPr bwMode="auto">
            <a:xfrm>
              <a:off x="2335213" y="2470150"/>
              <a:ext cx="427037" cy="41275"/>
            </a:xfrm>
            <a:custGeom>
              <a:avLst/>
              <a:gdLst>
                <a:gd name="T0" fmla="*/ 0 w 258"/>
                <a:gd name="T1" fmla="*/ 0 h 25"/>
                <a:gd name="T2" fmla="*/ 0 w 258"/>
                <a:gd name="T3" fmla="*/ 46338617 h 25"/>
                <a:gd name="T4" fmla="*/ 21916267 w 258"/>
                <a:gd name="T5" fmla="*/ 68145025 h 25"/>
                <a:gd name="T6" fmla="*/ 684907761 w 258"/>
                <a:gd name="T7" fmla="*/ 68145025 h 25"/>
                <a:gd name="T8" fmla="*/ 706824029 w 258"/>
                <a:gd name="T9" fmla="*/ 46338617 h 25"/>
                <a:gd name="T10" fmla="*/ 706824029 w 258"/>
                <a:gd name="T11" fmla="*/ 0 h 25"/>
                <a:gd name="T12" fmla="*/ 0 w 258"/>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8" h="25">
                  <a:moveTo>
                    <a:pt x="0" y="0"/>
                  </a:moveTo>
                  <a:cubicBezTo>
                    <a:pt x="0" y="17"/>
                    <a:pt x="0" y="17"/>
                    <a:pt x="0" y="17"/>
                  </a:cubicBezTo>
                  <a:cubicBezTo>
                    <a:pt x="0" y="21"/>
                    <a:pt x="3" y="25"/>
                    <a:pt x="8" y="25"/>
                  </a:cubicBezTo>
                  <a:cubicBezTo>
                    <a:pt x="250" y="25"/>
                    <a:pt x="250" y="25"/>
                    <a:pt x="250" y="25"/>
                  </a:cubicBezTo>
                  <a:cubicBezTo>
                    <a:pt x="254" y="25"/>
                    <a:pt x="258" y="21"/>
                    <a:pt x="258" y="17"/>
                  </a:cubicBezTo>
                  <a:cubicBezTo>
                    <a:pt x="258" y="0"/>
                    <a:pt x="258" y="0"/>
                    <a:pt x="258"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5" name="Rectangle 45"/>
            <p:cNvSpPr>
              <a:spLocks noChangeArrowheads="1"/>
            </p:cNvSpPr>
            <p:nvPr/>
          </p:nvSpPr>
          <p:spPr bwMode="auto">
            <a:xfrm>
              <a:off x="2457450" y="2551113"/>
              <a:ext cx="182562" cy="1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56" name="Freeform 46"/>
            <p:cNvSpPr/>
            <p:nvPr/>
          </p:nvSpPr>
          <p:spPr bwMode="auto">
            <a:xfrm>
              <a:off x="2457450" y="2543175"/>
              <a:ext cx="182562" cy="7938"/>
            </a:xfrm>
            <a:custGeom>
              <a:avLst/>
              <a:gdLst>
                <a:gd name="T0" fmla="*/ 289816381 w 115"/>
                <a:gd name="T1" fmla="*/ 12602369 h 5"/>
                <a:gd name="T2" fmla="*/ 0 w 115"/>
                <a:gd name="T3" fmla="*/ 12602369 h 5"/>
                <a:gd name="T4" fmla="*/ 40322390 w 115"/>
                <a:gd name="T5" fmla="*/ 0 h 5"/>
                <a:gd name="T6" fmla="*/ 249493992 w 115"/>
                <a:gd name="T7" fmla="*/ 0 h 5"/>
                <a:gd name="T8" fmla="*/ 289816381 w 115"/>
                <a:gd name="T9" fmla="*/ 1260236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5">
                  <a:moveTo>
                    <a:pt x="115" y="5"/>
                  </a:moveTo>
                  <a:lnTo>
                    <a:pt x="0" y="5"/>
                  </a:lnTo>
                  <a:lnTo>
                    <a:pt x="16" y="0"/>
                  </a:lnTo>
                  <a:lnTo>
                    <a:pt x="99" y="0"/>
                  </a:lnTo>
                  <a:lnTo>
                    <a:pt x="115" y="5"/>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7" name="Freeform 47"/>
            <p:cNvSpPr/>
            <p:nvPr/>
          </p:nvSpPr>
          <p:spPr bwMode="auto">
            <a:xfrm>
              <a:off x="2352675" y="2233613"/>
              <a:ext cx="392112" cy="219075"/>
            </a:xfrm>
            <a:custGeom>
              <a:avLst/>
              <a:gdLst>
                <a:gd name="T0" fmla="*/ 622477006 w 247"/>
                <a:gd name="T1" fmla="*/ 0 h 138"/>
                <a:gd name="T2" fmla="*/ 0 w 247"/>
                <a:gd name="T3" fmla="*/ 0 h 138"/>
                <a:gd name="T4" fmla="*/ 0 w 247"/>
                <a:gd name="T5" fmla="*/ 347781563 h 138"/>
                <a:gd name="T6" fmla="*/ 622477006 w 247"/>
                <a:gd name="T7" fmla="*/ 0 h 138"/>
                <a:gd name="T8" fmla="*/ 622477006 w 247"/>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38">
                  <a:moveTo>
                    <a:pt x="247" y="0"/>
                  </a:moveTo>
                  <a:lnTo>
                    <a:pt x="0" y="0"/>
                  </a:lnTo>
                  <a:lnTo>
                    <a:pt x="0" y="138"/>
                  </a:lnTo>
                  <a:lnTo>
                    <a:pt x="2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8" name="Freeform 48"/>
            <p:cNvSpPr/>
            <p:nvPr/>
          </p:nvSpPr>
          <p:spPr bwMode="auto">
            <a:xfrm>
              <a:off x="2352675" y="2233613"/>
              <a:ext cx="392112" cy="219075"/>
            </a:xfrm>
            <a:custGeom>
              <a:avLst/>
              <a:gdLst>
                <a:gd name="T0" fmla="*/ 0 w 247"/>
                <a:gd name="T1" fmla="*/ 347781563 h 138"/>
                <a:gd name="T2" fmla="*/ 0 w 247"/>
                <a:gd name="T3" fmla="*/ 347781563 h 138"/>
                <a:gd name="T4" fmla="*/ 622477006 w 247"/>
                <a:gd name="T5" fmla="*/ 347781563 h 138"/>
                <a:gd name="T6" fmla="*/ 622477006 w 247"/>
                <a:gd name="T7" fmla="*/ 0 h 138"/>
                <a:gd name="T8" fmla="*/ 0 w 247"/>
                <a:gd name="T9" fmla="*/ 347781563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38">
                  <a:moveTo>
                    <a:pt x="0" y="138"/>
                  </a:moveTo>
                  <a:lnTo>
                    <a:pt x="0" y="138"/>
                  </a:lnTo>
                  <a:lnTo>
                    <a:pt x="247" y="138"/>
                  </a:lnTo>
                  <a:lnTo>
                    <a:pt x="247" y="0"/>
                  </a:lnTo>
                  <a:lnTo>
                    <a:pt x="0" y="13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9" name="Freeform 49"/>
            <p:cNvSpPr/>
            <p:nvPr/>
          </p:nvSpPr>
          <p:spPr bwMode="auto">
            <a:xfrm>
              <a:off x="2346325" y="2205038"/>
              <a:ext cx="598487" cy="528638"/>
            </a:xfrm>
            <a:custGeom>
              <a:avLst/>
              <a:gdLst>
                <a:gd name="T0" fmla="*/ 992206895 w 361"/>
                <a:gd name="T1" fmla="*/ 294740465 h 320"/>
                <a:gd name="T2" fmla="*/ 981213634 w 361"/>
                <a:gd name="T3" fmla="*/ 171932902 h 320"/>
                <a:gd name="T4" fmla="*/ 681626957 w 361"/>
                <a:gd name="T5" fmla="*/ 0 h 320"/>
                <a:gd name="T6" fmla="*/ 689873147 w 361"/>
                <a:gd name="T7" fmla="*/ 16374562 h 320"/>
                <a:gd name="T8" fmla="*/ 689873147 w 361"/>
                <a:gd name="T9" fmla="*/ 38207311 h 320"/>
                <a:gd name="T10" fmla="*/ 689873147 w 361"/>
                <a:gd name="T11" fmla="*/ 417549680 h 320"/>
                <a:gd name="T12" fmla="*/ 689873147 w 361"/>
                <a:gd name="T13" fmla="*/ 436653336 h 320"/>
                <a:gd name="T14" fmla="*/ 689873147 w 361"/>
                <a:gd name="T15" fmla="*/ 483047928 h 320"/>
                <a:gd name="T16" fmla="*/ 667884966 w 361"/>
                <a:gd name="T17" fmla="*/ 504880678 h 320"/>
                <a:gd name="T18" fmla="*/ 439758632 w 361"/>
                <a:gd name="T19" fmla="*/ 504880678 h 320"/>
                <a:gd name="T20" fmla="*/ 448004821 w 361"/>
                <a:gd name="T21" fmla="*/ 559462551 h 320"/>
                <a:gd name="T22" fmla="*/ 486483722 w 361"/>
                <a:gd name="T23" fmla="*/ 570378926 h 320"/>
                <a:gd name="T24" fmla="*/ 486483722 w 361"/>
                <a:gd name="T25" fmla="*/ 594940769 h 320"/>
                <a:gd name="T26" fmla="*/ 184149974 w 361"/>
                <a:gd name="T27" fmla="*/ 594940769 h 320"/>
                <a:gd name="T28" fmla="*/ 184149974 w 361"/>
                <a:gd name="T29" fmla="*/ 570378926 h 320"/>
                <a:gd name="T30" fmla="*/ 225375947 w 361"/>
                <a:gd name="T31" fmla="*/ 559462551 h 320"/>
                <a:gd name="T32" fmla="*/ 233622136 w 361"/>
                <a:gd name="T33" fmla="*/ 504880678 h 320"/>
                <a:gd name="T34" fmla="*/ 2748730 w 361"/>
                <a:gd name="T35" fmla="*/ 504880678 h 320"/>
                <a:gd name="T36" fmla="*/ 0 w 361"/>
                <a:gd name="T37" fmla="*/ 504880678 h 320"/>
                <a:gd name="T38" fmla="*/ 640399326 w 361"/>
                <a:gd name="T39" fmla="*/ 873306672 h 320"/>
                <a:gd name="T40" fmla="*/ 992206895 w 361"/>
                <a:gd name="T41" fmla="*/ 294740465 h 3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1" h="320">
                  <a:moveTo>
                    <a:pt x="361" y="108"/>
                  </a:moveTo>
                  <a:cubicBezTo>
                    <a:pt x="361" y="93"/>
                    <a:pt x="360" y="78"/>
                    <a:pt x="357" y="63"/>
                  </a:cubicBezTo>
                  <a:cubicBezTo>
                    <a:pt x="248" y="0"/>
                    <a:pt x="248" y="0"/>
                    <a:pt x="248" y="0"/>
                  </a:cubicBezTo>
                  <a:cubicBezTo>
                    <a:pt x="250" y="1"/>
                    <a:pt x="251" y="4"/>
                    <a:pt x="251" y="6"/>
                  </a:cubicBezTo>
                  <a:cubicBezTo>
                    <a:pt x="251" y="14"/>
                    <a:pt x="251" y="14"/>
                    <a:pt x="251" y="14"/>
                  </a:cubicBezTo>
                  <a:cubicBezTo>
                    <a:pt x="251" y="153"/>
                    <a:pt x="251" y="153"/>
                    <a:pt x="251" y="153"/>
                  </a:cubicBezTo>
                  <a:cubicBezTo>
                    <a:pt x="251" y="160"/>
                    <a:pt x="251" y="160"/>
                    <a:pt x="251" y="160"/>
                  </a:cubicBezTo>
                  <a:cubicBezTo>
                    <a:pt x="251" y="177"/>
                    <a:pt x="251" y="177"/>
                    <a:pt x="251" y="177"/>
                  </a:cubicBezTo>
                  <a:cubicBezTo>
                    <a:pt x="251" y="181"/>
                    <a:pt x="247" y="185"/>
                    <a:pt x="243" y="185"/>
                  </a:cubicBezTo>
                  <a:cubicBezTo>
                    <a:pt x="160" y="185"/>
                    <a:pt x="160" y="185"/>
                    <a:pt x="160" y="185"/>
                  </a:cubicBezTo>
                  <a:cubicBezTo>
                    <a:pt x="163" y="205"/>
                    <a:pt x="163" y="205"/>
                    <a:pt x="163" y="205"/>
                  </a:cubicBezTo>
                  <a:cubicBezTo>
                    <a:pt x="177" y="209"/>
                    <a:pt x="177" y="209"/>
                    <a:pt x="177" y="209"/>
                  </a:cubicBezTo>
                  <a:cubicBezTo>
                    <a:pt x="177" y="218"/>
                    <a:pt x="177" y="218"/>
                    <a:pt x="177" y="218"/>
                  </a:cubicBezTo>
                  <a:cubicBezTo>
                    <a:pt x="67" y="218"/>
                    <a:pt x="67" y="218"/>
                    <a:pt x="67" y="218"/>
                  </a:cubicBezTo>
                  <a:cubicBezTo>
                    <a:pt x="67" y="209"/>
                    <a:pt x="67" y="209"/>
                    <a:pt x="67" y="209"/>
                  </a:cubicBezTo>
                  <a:cubicBezTo>
                    <a:pt x="82" y="205"/>
                    <a:pt x="82" y="205"/>
                    <a:pt x="82" y="205"/>
                  </a:cubicBezTo>
                  <a:cubicBezTo>
                    <a:pt x="85" y="185"/>
                    <a:pt x="85" y="185"/>
                    <a:pt x="85" y="185"/>
                  </a:cubicBezTo>
                  <a:cubicBezTo>
                    <a:pt x="1" y="185"/>
                    <a:pt x="1" y="185"/>
                    <a:pt x="1" y="185"/>
                  </a:cubicBezTo>
                  <a:cubicBezTo>
                    <a:pt x="1" y="185"/>
                    <a:pt x="0" y="185"/>
                    <a:pt x="0" y="185"/>
                  </a:cubicBezTo>
                  <a:cubicBezTo>
                    <a:pt x="233" y="320"/>
                    <a:pt x="233" y="320"/>
                    <a:pt x="233" y="320"/>
                  </a:cubicBezTo>
                  <a:cubicBezTo>
                    <a:pt x="309" y="280"/>
                    <a:pt x="361" y="200"/>
                    <a:pt x="361" y="108"/>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0" name="Freeform 50"/>
            <p:cNvSpPr>
              <a:spLocks noEditPoints="1"/>
            </p:cNvSpPr>
            <p:nvPr/>
          </p:nvSpPr>
          <p:spPr bwMode="auto">
            <a:xfrm>
              <a:off x="3395663" y="2371725"/>
              <a:ext cx="528637" cy="563563"/>
            </a:xfrm>
            <a:custGeom>
              <a:avLst/>
              <a:gdLst>
                <a:gd name="T0" fmla="*/ 711268655 w 319"/>
                <a:gd name="T1" fmla="*/ 934127220 h 340"/>
                <a:gd name="T2" fmla="*/ 631628414 w 319"/>
                <a:gd name="T3" fmla="*/ 851704474 h 340"/>
                <a:gd name="T4" fmla="*/ 648105648 w 319"/>
                <a:gd name="T5" fmla="*/ 832472058 h 340"/>
                <a:gd name="T6" fmla="*/ 735983677 w 319"/>
                <a:gd name="T7" fmla="*/ 912148263 h 340"/>
                <a:gd name="T8" fmla="*/ 711268655 w 319"/>
                <a:gd name="T9" fmla="*/ 934127220 h 340"/>
                <a:gd name="T10" fmla="*/ 826609294 w 319"/>
                <a:gd name="T11" fmla="*/ 772028269 h 340"/>
                <a:gd name="T12" fmla="*/ 722254030 w 319"/>
                <a:gd name="T13" fmla="*/ 722575616 h 340"/>
                <a:gd name="T14" fmla="*/ 730491818 w 319"/>
                <a:gd name="T15" fmla="*/ 697848460 h 340"/>
                <a:gd name="T16" fmla="*/ 840340598 w 319"/>
                <a:gd name="T17" fmla="*/ 741806374 h 340"/>
                <a:gd name="T18" fmla="*/ 826609294 w 319"/>
                <a:gd name="T19" fmla="*/ 772028269 h 340"/>
                <a:gd name="T20" fmla="*/ 876040996 w 319"/>
                <a:gd name="T21" fmla="*/ 574212683 h 340"/>
                <a:gd name="T22" fmla="*/ 760700357 w 319"/>
                <a:gd name="T23" fmla="*/ 568717944 h 340"/>
                <a:gd name="T24" fmla="*/ 760700357 w 319"/>
                <a:gd name="T25" fmla="*/ 543992446 h 340"/>
                <a:gd name="T26" fmla="*/ 760700357 w 319"/>
                <a:gd name="T27" fmla="*/ 541244248 h 340"/>
                <a:gd name="T28" fmla="*/ 876040996 w 319"/>
                <a:gd name="T29" fmla="*/ 541244248 h 340"/>
                <a:gd name="T30" fmla="*/ 876040996 w 319"/>
                <a:gd name="T31" fmla="*/ 543992446 h 340"/>
                <a:gd name="T32" fmla="*/ 876040996 w 319"/>
                <a:gd name="T33" fmla="*/ 574212683 h 340"/>
                <a:gd name="T34" fmla="*/ 738731264 w 319"/>
                <a:gd name="T35" fmla="*/ 409367191 h 340"/>
                <a:gd name="T36" fmla="*/ 730491818 w 319"/>
                <a:gd name="T37" fmla="*/ 387388234 h 340"/>
                <a:gd name="T38" fmla="*/ 840340598 w 319"/>
                <a:gd name="T39" fmla="*/ 343428662 h 340"/>
                <a:gd name="T40" fmla="*/ 851324316 w 319"/>
                <a:gd name="T41" fmla="*/ 373650557 h 340"/>
                <a:gd name="T42" fmla="*/ 738731264 w 319"/>
                <a:gd name="T43" fmla="*/ 409367191 h 340"/>
                <a:gd name="T44" fmla="*/ 661836952 w 319"/>
                <a:gd name="T45" fmla="*/ 271995394 h 340"/>
                <a:gd name="T46" fmla="*/ 648105648 w 319"/>
                <a:gd name="T47" fmla="*/ 252764636 h 340"/>
                <a:gd name="T48" fmla="*/ 733237748 w 319"/>
                <a:gd name="T49" fmla="*/ 173088430 h 340"/>
                <a:gd name="T50" fmla="*/ 752460911 w 319"/>
                <a:gd name="T51" fmla="*/ 197815586 h 340"/>
                <a:gd name="T52" fmla="*/ 661836952 w 319"/>
                <a:gd name="T53" fmla="*/ 271995394 h 340"/>
                <a:gd name="T54" fmla="*/ 71400796 w 319"/>
                <a:gd name="T55" fmla="*/ 203310325 h 340"/>
                <a:gd name="T56" fmla="*/ 0 w 319"/>
                <a:gd name="T57" fmla="*/ 109898100 h 340"/>
                <a:gd name="T58" fmla="*/ 24716680 w 319"/>
                <a:gd name="T59" fmla="*/ 90665684 h 340"/>
                <a:gd name="T60" fmla="*/ 90625616 w 319"/>
                <a:gd name="T61" fmla="*/ 186826107 h 340"/>
                <a:gd name="T62" fmla="*/ 71400796 w 319"/>
                <a:gd name="T63" fmla="*/ 203310325 h 340"/>
                <a:gd name="T64" fmla="*/ 543750384 w 319"/>
                <a:gd name="T65" fmla="*/ 170340232 h 340"/>
                <a:gd name="T66" fmla="*/ 521779634 w 319"/>
                <a:gd name="T67" fmla="*/ 159350753 h 340"/>
                <a:gd name="T68" fmla="*/ 571211336 w 319"/>
                <a:gd name="T69" fmla="*/ 54949050 h 340"/>
                <a:gd name="T70" fmla="*/ 601419875 w 319"/>
                <a:gd name="T71" fmla="*/ 68685069 h 340"/>
                <a:gd name="T72" fmla="*/ 543750384 w 319"/>
                <a:gd name="T73" fmla="*/ 170340232 h 340"/>
                <a:gd name="T74" fmla="*/ 211458114 w 319"/>
                <a:gd name="T75" fmla="*/ 131877057 h 340"/>
                <a:gd name="T76" fmla="*/ 178503646 w 319"/>
                <a:gd name="T77" fmla="*/ 19232416 h 340"/>
                <a:gd name="T78" fmla="*/ 208712185 w 319"/>
                <a:gd name="T79" fmla="*/ 10989479 h 340"/>
                <a:gd name="T80" fmla="*/ 236174794 w 319"/>
                <a:gd name="T81" fmla="*/ 123634119 h 340"/>
                <a:gd name="T82" fmla="*/ 211458114 w 319"/>
                <a:gd name="T83" fmla="*/ 131877057 h 340"/>
                <a:gd name="T84" fmla="*/ 392707690 w 319"/>
                <a:gd name="T85" fmla="*/ 118139380 h 340"/>
                <a:gd name="T86" fmla="*/ 367992667 w 319"/>
                <a:gd name="T87" fmla="*/ 115392839 h 340"/>
                <a:gd name="T88" fmla="*/ 378976385 w 319"/>
                <a:gd name="T89" fmla="*/ 0 h 340"/>
                <a:gd name="T90" fmla="*/ 409184924 w 319"/>
                <a:gd name="T91" fmla="*/ 2748198 h 340"/>
                <a:gd name="T92" fmla="*/ 392707690 w 319"/>
                <a:gd name="T93" fmla="*/ 118139380 h 3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19" h="340">
                  <a:moveTo>
                    <a:pt x="259" y="340"/>
                  </a:moveTo>
                  <a:cubicBezTo>
                    <a:pt x="230" y="310"/>
                    <a:pt x="230" y="310"/>
                    <a:pt x="230" y="310"/>
                  </a:cubicBezTo>
                  <a:cubicBezTo>
                    <a:pt x="232" y="308"/>
                    <a:pt x="234" y="306"/>
                    <a:pt x="236" y="303"/>
                  </a:cubicBezTo>
                  <a:cubicBezTo>
                    <a:pt x="268" y="332"/>
                    <a:pt x="268" y="332"/>
                    <a:pt x="268" y="332"/>
                  </a:cubicBezTo>
                  <a:cubicBezTo>
                    <a:pt x="265" y="335"/>
                    <a:pt x="262" y="338"/>
                    <a:pt x="259" y="340"/>
                  </a:cubicBezTo>
                  <a:close/>
                  <a:moveTo>
                    <a:pt x="301" y="281"/>
                  </a:moveTo>
                  <a:cubicBezTo>
                    <a:pt x="263" y="263"/>
                    <a:pt x="263" y="263"/>
                    <a:pt x="263" y="263"/>
                  </a:cubicBezTo>
                  <a:cubicBezTo>
                    <a:pt x="264" y="260"/>
                    <a:pt x="265" y="257"/>
                    <a:pt x="266" y="254"/>
                  </a:cubicBezTo>
                  <a:cubicBezTo>
                    <a:pt x="306" y="270"/>
                    <a:pt x="306" y="270"/>
                    <a:pt x="306" y="270"/>
                  </a:cubicBezTo>
                  <a:cubicBezTo>
                    <a:pt x="305" y="273"/>
                    <a:pt x="303" y="277"/>
                    <a:pt x="301" y="281"/>
                  </a:cubicBezTo>
                  <a:close/>
                  <a:moveTo>
                    <a:pt x="319" y="209"/>
                  </a:moveTo>
                  <a:cubicBezTo>
                    <a:pt x="277" y="207"/>
                    <a:pt x="277" y="207"/>
                    <a:pt x="277" y="207"/>
                  </a:cubicBezTo>
                  <a:cubicBezTo>
                    <a:pt x="277" y="204"/>
                    <a:pt x="277" y="201"/>
                    <a:pt x="277" y="198"/>
                  </a:cubicBezTo>
                  <a:cubicBezTo>
                    <a:pt x="277" y="197"/>
                    <a:pt x="277" y="197"/>
                    <a:pt x="277" y="197"/>
                  </a:cubicBezTo>
                  <a:cubicBezTo>
                    <a:pt x="319" y="197"/>
                    <a:pt x="319" y="197"/>
                    <a:pt x="319" y="197"/>
                  </a:cubicBezTo>
                  <a:cubicBezTo>
                    <a:pt x="319" y="198"/>
                    <a:pt x="319" y="198"/>
                    <a:pt x="319" y="198"/>
                  </a:cubicBezTo>
                  <a:cubicBezTo>
                    <a:pt x="319" y="202"/>
                    <a:pt x="319" y="206"/>
                    <a:pt x="319" y="209"/>
                  </a:cubicBezTo>
                  <a:close/>
                  <a:moveTo>
                    <a:pt x="269" y="149"/>
                  </a:moveTo>
                  <a:cubicBezTo>
                    <a:pt x="268" y="147"/>
                    <a:pt x="267" y="144"/>
                    <a:pt x="266" y="141"/>
                  </a:cubicBezTo>
                  <a:cubicBezTo>
                    <a:pt x="306" y="125"/>
                    <a:pt x="306" y="125"/>
                    <a:pt x="306" y="125"/>
                  </a:cubicBezTo>
                  <a:cubicBezTo>
                    <a:pt x="307" y="129"/>
                    <a:pt x="308" y="133"/>
                    <a:pt x="310" y="136"/>
                  </a:cubicBezTo>
                  <a:lnTo>
                    <a:pt x="269" y="149"/>
                  </a:lnTo>
                  <a:close/>
                  <a:moveTo>
                    <a:pt x="241" y="99"/>
                  </a:moveTo>
                  <a:cubicBezTo>
                    <a:pt x="240" y="97"/>
                    <a:pt x="238" y="94"/>
                    <a:pt x="236" y="92"/>
                  </a:cubicBezTo>
                  <a:cubicBezTo>
                    <a:pt x="267" y="63"/>
                    <a:pt x="267" y="63"/>
                    <a:pt x="267" y="63"/>
                  </a:cubicBezTo>
                  <a:cubicBezTo>
                    <a:pt x="269" y="66"/>
                    <a:pt x="272" y="69"/>
                    <a:pt x="274" y="72"/>
                  </a:cubicBezTo>
                  <a:lnTo>
                    <a:pt x="241" y="99"/>
                  </a:lnTo>
                  <a:close/>
                  <a:moveTo>
                    <a:pt x="26" y="74"/>
                  </a:moveTo>
                  <a:cubicBezTo>
                    <a:pt x="0" y="40"/>
                    <a:pt x="0" y="40"/>
                    <a:pt x="0" y="40"/>
                  </a:cubicBezTo>
                  <a:cubicBezTo>
                    <a:pt x="3" y="37"/>
                    <a:pt x="6" y="35"/>
                    <a:pt x="9" y="33"/>
                  </a:cubicBezTo>
                  <a:cubicBezTo>
                    <a:pt x="33" y="68"/>
                    <a:pt x="33" y="68"/>
                    <a:pt x="33" y="68"/>
                  </a:cubicBezTo>
                  <a:cubicBezTo>
                    <a:pt x="31" y="70"/>
                    <a:pt x="28" y="72"/>
                    <a:pt x="26" y="74"/>
                  </a:cubicBezTo>
                  <a:close/>
                  <a:moveTo>
                    <a:pt x="198" y="62"/>
                  </a:moveTo>
                  <a:cubicBezTo>
                    <a:pt x="195" y="61"/>
                    <a:pt x="192" y="59"/>
                    <a:pt x="190" y="58"/>
                  </a:cubicBezTo>
                  <a:cubicBezTo>
                    <a:pt x="208" y="20"/>
                    <a:pt x="208" y="20"/>
                    <a:pt x="208" y="20"/>
                  </a:cubicBezTo>
                  <a:cubicBezTo>
                    <a:pt x="212" y="21"/>
                    <a:pt x="215" y="23"/>
                    <a:pt x="219" y="25"/>
                  </a:cubicBezTo>
                  <a:lnTo>
                    <a:pt x="198" y="62"/>
                  </a:lnTo>
                  <a:close/>
                  <a:moveTo>
                    <a:pt x="77" y="48"/>
                  </a:moveTo>
                  <a:cubicBezTo>
                    <a:pt x="65" y="7"/>
                    <a:pt x="65" y="7"/>
                    <a:pt x="65" y="7"/>
                  </a:cubicBezTo>
                  <a:cubicBezTo>
                    <a:pt x="69" y="6"/>
                    <a:pt x="73" y="5"/>
                    <a:pt x="76" y="4"/>
                  </a:cubicBezTo>
                  <a:cubicBezTo>
                    <a:pt x="86" y="45"/>
                    <a:pt x="86" y="45"/>
                    <a:pt x="86" y="45"/>
                  </a:cubicBezTo>
                  <a:cubicBezTo>
                    <a:pt x="83" y="46"/>
                    <a:pt x="80" y="47"/>
                    <a:pt x="77" y="48"/>
                  </a:cubicBezTo>
                  <a:close/>
                  <a:moveTo>
                    <a:pt x="143" y="43"/>
                  </a:moveTo>
                  <a:cubicBezTo>
                    <a:pt x="140" y="43"/>
                    <a:pt x="137" y="43"/>
                    <a:pt x="134" y="42"/>
                  </a:cubicBezTo>
                  <a:cubicBezTo>
                    <a:pt x="138" y="0"/>
                    <a:pt x="138" y="0"/>
                    <a:pt x="138" y="0"/>
                  </a:cubicBezTo>
                  <a:cubicBezTo>
                    <a:pt x="142" y="0"/>
                    <a:pt x="146" y="1"/>
                    <a:pt x="149" y="1"/>
                  </a:cubicBezTo>
                  <a:lnTo>
                    <a:pt x="143"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1" name="Freeform 51"/>
            <p:cNvSpPr/>
            <p:nvPr/>
          </p:nvSpPr>
          <p:spPr bwMode="auto">
            <a:xfrm>
              <a:off x="3335338" y="2439988"/>
              <a:ext cx="522287" cy="520700"/>
            </a:xfrm>
            <a:custGeom>
              <a:avLst/>
              <a:gdLst>
                <a:gd name="T0" fmla="*/ 692784690 w 315"/>
                <a:gd name="T1" fmla="*/ 718637080 h 315"/>
                <a:gd name="T2" fmla="*/ 142955755 w 315"/>
                <a:gd name="T3" fmla="*/ 688580292 h 315"/>
                <a:gd name="T4" fmla="*/ 175944397 w 315"/>
                <a:gd name="T5" fmla="*/ 142088285 h 315"/>
                <a:gd name="T6" fmla="*/ 723024278 w 315"/>
                <a:gd name="T7" fmla="*/ 174877508 h 315"/>
                <a:gd name="T8" fmla="*/ 692784690 w 315"/>
                <a:gd name="T9" fmla="*/ 718637080 h 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 h="315">
                  <a:moveTo>
                    <a:pt x="252" y="263"/>
                  </a:moveTo>
                  <a:cubicBezTo>
                    <a:pt x="194" y="315"/>
                    <a:pt x="104" y="310"/>
                    <a:pt x="52" y="252"/>
                  </a:cubicBezTo>
                  <a:cubicBezTo>
                    <a:pt x="0" y="194"/>
                    <a:pt x="6" y="104"/>
                    <a:pt x="64" y="52"/>
                  </a:cubicBezTo>
                  <a:cubicBezTo>
                    <a:pt x="122" y="0"/>
                    <a:pt x="211" y="6"/>
                    <a:pt x="263" y="64"/>
                  </a:cubicBezTo>
                  <a:cubicBezTo>
                    <a:pt x="315" y="122"/>
                    <a:pt x="310" y="211"/>
                    <a:pt x="252" y="2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2" name="Freeform 52"/>
            <p:cNvSpPr/>
            <p:nvPr/>
          </p:nvSpPr>
          <p:spPr bwMode="auto">
            <a:xfrm>
              <a:off x="3494088" y="2535238"/>
              <a:ext cx="203200" cy="255588"/>
            </a:xfrm>
            <a:custGeom>
              <a:avLst/>
              <a:gdLst>
                <a:gd name="T0" fmla="*/ 169211083 w 123"/>
                <a:gd name="T1" fmla="*/ 0 h 154"/>
                <a:gd name="T2" fmla="*/ 335693008 w 123"/>
                <a:gd name="T3" fmla="*/ 168022555 h 154"/>
                <a:gd name="T4" fmla="*/ 308401431 w 123"/>
                <a:gd name="T5" fmla="*/ 264430681 h 154"/>
                <a:gd name="T6" fmla="*/ 308401431 w 123"/>
                <a:gd name="T7" fmla="*/ 264430681 h 154"/>
                <a:gd name="T8" fmla="*/ 292024833 w 123"/>
                <a:gd name="T9" fmla="*/ 283710978 h 154"/>
                <a:gd name="T10" fmla="*/ 231983363 w 123"/>
                <a:gd name="T11" fmla="*/ 424189778 h 154"/>
                <a:gd name="T12" fmla="*/ 169211083 w 123"/>
                <a:gd name="T13" fmla="*/ 424189778 h 154"/>
                <a:gd name="T14" fmla="*/ 103709646 w 123"/>
                <a:gd name="T15" fmla="*/ 424189778 h 154"/>
                <a:gd name="T16" fmla="*/ 43668176 w 123"/>
                <a:gd name="T17" fmla="*/ 283710978 h 154"/>
                <a:gd name="T18" fmla="*/ 30020735 w 123"/>
                <a:gd name="T19" fmla="*/ 264430681 h 154"/>
                <a:gd name="T20" fmla="*/ 30020735 w 123"/>
                <a:gd name="T21" fmla="*/ 264430681 h 154"/>
                <a:gd name="T22" fmla="*/ 0 w 123"/>
                <a:gd name="T23" fmla="*/ 168022555 h 154"/>
                <a:gd name="T24" fmla="*/ 169211083 w 123"/>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3" h="154">
                  <a:moveTo>
                    <a:pt x="62" y="0"/>
                  </a:moveTo>
                  <a:cubicBezTo>
                    <a:pt x="96" y="0"/>
                    <a:pt x="123" y="27"/>
                    <a:pt x="123" y="61"/>
                  </a:cubicBezTo>
                  <a:cubicBezTo>
                    <a:pt x="123" y="74"/>
                    <a:pt x="119" y="86"/>
                    <a:pt x="113" y="96"/>
                  </a:cubicBezTo>
                  <a:cubicBezTo>
                    <a:pt x="113" y="96"/>
                    <a:pt x="113" y="96"/>
                    <a:pt x="113" y="96"/>
                  </a:cubicBezTo>
                  <a:cubicBezTo>
                    <a:pt x="111" y="98"/>
                    <a:pt x="109" y="101"/>
                    <a:pt x="107" y="103"/>
                  </a:cubicBezTo>
                  <a:cubicBezTo>
                    <a:pt x="99" y="114"/>
                    <a:pt x="85" y="135"/>
                    <a:pt x="85" y="154"/>
                  </a:cubicBezTo>
                  <a:cubicBezTo>
                    <a:pt x="62" y="154"/>
                    <a:pt x="62" y="154"/>
                    <a:pt x="62" y="154"/>
                  </a:cubicBezTo>
                  <a:cubicBezTo>
                    <a:pt x="38" y="154"/>
                    <a:pt x="38" y="154"/>
                    <a:pt x="38" y="154"/>
                  </a:cubicBezTo>
                  <a:cubicBezTo>
                    <a:pt x="39" y="135"/>
                    <a:pt x="25" y="114"/>
                    <a:pt x="16" y="103"/>
                  </a:cubicBezTo>
                  <a:cubicBezTo>
                    <a:pt x="14" y="101"/>
                    <a:pt x="12" y="98"/>
                    <a:pt x="11" y="96"/>
                  </a:cubicBezTo>
                  <a:cubicBezTo>
                    <a:pt x="11" y="96"/>
                    <a:pt x="11" y="96"/>
                    <a:pt x="11" y="96"/>
                  </a:cubicBezTo>
                  <a:cubicBezTo>
                    <a:pt x="4" y="86"/>
                    <a:pt x="0" y="74"/>
                    <a:pt x="0" y="61"/>
                  </a:cubicBezTo>
                  <a:cubicBezTo>
                    <a:pt x="0" y="27"/>
                    <a:pt x="28" y="0"/>
                    <a:pt x="6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3" name="Freeform 53"/>
            <p:cNvSpPr/>
            <p:nvPr/>
          </p:nvSpPr>
          <p:spPr bwMode="auto">
            <a:xfrm>
              <a:off x="3546475" y="2805113"/>
              <a:ext cx="98425" cy="12700"/>
            </a:xfrm>
            <a:custGeom>
              <a:avLst/>
              <a:gdLst>
                <a:gd name="T0" fmla="*/ 164194587 w 59"/>
                <a:gd name="T1" fmla="*/ 9875157 h 7"/>
                <a:gd name="T2" fmla="*/ 158629404 w 59"/>
                <a:gd name="T3" fmla="*/ 23041429 h 7"/>
                <a:gd name="T4" fmla="*/ 5565183 w 59"/>
                <a:gd name="T5" fmla="*/ 23041429 h 7"/>
                <a:gd name="T6" fmla="*/ 0 w 59"/>
                <a:gd name="T7" fmla="*/ 9875157 h 7"/>
                <a:gd name="T8" fmla="*/ 0 w 59"/>
                <a:gd name="T9" fmla="*/ 9875157 h 7"/>
                <a:gd name="T10" fmla="*/ 5565183 w 59"/>
                <a:gd name="T11" fmla="*/ 0 h 7"/>
                <a:gd name="T12" fmla="*/ 158629404 w 59"/>
                <a:gd name="T13" fmla="*/ 0 h 7"/>
                <a:gd name="T14" fmla="*/ 164194587 w 59"/>
                <a:gd name="T15" fmla="*/ 9875157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7">
                  <a:moveTo>
                    <a:pt x="59" y="3"/>
                  </a:moveTo>
                  <a:cubicBezTo>
                    <a:pt x="59" y="5"/>
                    <a:pt x="58" y="7"/>
                    <a:pt x="57" y="7"/>
                  </a:cubicBezTo>
                  <a:cubicBezTo>
                    <a:pt x="2" y="7"/>
                    <a:pt x="2" y="7"/>
                    <a:pt x="2" y="7"/>
                  </a:cubicBezTo>
                  <a:cubicBezTo>
                    <a:pt x="1" y="7"/>
                    <a:pt x="0" y="5"/>
                    <a:pt x="0" y="3"/>
                  </a:cubicBezTo>
                  <a:cubicBezTo>
                    <a:pt x="0" y="3"/>
                    <a:pt x="0" y="3"/>
                    <a:pt x="0" y="3"/>
                  </a:cubicBezTo>
                  <a:cubicBezTo>
                    <a:pt x="0" y="1"/>
                    <a:pt x="1" y="0"/>
                    <a:pt x="2" y="0"/>
                  </a:cubicBezTo>
                  <a:cubicBezTo>
                    <a:pt x="57" y="0"/>
                    <a:pt x="57" y="0"/>
                    <a:pt x="57" y="0"/>
                  </a:cubicBezTo>
                  <a:cubicBezTo>
                    <a:pt x="58" y="0"/>
                    <a:pt x="59" y="1"/>
                    <a:pt x="59" y="3"/>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4" name="Freeform 54"/>
            <p:cNvSpPr/>
            <p:nvPr/>
          </p:nvSpPr>
          <p:spPr bwMode="auto">
            <a:xfrm>
              <a:off x="3546475" y="2822575"/>
              <a:ext cx="98425" cy="11113"/>
            </a:xfrm>
            <a:custGeom>
              <a:avLst/>
              <a:gdLst>
                <a:gd name="T0" fmla="*/ 164194587 w 59"/>
                <a:gd name="T1" fmla="*/ 7561603 h 7"/>
                <a:gd name="T2" fmla="*/ 158629404 w 59"/>
                <a:gd name="T3" fmla="*/ 17642681 h 7"/>
                <a:gd name="T4" fmla="*/ 5565183 w 59"/>
                <a:gd name="T5" fmla="*/ 17642681 h 7"/>
                <a:gd name="T6" fmla="*/ 0 w 59"/>
                <a:gd name="T7" fmla="*/ 7561603 h 7"/>
                <a:gd name="T8" fmla="*/ 0 w 59"/>
                <a:gd name="T9" fmla="*/ 7561603 h 7"/>
                <a:gd name="T10" fmla="*/ 5565183 w 59"/>
                <a:gd name="T11" fmla="*/ 0 h 7"/>
                <a:gd name="T12" fmla="*/ 158629404 w 59"/>
                <a:gd name="T13" fmla="*/ 0 h 7"/>
                <a:gd name="T14" fmla="*/ 164194587 w 59"/>
                <a:gd name="T15" fmla="*/ 7561603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7">
                  <a:moveTo>
                    <a:pt x="59" y="3"/>
                  </a:moveTo>
                  <a:cubicBezTo>
                    <a:pt x="59" y="5"/>
                    <a:pt x="58" y="7"/>
                    <a:pt x="57" y="7"/>
                  </a:cubicBezTo>
                  <a:cubicBezTo>
                    <a:pt x="2" y="7"/>
                    <a:pt x="2" y="7"/>
                    <a:pt x="2" y="7"/>
                  </a:cubicBezTo>
                  <a:cubicBezTo>
                    <a:pt x="1" y="7"/>
                    <a:pt x="0" y="5"/>
                    <a:pt x="0" y="3"/>
                  </a:cubicBezTo>
                  <a:cubicBezTo>
                    <a:pt x="0" y="3"/>
                    <a:pt x="0" y="3"/>
                    <a:pt x="0" y="3"/>
                  </a:cubicBezTo>
                  <a:cubicBezTo>
                    <a:pt x="0" y="2"/>
                    <a:pt x="1" y="0"/>
                    <a:pt x="2" y="0"/>
                  </a:cubicBezTo>
                  <a:cubicBezTo>
                    <a:pt x="57" y="0"/>
                    <a:pt x="57" y="0"/>
                    <a:pt x="57" y="0"/>
                  </a:cubicBezTo>
                  <a:cubicBezTo>
                    <a:pt x="58" y="0"/>
                    <a:pt x="59" y="2"/>
                    <a:pt x="59" y="3"/>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5" name="Freeform 55"/>
            <p:cNvSpPr/>
            <p:nvPr/>
          </p:nvSpPr>
          <p:spPr bwMode="auto">
            <a:xfrm>
              <a:off x="3546475" y="2838450"/>
              <a:ext cx="98425" cy="11113"/>
            </a:xfrm>
            <a:custGeom>
              <a:avLst/>
              <a:gdLst>
                <a:gd name="T0" fmla="*/ 164194587 w 59"/>
                <a:gd name="T1" fmla="*/ 10081079 h 7"/>
                <a:gd name="T2" fmla="*/ 158629404 w 59"/>
                <a:gd name="T3" fmla="*/ 17642681 h 7"/>
                <a:gd name="T4" fmla="*/ 5565183 w 59"/>
                <a:gd name="T5" fmla="*/ 17642681 h 7"/>
                <a:gd name="T6" fmla="*/ 0 w 59"/>
                <a:gd name="T7" fmla="*/ 10081079 h 7"/>
                <a:gd name="T8" fmla="*/ 0 w 59"/>
                <a:gd name="T9" fmla="*/ 10081079 h 7"/>
                <a:gd name="T10" fmla="*/ 5565183 w 59"/>
                <a:gd name="T11" fmla="*/ 0 h 7"/>
                <a:gd name="T12" fmla="*/ 158629404 w 59"/>
                <a:gd name="T13" fmla="*/ 0 h 7"/>
                <a:gd name="T14" fmla="*/ 164194587 w 59"/>
                <a:gd name="T15" fmla="*/ 10081079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7">
                  <a:moveTo>
                    <a:pt x="59" y="4"/>
                  </a:moveTo>
                  <a:cubicBezTo>
                    <a:pt x="59" y="6"/>
                    <a:pt x="58" y="7"/>
                    <a:pt x="57" y="7"/>
                  </a:cubicBezTo>
                  <a:cubicBezTo>
                    <a:pt x="2" y="7"/>
                    <a:pt x="2" y="7"/>
                    <a:pt x="2" y="7"/>
                  </a:cubicBezTo>
                  <a:cubicBezTo>
                    <a:pt x="1" y="7"/>
                    <a:pt x="0" y="6"/>
                    <a:pt x="0" y="4"/>
                  </a:cubicBezTo>
                  <a:cubicBezTo>
                    <a:pt x="0" y="4"/>
                    <a:pt x="0" y="4"/>
                    <a:pt x="0" y="4"/>
                  </a:cubicBezTo>
                  <a:cubicBezTo>
                    <a:pt x="0" y="2"/>
                    <a:pt x="1" y="0"/>
                    <a:pt x="2" y="0"/>
                  </a:cubicBezTo>
                  <a:cubicBezTo>
                    <a:pt x="57" y="0"/>
                    <a:pt x="57" y="0"/>
                    <a:pt x="57" y="0"/>
                  </a:cubicBezTo>
                  <a:cubicBezTo>
                    <a:pt x="58" y="0"/>
                    <a:pt x="59" y="2"/>
                    <a:pt x="59" y="4"/>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6" name="Freeform 56"/>
            <p:cNvSpPr>
              <a:spLocks noEditPoints="1"/>
            </p:cNvSpPr>
            <p:nvPr/>
          </p:nvSpPr>
          <p:spPr bwMode="auto">
            <a:xfrm>
              <a:off x="3529013" y="2628900"/>
              <a:ext cx="133350" cy="166688"/>
            </a:xfrm>
            <a:custGeom>
              <a:avLst/>
              <a:gdLst>
                <a:gd name="T0" fmla="*/ 146355741 w 81"/>
                <a:gd name="T1" fmla="*/ 275097914 h 101"/>
                <a:gd name="T2" fmla="*/ 135514880 w 81"/>
                <a:gd name="T3" fmla="*/ 275097914 h 101"/>
                <a:gd name="T4" fmla="*/ 135514880 w 81"/>
                <a:gd name="T5" fmla="*/ 84436549 h 101"/>
                <a:gd name="T6" fmla="*/ 84018731 w 81"/>
                <a:gd name="T7" fmla="*/ 84436549 h 101"/>
                <a:gd name="T8" fmla="*/ 84018731 w 81"/>
                <a:gd name="T9" fmla="*/ 275097914 h 101"/>
                <a:gd name="T10" fmla="*/ 75887674 w 81"/>
                <a:gd name="T11" fmla="*/ 275097914 h 101"/>
                <a:gd name="T12" fmla="*/ 75887674 w 81"/>
                <a:gd name="T13" fmla="*/ 84436549 h 101"/>
                <a:gd name="T14" fmla="*/ 43365091 w 81"/>
                <a:gd name="T15" fmla="*/ 84436549 h 101"/>
                <a:gd name="T16" fmla="*/ 0 w 81"/>
                <a:gd name="T17" fmla="*/ 40856714 h 101"/>
                <a:gd name="T18" fmla="*/ 43365091 w 81"/>
                <a:gd name="T19" fmla="*/ 0 h 101"/>
                <a:gd name="T20" fmla="*/ 84018731 w 81"/>
                <a:gd name="T21" fmla="*/ 40856714 h 101"/>
                <a:gd name="T22" fmla="*/ 84018731 w 81"/>
                <a:gd name="T23" fmla="*/ 73540765 h 101"/>
                <a:gd name="T24" fmla="*/ 135514880 w 81"/>
                <a:gd name="T25" fmla="*/ 73540765 h 101"/>
                <a:gd name="T26" fmla="*/ 135514880 w 81"/>
                <a:gd name="T27" fmla="*/ 40856714 h 101"/>
                <a:gd name="T28" fmla="*/ 178879970 w 81"/>
                <a:gd name="T29" fmla="*/ 0 h 101"/>
                <a:gd name="T30" fmla="*/ 219533611 w 81"/>
                <a:gd name="T31" fmla="*/ 40856714 h 101"/>
                <a:gd name="T32" fmla="*/ 178879970 w 81"/>
                <a:gd name="T33" fmla="*/ 84436549 h 101"/>
                <a:gd name="T34" fmla="*/ 146355741 w 81"/>
                <a:gd name="T35" fmla="*/ 84436549 h 101"/>
                <a:gd name="T36" fmla="*/ 146355741 w 81"/>
                <a:gd name="T37" fmla="*/ 275097914 h 101"/>
                <a:gd name="T38" fmla="*/ 146355741 w 81"/>
                <a:gd name="T39" fmla="*/ 73540765 h 101"/>
                <a:gd name="T40" fmla="*/ 178879970 w 81"/>
                <a:gd name="T41" fmla="*/ 73540765 h 101"/>
                <a:gd name="T42" fmla="*/ 208692750 w 81"/>
                <a:gd name="T43" fmla="*/ 40856714 h 101"/>
                <a:gd name="T44" fmla="*/ 178879970 w 81"/>
                <a:gd name="T45" fmla="*/ 10895784 h 101"/>
                <a:gd name="T46" fmla="*/ 146355741 w 81"/>
                <a:gd name="T47" fmla="*/ 40856714 h 101"/>
                <a:gd name="T48" fmla="*/ 146355741 w 81"/>
                <a:gd name="T49" fmla="*/ 73540765 h 101"/>
                <a:gd name="T50" fmla="*/ 43365091 w 81"/>
                <a:gd name="T51" fmla="*/ 10895784 h 101"/>
                <a:gd name="T52" fmla="*/ 10840861 w 81"/>
                <a:gd name="T53" fmla="*/ 40856714 h 101"/>
                <a:gd name="T54" fmla="*/ 43365091 w 81"/>
                <a:gd name="T55" fmla="*/ 73540765 h 101"/>
                <a:gd name="T56" fmla="*/ 75887674 w 81"/>
                <a:gd name="T57" fmla="*/ 73540765 h 101"/>
                <a:gd name="T58" fmla="*/ 75887674 w 81"/>
                <a:gd name="T59" fmla="*/ 40856714 h 101"/>
                <a:gd name="T60" fmla="*/ 43365091 w 81"/>
                <a:gd name="T61" fmla="*/ 10895784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1" h="101">
                  <a:moveTo>
                    <a:pt x="54" y="101"/>
                  </a:moveTo>
                  <a:cubicBezTo>
                    <a:pt x="50" y="101"/>
                    <a:pt x="50" y="101"/>
                    <a:pt x="50" y="101"/>
                  </a:cubicBezTo>
                  <a:cubicBezTo>
                    <a:pt x="50" y="31"/>
                    <a:pt x="50" y="31"/>
                    <a:pt x="50" y="31"/>
                  </a:cubicBezTo>
                  <a:cubicBezTo>
                    <a:pt x="31" y="31"/>
                    <a:pt x="31" y="31"/>
                    <a:pt x="31" y="31"/>
                  </a:cubicBezTo>
                  <a:cubicBezTo>
                    <a:pt x="31" y="101"/>
                    <a:pt x="31" y="101"/>
                    <a:pt x="31" y="101"/>
                  </a:cubicBezTo>
                  <a:cubicBezTo>
                    <a:pt x="28" y="101"/>
                    <a:pt x="28" y="101"/>
                    <a:pt x="28" y="101"/>
                  </a:cubicBezTo>
                  <a:cubicBezTo>
                    <a:pt x="28" y="31"/>
                    <a:pt x="28" y="31"/>
                    <a:pt x="28" y="31"/>
                  </a:cubicBezTo>
                  <a:cubicBezTo>
                    <a:pt x="16" y="31"/>
                    <a:pt x="16" y="31"/>
                    <a:pt x="16" y="31"/>
                  </a:cubicBezTo>
                  <a:cubicBezTo>
                    <a:pt x="7" y="31"/>
                    <a:pt x="0" y="24"/>
                    <a:pt x="0" y="15"/>
                  </a:cubicBezTo>
                  <a:cubicBezTo>
                    <a:pt x="0" y="7"/>
                    <a:pt x="7" y="0"/>
                    <a:pt x="16" y="0"/>
                  </a:cubicBezTo>
                  <a:cubicBezTo>
                    <a:pt x="24" y="0"/>
                    <a:pt x="31" y="7"/>
                    <a:pt x="31" y="15"/>
                  </a:cubicBezTo>
                  <a:cubicBezTo>
                    <a:pt x="31" y="27"/>
                    <a:pt x="31" y="27"/>
                    <a:pt x="31" y="27"/>
                  </a:cubicBezTo>
                  <a:cubicBezTo>
                    <a:pt x="50" y="27"/>
                    <a:pt x="50" y="27"/>
                    <a:pt x="50" y="27"/>
                  </a:cubicBezTo>
                  <a:cubicBezTo>
                    <a:pt x="50" y="15"/>
                    <a:pt x="50" y="15"/>
                    <a:pt x="50" y="15"/>
                  </a:cubicBezTo>
                  <a:cubicBezTo>
                    <a:pt x="50" y="7"/>
                    <a:pt x="57" y="0"/>
                    <a:pt x="66" y="0"/>
                  </a:cubicBezTo>
                  <a:cubicBezTo>
                    <a:pt x="74" y="0"/>
                    <a:pt x="81" y="7"/>
                    <a:pt x="81" y="15"/>
                  </a:cubicBezTo>
                  <a:cubicBezTo>
                    <a:pt x="81" y="24"/>
                    <a:pt x="74" y="31"/>
                    <a:pt x="66" y="31"/>
                  </a:cubicBezTo>
                  <a:cubicBezTo>
                    <a:pt x="54" y="31"/>
                    <a:pt x="54" y="31"/>
                    <a:pt x="54" y="31"/>
                  </a:cubicBezTo>
                  <a:lnTo>
                    <a:pt x="54" y="101"/>
                  </a:lnTo>
                  <a:close/>
                  <a:moveTo>
                    <a:pt x="54" y="27"/>
                  </a:moveTo>
                  <a:cubicBezTo>
                    <a:pt x="66" y="27"/>
                    <a:pt x="66" y="27"/>
                    <a:pt x="66" y="27"/>
                  </a:cubicBezTo>
                  <a:cubicBezTo>
                    <a:pt x="72" y="27"/>
                    <a:pt x="77" y="22"/>
                    <a:pt x="77" y="15"/>
                  </a:cubicBezTo>
                  <a:cubicBezTo>
                    <a:pt x="77" y="9"/>
                    <a:pt x="72" y="4"/>
                    <a:pt x="66" y="4"/>
                  </a:cubicBezTo>
                  <a:cubicBezTo>
                    <a:pt x="59" y="4"/>
                    <a:pt x="54" y="9"/>
                    <a:pt x="54" y="15"/>
                  </a:cubicBezTo>
                  <a:lnTo>
                    <a:pt x="54" y="27"/>
                  </a:lnTo>
                  <a:close/>
                  <a:moveTo>
                    <a:pt x="16" y="4"/>
                  </a:moveTo>
                  <a:cubicBezTo>
                    <a:pt x="9" y="4"/>
                    <a:pt x="4" y="9"/>
                    <a:pt x="4" y="15"/>
                  </a:cubicBezTo>
                  <a:cubicBezTo>
                    <a:pt x="4" y="22"/>
                    <a:pt x="9" y="27"/>
                    <a:pt x="16" y="27"/>
                  </a:cubicBezTo>
                  <a:cubicBezTo>
                    <a:pt x="28" y="27"/>
                    <a:pt x="28" y="27"/>
                    <a:pt x="28" y="27"/>
                  </a:cubicBezTo>
                  <a:cubicBezTo>
                    <a:pt x="28" y="15"/>
                    <a:pt x="28" y="15"/>
                    <a:pt x="28" y="15"/>
                  </a:cubicBezTo>
                  <a:cubicBezTo>
                    <a:pt x="28" y="9"/>
                    <a:pt x="22" y="4"/>
                    <a:pt x="16" y="4"/>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7" name="Freeform 57"/>
            <p:cNvSpPr>
              <a:spLocks noEditPoints="1"/>
            </p:cNvSpPr>
            <p:nvPr/>
          </p:nvSpPr>
          <p:spPr bwMode="auto">
            <a:xfrm>
              <a:off x="3484563" y="2525713"/>
              <a:ext cx="222250" cy="274638"/>
            </a:xfrm>
            <a:custGeom>
              <a:avLst/>
              <a:gdLst>
                <a:gd name="T0" fmla="*/ 184309935 w 134"/>
                <a:gd name="T1" fmla="*/ 0 h 166"/>
                <a:gd name="T2" fmla="*/ 0 w 134"/>
                <a:gd name="T3" fmla="*/ 183392006 h 166"/>
                <a:gd name="T4" fmla="*/ 30259172 w 134"/>
                <a:gd name="T5" fmla="*/ 287405358 h 166"/>
                <a:gd name="T6" fmla="*/ 46765381 w 134"/>
                <a:gd name="T7" fmla="*/ 306565495 h 166"/>
                <a:gd name="T8" fmla="*/ 104533795 w 134"/>
                <a:gd name="T9" fmla="*/ 437949998 h 166"/>
                <a:gd name="T10" fmla="*/ 107285382 w 134"/>
                <a:gd name="T11" fmla="*/ 448899120 h 166"/>
                <a:gd name="T12" fmla="*/ 118288416 w 134"/>
                <a:gd name="T13" fmla="*/ 454373681 h 166"/>
                <a:gd name="T14" fmla="*/ 184309935 w 134"/>
                <a:gd name="T15" fmla="*/ 454373681 h 166"/>
                <a:gd name="T16" fmla="*/ 247579866 w 134"/>
                <a:gd name="T17" fmla="*/ 454373681 h 166"/>
                <a:gd name="T18" fmla="*/ 258584558 w 134"/>
                <a:gd name="T19" fmla="*/ 448899120 h 166"/>
                <a:gd name="T20" fmla="*/ 264086075 w 134"/>
                <a:gd name="T21" fmla="*/ 437949998 h 166"/>
                <a:gd name="T22" fmla="*/ 319104560 w 134"/>
                <a:gd name="T23" fmla="*/ 306565495 h 166"/>
                <a:gd name="T24" fmla="*/ 335609110 w 134"/>
                <a:gd name="T25" fmla="*/ 287405358 h 166"/>
                <a:gd name="T26" fmla="*/ 368619869 w 134"/>
                <a:gd name="T27" fmla="*/ 183392006 h 166"/>
                <a:gd name="T28" fmla="*/ 184309935 w 134"/>
                <a:gd name="T29" fmla="*/ 0 h 166"/>
                <a:gd name="T30" fmla="*/ 324606076 w 134"/>
                <a:gd name="T31" fmla="*/ 279192689 h 166"/>
                <a:gd name="T32" fmla="*/ 324606076 w 134"/>
                <a:gd name="T33" fmla="*/ 279192689 h 166"/>
                <a:gd name="T34" fmla="*/ 308099868 w 134"/>
                <a:gd name="T35" fmla="*/ 298354480 h 166"/>
                <a:gd name="T36" fmla="*/ 247579866 w 134"/>
                <a:gd name="T37" fmla="*/ 437949998 h 166"/>
                <a:gd name="T38" fmla="*/ 184309935 w 134"/>
                <a:gd name="T39" fmla="*/ 437949998 h 166"/>
                <a:gd name="T40" fmla="*/ 118288416 w 134"/>
                <a:gd name="T41" fmla="*/ 437949998 h 166"/>
                <a:gd name="T42" fmla="*/ 57768414 w 134"/>
                <a:gd name="T43" fmla="*/ 298354480 h 166"/>
                <a:gd name="T44" fmla="*/ 44013793 w 134"/>
                <a:gd name="T45" fmla="*/ 279192689 h 166"/>
                <a:gd name="T46" fmla="*/ 44013793 w 134"/>
                <a:gd name="T47" fmla="*/ 279192689 h 166"/>
                <a:gd name="T48" fmla="*/ 13754621 w 134"/>
                <a:gd name="T49" fmla="*/ 183392006 h 166"/>
                <a:gd name="T50" fmla="*/ 184309935 w 134"/>
                <a:gd name="T51" fmla="*/ 16423683 h 166"/>
                <a:gd name="T52" fmla="*/ 352115319 w 134"/>
                <a:gd name="T53" fmla="*/ 183392006 h 166"/>
                <a:gd name="T54" fmla="*/ 324606076 w 134"/>
                <a:gd name="T55" fmla="*/ 279192689 h 1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4" h="166">
                  <a:moveTo>
                    <a:pt x="67" y="0"/>
                  </a:moveTo>
                  <a:cubicBezTo>
                    <a:pt x="30" y="0"/>
                    <a:pt x="0" y="30"/>
                    <a:pt x="0" y="67"/>
                  </a:cubicBezTo>
                  <a:cubicBezTo>
                    <a:pt x="0" y="81"/>
                    <a:pt x="4" y="94"/>
                    <a:pt x="11" y="105"/>
                  </a:cubicBezTo>
                  <a:cubicBezTo>
                    <a:pt x="13" y="107"/>
                    <a:pt x="15" y="110"/>
                    <a:pt x="17" y="112"/>
                  </a:cubicBezTo>
                  <a:cubicBezTo>
                    <a:pt x="24" y="121"/>
                    <a:pt x="38" y="142"/>
                    <a:pt x="38" y="160"/>
                  </a:cubicBezTo>
                  <a:cubicBezTo>
                    <a:pt x="38" y="162"/>
                    <a:pt x="38" y="163"/>
                    <a:pt x="39" y="164"/>
                  </a:cubicBezTo>
                  <a:cubicBezTo>
                    <a:pt x="40" y="165"/>
                    <a:pt x="42" y="166"/>
                    <a:pt x="43" y="166"/>
                  </a:cubicBezTo>
                  <a:cubicBezTo>
                    <a:pt x="67" y="166"/>
                    <a:pt x="67" y="166"/>
                    <a:pt x="67" y="166"/>
                  </a:cubicBezTo>
                  <a:cubicBezTo>
                    <a:pt x="90" y="166"/>
                    <a:pt x="90" y="166"/>
                    <a:pt x="90" y="166"/>
                  </a:cubicBezTo>
                  <a:cubicBezTo>
                    <a:pt x="91" y="166"/>
                    <a:pt x="93" y="165"/>
                    <a:pt x="94" y="164"/>
                  </a:cubicBezTo>
                  <a:cubicBezTo>
                    <a:pt x="95" y="163"/>
                    <a:pt x="96" y="162"/>
                    <a:pt x="96" y="160"/>
                  </a:cubicBezTo>
                  <a:cubicBezTo>
                    <a:pt x="95" y="142"/>
                    <a:pt x="110" y="121"/>
                    <a:pt x="116" y="112"/>
                  </a:cubicBezTo>
                  <a:cubicBezTo>
                    <a:pt x="118" y="110"/>
                    <a:pt x="120" y="107"/>
                    <a:pt x="122" y="105"/>
                  </a:cubicBezTo>
                  <a:cubicBezTo>
                    <a:pt x="130" y="94"/>
                    <a:pt x="134" y="81"/>
                    <a:pt x="134" y="67"/>
                  </a:cubicBezTo>
                  <a:cubicBezTo>
                    <a:pt x="134" y="30"/>
                    <a:pt x="104" y="0"/>
                    <a:pt x="67" y="0"/>
                  </a:cubicBezTo>
                  <a:close/>
                  <a:moveTo>
                    <a:pt x="118" y="102"/>
                  </a:moveTo>
                  <a:cubicBezTo>
                    <a:pt x="118" y="102"/>
                    <a:pt x="118" y="102"/>
                    <a:pt x="118" y="102"/>
                  </a:cubicBezTo>
                  <a:cubicBezTo>
                    <a:pt x="116" y="104"/>
                    <a:pt x="114" y="107"/>
                    <a:pt x="112" y="109"/>
                  </a:cubicBezTo>
                  <a:cubicBezTo>
                    <a:pt x="104" y="120"/>
                    <a:pt x="90" y="141"/>
                    <a:pt x="90" y="160"/>
                  </a:cubicBezTo>
                  <a:cubicBezTo>
                    <a:pt x="67" y="160"/>
                    <a:pt x="67" y="160"/>
                    <a:pt x="67" y="160"/>
                  </a:cubicBezTo>
                  <a:cubicBezTo>
                    <a:pt x="43" y="160"/>
                    <a:pt x="43" y="160"/>
                    <a:pt x="43" y="160"/>
                  </a:cubicBezTo>
                  <a:cubicBezTo>
                    <a:pt x="44" y="141"/>
                    <a:pt x="30" y="120"/>
                    <a:pt x="21" y="109"/>
                  </a:cubicBezTo>
                  <a:cubicBezTo>
                    <a:pt x="19" y="107"/>
                    <a:pt x="17" y="104"/>
                    <a:pt x="16" y="102"/>
                  </a:cubicBezTo>
                  <a:cubicBezTo>
                    <a:pt x="16" y="102"/>
                    <a:pt x="16" y="102"/>
                    <a:pt x="16" y="102"/>
                  </a:cubicBezTo>
                  <a:cubicBezTo>
                    <a:pt x="9" y="92"/>
                    <a:pt x="5" y="80"/>
                    <a:pt x="5" y="67"/>
                  </a:cubicBezTo>
                  <a:cubicBezTo>
                    <a:pt x="5" y="33"/>
                    <a:pt x="33" y="6"/>
                    <a:pt x="67" y="6"/>
                  </a:cubicBezTo>
                  <a:cubicBezTo>
                    <a:pt x="101" y="6"/>
                    <a:pt x="128" y="33"/>
                    <a:pt x="128" y="67"/>
                  </a:cubicBezTo>
                  <a:cubicBezTo>
                    <a:pt x="128" y="80"/>
                    <a:pt x="124" y="92"/>
                    <a:pt x="118" y="102"/>
                  </a:cubicBezTo>
                  <a:close/>
                </a:path>
              </a:pathLst>
            </a:custGeom>
            <a:solidFill>
              <a:srgbClr val="023A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8" name="Oval 58"/>
            <p:cNvSpPr>
              <a:spLocks noChangeArrowheads="1"/>
            </p:cNvSpPr>
            <p:nvPr/>
          </p:nvSpPr>
          <p:spPr bwMode="auto">
            <a:xfrm>
              <a:off x="3806825" y="3124200"/>
              <a:ext cx="569912" cy="568325"/>
            </a:xfrm>
            <a:prstGeom prst="ellipse">
              <a:avLst/>
            </a:pr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69" name="Freeform 59"/>
            <p:cNvSpPr/>
            <p:nvPr/>
          </p:nvSpPr>
          <p:spPr bwMode="auto">
            <a:xfrm>
              <a:off x="3968750" y="3438525"/>
              <a:ext cx="134937" cy="217488"/>
            </a:xfrm>
            <a:custGeom>
              <a:avLst/>
              <a:gdLst>
                <a:gd name="T0" fmla="*/ 222014678 w 81"/>
                <a:gd name="T1" fmla="*/ 111302779 h 132"/>
                <a:gd name="T2" fmla="*/ 183162817 w 81"/>
                <a:gd name="T3" fmla="*/ 266040548 h 132"/>
                <a:gd name="T4" fmla="*/ 105457430 w 81"/>
                <a:gd name="T5" fmla="*/ 0 h 132"/>
                <a:gd name="T6" fmla="*/ 222014678 w 81"/>
                <a:gd name="T7" fmla="*/ 111302779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132">
                  <a:moveTo>
                    <a:pt x="80" y="41"/>
                  </a:moveTo>
                  <a:cubicBezTo>
                    <a:pt x="72" y="48"/>
                    <a:pt x="52" y="67"/>
                    <a:pt x="66" y="98"/>
                  </a:cubicBezTo>
                  <a:cubicBezTo>
                    <a:pt x="81" y="132"/>
                    <a:pt x="0" y="59"/>
                    <a:pt x="38" y="0"/>
                  </a:cubicBezTo>
                  <a:cubicBezTo>
                    <a:pt x="51" y="19"/>
                    <a:pt x="66" y="33"/>
                    <a:pt x="80" y="41"/>
                  </a:cubicBezTo>
                  <a:close/>
                </a:path>
              </a:pathLst>
            </a:custGeom>
            <a:solidFill>
              <a:srgbClr val="AD42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0" name="Freeform 60"/>
            <p:cNvSpPr/>
            <p:nvPr/>
          </p:nvSpPr>
          <p:spPr bwMode="auto">
            <a:xfrm>
              <a:off x="4148138" y="3376613"/>
              <a:ext cx="139700" cy="180975"/>
            </a:xfrm>
            <a:custGeom>
              <a:avLst/>
              <a:gdLst>
                <a:gd name="T0" fmla="*/ 0 w 84"/>
                <a:gd name="T1" fmla="*/ 0 h 109"/>
                <a:gd name="T2" fmla="*/ 27658937 w 84"/>
                <a:gd name="T3" fmla="*/ 159887262 h 109"/>
                <a:gd name="T4" fmla="*/ 177016531 w 84"/>
                <a:gd name="T5" fmla="*/ 215019884 h 109"/>
                <a:gd name="T6" fmla="*/ 0 w 84"/>
                <a:gd name="T7" fmla="*/ 0 h 1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109">
                  <a:moveTo>
                    <a:pt x="0" y="0"/>
                  </a:moveTo>
                  <a:cubicBezTo>
                    <a:pt x="8" y="21"/>
                    <a:pt x="12" y="42"/>
                    <a:pt x="10" y="58"/>
                  </a:cubicBezTo>
                  <a:cubicBezTo>
                    <a:pt x="21" y="55"/>
                    <a:pt x="47" y="50"/>
                    <a:pt x="64" y="78"/>
                  </a:cubicBezTo>
                  <a:cubicBezTo>
                    <a:pt x="84" y="109"/>
                    <a:pt x="70" y="3"/>
                    <a:pt x="0" y="0"/>
                  </a:cubicBezTo>
                  <a:close/>
                </a:path>
              </a:pathLst>
            </a:custGeom>
            <a:solidFill>
              <a:srgbClr val="AD42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1" name="Freeform 61"/>
            <p:cNvSpPr/>
            <p:nvPr/>
          </p:nvSpPr>
          <p:spPr bwMode="auto">
            <a:xfrm>
              <a:off x="3970338" y="3252788"/>
              <a:ext cx="222250" cy="295275"/>
            </a:xfrm>
            <a:custGeom>
              <a:avLst/>
              <a:gdLst>
                <a:gd name="T0" fmla="*/ 0 w 134"/>
                <a:gd name="T1" fmla="*/ 90808674 h 178"/>
                <a:gd name="T2" fmla="*/ 60520002 w 134"/>
                <a:gd name="T3" fmla="*/ 266921965 h 178"/>
                <a:gd name="T4" fmla="*/ 316352972 w 134"/>
                <a:gd name="T5" fmla="*/ 478809978 h 178"/>
                <a:gd name="T6" fmla="*/ 283342213 w 134"/>
                <a:gd name="T7" fmla="*/ 148596314 h 178"/>
                <a:gd name="T8" fmla="*/ 170555313 w 134"/>
                <a:gd name="T9" fmla="*/ 0 h 178"/>
                <a:gd name="T10" fmla="*/ 90779174 w 134"/>
                <a:gd name="T11" fmla="*/ 57787640 h 178"/>
                <a:gd name="T12" fmla="*/ 0 w 134"/>
                <a:gd name="T13" fmla="*/ 90808674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178">
                  <a:moveTo>
                    <a:pt x="0" y="33"/>
                  </a:moveTo>
                  <a:cubicBezTo>
                    <a:pt x="3" y="53"/>
                    <a:pt x="10" y="75"/>
                    <a:pt x="22" y="97"/>
                  </a:cubicBezTo>
                  <a:cubicBezTo>
                    <a:pt x="48" y="147"/>
                    <a:pt x="87" y="178"/>
                    <a:pt x="115" y="174"/>
                  </a:cubicBezTo>
                  <a:cubicBezTo>
                    <a:pt x="134" y="153"/>
                    <a:pt x="129" y="103"/>
                    <a:pt x="103" y="54"/>
                  </a:cubicBezTo>
                  <a:cubicBezTo>
                    <a:pt x="91" y="32"/>
                    <a:pt x="77" y="14"/>
                    <a:pt x="62" y="0"/>
                  </a:cubicBezTo>
                  <a:cubicBezTo>
                    <a:pt x="55" y="8"/>
                    <a:pt x="45" y="15"/>
                    <a:pt x="33" y="21"/>
                  </a:cubicBezTo>
                  <a:cubicBezTo>
                    <a:pt x="22" y="27"/>
                    <a:pt x="10" y="31"/>
                    <a:pt x="0" y="33"/>
                  </a:cubicBezTo>
                  <a:close/>
                </a:path>
              </a:pathLst>
            </a:cu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2" name="Freeform 62"/>
            <p:cNvSpPr/>
            <p:nvPr/>
          </p:nvSpPr>
          <p:spPr bwMode="auto">
            <a:xfrm>
              <a:off x="4017963" y="3309938"/>
              <a:ext cx="84137" cy="84138"/>
            </a:xfrm>
            <a:custGeom>
              <a:avLst/>
              <a:gdLst>
                <a:gd name="T0" fmla="*/ 124591752 w 50"/>
                <a:gd name="T1" fmla="*/ 42474545 h 50"/>
                <a:gd name="T2" fmla="*/ 99106655 w 50"/>
                <a:gd name="T3" fmla="*/ 124593233 h 50"/>
                <a:gd name="T4" fmla="*/ 16988943 w 50"/>
                <a:gd name="T5" fmla="*/ 99109516 h 50"/>
                <a:gd name="T6" fmla="*/ 42474040 w 50"/>
                <a:gd name="T7" fmla="*/ 16990828 h 50"/>
                <a:gd name="T8" fmla="*/ 124591752 w 50"/>
                <a:gd name="T9" fmla="*/ 42474545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0">
                  <a:moveTo>
                    <a:pt x="44" y="15"/>
                  </a:moveTo>
                  <a:cubicBezTo>
                    <a:pt x="50" y="26"/>
                    <a:pt x="46" y="39"/>
                    <a:pt x="35" y="44"/>
                  </a:cubicBezTo>
                  <a:cubicBezTo>
                    <a:pt x="25" y="50"/>
                    <a:pt x="12" y="46"/>
                    <a:pt x="6" y="35"/>
                  </a:cubicBezTo>
                  <a:cubicBezTo>
                    <a:pt x="0" y="25"/>
                    <a:pt x="4" y="12"/>
                    <a:pt x="15" y="6"/>
                  </a:cubicBezTo>
                  <a:cubicBezTo>
                    <a:pt x="26" y="0"/>
                    <a:pt x="39" y="4"/>
                    <a:pt x="44" y="15"/>
                  </a:cubicBezTo>
                  <a:close/>
                </a:path>
              </a:pathLst>
            </a:cu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3" name="Freeform 63"/>
            <p:cNvSpPr/>
            <p:nvPr/>
          </p:nvSpPr>
          <p:spPr bwMode="auto">
            <a:xfrm>
              <a:off x="4027488" y="3319463"/>
              <a:ext cx="66675" cy="65088"/>
            </a:xfrm>
            <a:custGeom>
              <a:avLst/>
              <a:gdLst>
                <a:gd name="T0" fmla="*/ 95205395 w 41"/>
                <a:gd name="T1" fmla="*/ 31772707 h 40"/>
                <a:gd name="T2" fmla="*/ 76692512 w 41"/>
                <a:gd name="T3" fmla="*/ 95319749 h 40"/>
                <a:gd name="T4" fmla="*/ 13222791 w 41"/>
                <a:gd name="T5" fmla="*/ 76785941 h 40"/>
                <a:gd name="T6" fmla="*/ 31735674 w 41"/>
                <a:gd name="T7" fmla="*/ 13238899 h 40"/>
                <a:gd name="T8" fmla="*/ 95205395 w 41"/>
                <a:gd name="T9" fmla="*/ 3177270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0">
                  <a:moveTo>
                    <a:pt x="36" y="12"/>
                  </a:moveTo>
                  <a:cubicBezTo>
                    <a:pt x="41" y="21"/>
                    <a:pt x="37" y="31"/>
                    <a:pt x="29" y="36"/>
                  </a:cubicBezTo>
                  <a:cubicBezTo>
                    <a:pt x="20" y="40"/>
                    <a:pt x="9" y="37"/>
                    <a:pt x="5" y="29"/>
                  </a:cubicBezTo>
                  <a:cubicBezTo>
                    <a:pt x="0" y="20"/>
                    <a:pt x="3" y="9"/>
                    <a:pt x="12" y="5"/>
                  </a:cubicBezTo>
                  <a:cubicBezTo>
                    <a:pt x="21" y="0"/>
                    <a:pt x="31" y="3"/>
                    <a:pt x="3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4" name="Freeform 64"/>
            <p:cNvSpPr/>
            <p:nvPr/>
          </p:nvSpPr>
          <p:spPr bwMode="auto">
            <a:xfrm>
              <a:off x="3968750" y="3236913"/>
              <a:ext cx="104775" cy="69850"/>
            </a:xfrm>
            <a:custGeom>
              <a:avLst/>
              <a:gdLst>
                <a:gd name="T0" fmla="*/ 74679629 w 63"/>
                <a:gd name="T1" fmla="*/ 47498000 h 43"/>
                <a:gd name="T2" fmla="*/ 0 w 63"/>
                <a:gd name="T3" fmla="*/ 73885056 h 43"/>
                <a:gd name="T4" fmla="*/ 2765727 w 63"/>
                <a:gd name="T5" fmla="*/ 113465640 h 43"/>
                <a:gd name="T6" fmla="*/ 94039720 w 63"/>
                <a:gd name="T7" fmla="*/ 81800848 h 43"/>
                <a:gd name="T8" fmla="*/ 174250804 w 63"/>
                <a:gd name="T9" fmla="*/ 26387056 h 43"/>
                <a:gd name="T10" fmla="*/ 141060412 w 63"/>
                <a:gd name="T11" fmla="*/ 0 h 43"/>
                <a:gd name="T12" fmla="*/ 74679629 w 63"/>
                <a:gd name="T13" fmla="*/ 4749800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43">
                  <a:moveTo>
                    <a:pt x="27" y="18"/>
                  </a:moveTo>
                  <a:cubicBezTo>
                    <a:pt x="18" y="23"/>
                    <a:pt x="9" y="26"/>
                    <a:pt x="0" y="28"/>
                  </a:cubicBezTo>
                  <a:cubicBezTo>
                    <a:pt x="0" y="33"/>
                    <a:pt x="0" y="38"/>
                    <a:pt x="1" y="43"/>
                  </a:cubicBezTo>
                  <a:cubicBezTo>
                    <a:pt x="11" y="41"/>
                    <a:pt x="23" y="37"/>
                    <a:pt x="34" y="31"/>
                  </a:cubicBezTo>
                  <a:cubicBezTo>
                    <a:pt x="46" y="25"/>
                    <a:pt x="56" y="18"/>
                    <a:pt x="63" y="10"/>
                  </a:cubicBezTo>
                  <a:cubicBezTo>
                    <a:pt x="59" y="7"/>
                    <a:pt x="55" y="3"/>
                    <a:pt x="51" y="0"/>
                  </a:cubicBezTo>
                  <a:cubicBezTo>
                    <a:pt x="44" y="7"/>
                    <a:pt x="37" y="13"/>
                    <a:pt x="27"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5" name="Freeform 65"/>
            <p:cNvSpPr/>
            <p:nvPr/>
          </p:nvSpPr>
          <p:spPr bwMode="auto">
            <a:xfrm>
              <a:off x="3967163" y="3213100"/>
              <a:ext cx="85725" cy="69850"/>
            </a:xfrm>
            <a:custGeom>
              <a:avLst/>
              <a:gdLst>
                <a:gd name="T0" fmla="*/ 32613417 w 52"/>
                <a:gd name="T1" fmla="*/ 2765727 h 42"/>
                <a:gd name="T2" fmla="*/ 2718472 w 52"/>
                <a:gd name="T3" fmla="*/ 116167202 h 42"/>
                <a:gd name="T4" fmla="*/ 76097423 w 52"/>
                <a:gd name="T5" fmla="*/ 88508265 h 42"/>
                <a:gd name="T6" fmla="*/ 141322608 w 52"/>
                <a:gd name="T7" fmla="*/ 38721846 h 42"/>
                <a:gd name="T8" fmla="*/ 32613417 w 52"/>
                <a:gd name="T9" fmla="*/ 2765727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42">
                  <a:moveTo>
                    <a:pt x="12" y="1"/>
                  </a:moveTo>
                  <a:cubicBezTo>
                    <a:pt x="4" y="10"/>
                    <a:pt x="0" y="24"/>
                    <a:pt x="1" y="42"/>
                  </a:cubicBezTo>
                  <a:cubicBezTo>
                    <a:pt x="10" y="40"/>
                    <a:pt x="19" y="37"/>
                    <a:pt x="28" y="32"/>
                  </a:cubicBezTo>
                  <a:cubicBezTo>
                    <a:pt x="38" y="27"/>
                    <a:pt x="45" y="21"/>
                    <a:pt x="52" y="14"/>
                  </a:cubicBezTo>
                  <a:cubicBezTo>
                    <a:pt x="38" y="5"/>
                    <a:pt x="24" y="0"/>
                    <a:pt x="12" y="1"/>
                  </a:cubicBezTo>
                  <a:close/>
                </a:path>
              </a:pathLst>
            </a:cu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6" name="Freeform 66"/>
            <p:cNvSpPr/>
            <p:nvPr/>
          </p:nvSpPr>
          <p:spPr bwMode="auto">
            <a:xfrm>
              <a:off x="4087813" y="3409950"/>
              <a:ext cx="92075" cy="158750"/>
            </a:xfrm>
            <a:custGeom>
              <a:avLst/>
              <a:gdLst>
                <a:gd name="T0" fmla="*/ 16816243 w 55"/>
                <a:gd name="T1" fmla="*/ 2735130 h 96"/>
                <a:gd name="T2" fmla="*/ 5604856 w 55"/>
                <a:gd name="T3" fmla="*/ 2735130 h 96"/>
                <a:gd name="T4" fmla="*/ 5604856 w 55"/>
                <a:gd name="T5" fmla="*/ 2735130 h 96"/>
                <a:gd name="T6" fmla="*/ 2802428 w 55"/>
                <a:gd name="T7" fmla="*/ 10938867 h 96"/>
                <a:gd name="T8" fmla="*/ 137325677 w 55"/>
                <a:gd name="T9" fmla="*/ 259781146 h 96"/>
                <a:gd name="T10" fmla="*/ 148537064 w 55"/>
                <a:gd name="T11" fmla="*/ 262516276 h 96"/>
                <a:gd name="T12" fmla="*/ 148537064 w 55"/>
                <a:gd name="T13" fmla="*/ 262516276 h 96"/>
                <a:gd name="T14" fmla="*/ 154141920 w 55"/>
                <a:gd name="T15" fmla="*/ 251577409 h 96"/>
                <a:gd name="T16" fmla="*/ 16816243 w 55"/>
                <a:gd name="T17" fmla="*/ 273513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96">
                  <a:moveTo>
                    <a:pt x="6" y="1"/>
                  </a:moveTo>
                  <a:cubicBezTo>
                    <a:pt x="6" y="0"/>
                    <a:pt x="4" y="0"/>
                    <a:pt x="2" y="1"/>
                  </a:cubicBezTo>
                  <a:cubicBezTo>
                    <a:pt x="2" y="1"/>
                    <a:pt x="2" y="1"/>
                    <a:pt x="2" y="1"/>
                  </a:cubicBezTo>
                  <a:cubicBezTo>
                    <a:pt x="1" y="1"/>
                    <a:pt x="0" y="3"/>
                    <a:pt x="1" y="4"/>
                  </a:cubicBezTo>
                  <a:cubicBezTo>
                    <a:pt x="49" y="95"/>
                    <a:pt x="49" y="95"/>
                    <a:pt x="49" y="95"/>
                  </a:cubicBezTo>
                  <a:cubicBezTo>
                    <a:pt x="50" y="96"/>
                    <a:pt x="51" y="96"/>
                    <a:pt x="53" y="96"/>
                  </a:cubicBezTo>
                  <a:cubicBezTo>
                    <a:pt x="53" y="96"/>
                    <a:pt x="53" y="96"/>
                    <a:pt x="53" y="96"/>
                  </a:cubicBezTo>
                  <a:cubicBezTo>
                    <a:pt x="54" y="95"/>
                    <a:pt x="55" y="93"/>
                    <a:pt x="55" y="92"/>
                  </a:cubicBezTo>
                  <a:lnTo>
                    <a:pt x="6" y="1"/>
                  </a:lnTo>
                  <a:close/>
                </a:path>
              </a:pathLst>
            </a:custGeom>
            <a:solidFill>
              <a:srgbClr val="AD42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7" name="Freeform 67"/>
            <p:cNvSpPr>
              <a:spLocks noEditPoints="1"/>
            </p:cNvSpPr>
            <p:nvPr/>
          </p:nvSpPr>
          <p:spPr bwMode="auto">
            <a:xfrm>
              <a:off x="2035175" y="3794125"/>
              <a:ext cx="1050925" cy="1077913"/>
            </a:xfrm>
            <a:custGeom>
              <a:avLst/>
              <a:gdLst>
                <a:gd name="T0" fmla="*/ 1742024220 w 634"/>
                <a:gd name="T1" fmla="*/ 652503292 h 651"/>
                <a:gd name="T2" fmla="*/ 1739275902 w 634"/>
                <a:gd name="T3" fmla="*/ 647019348 h 651"/>
                <a:gd name="T4" fmla="*/ 1739275902 w 634"/>
                <a:gd name="T5" fmla="*/ 0 h 651"/>
                <a:gd name="T6" fmla="*/ 0 w 634"/>
                <a:gd name="T7" fmla="*/ 0 h 651"/>
                <a:gd name="T8" fmla="*/ 0 w 634"/>
                <a:gd name="T9" fmla="*/ 1066486460 h 651"/>
                <a:gd name="T10" fmla="*/ 189589191 w 634"/>
                <a:gd name="T11" fmla="*/ 1066486460 h 651"/>
                <a:gd name="T12" fmla="*/ 186842530 w 634"/>
                <a:gd name="T13" fmla="*/ 1066486460 h 651"/>
                <a:gd name="T14" fmla="*/ 0 w 634"/>
                <a:gd name="T15" fmla="*/ 1066486460 h 651"/>
                <a:gd name="T16" fmla="*/ 0 w 634"/>
                <a:gd name="T17" fmla="*/ 1124059598 h 651"/>
                <a:gd name="T18" fmla="*/ 686918727 w 634"/>
                <a:gd name="T19" fmla="*/ 1784787151 h 651"/>
                <a:gd name="T20" fmla="*/ 1060602130 w 634"/>
                <a:gd name="T21" fmla="*/ 1784787151 h 651"/>
                <a:gd name="T22" fmla="*/ 1742024220 w 634"/>
                <a:gd name="T23" fmla="*/ 1346129545 h 651"/>
                <a:gd name="T24" fmla="*/ 1742024220 w 634"/>
                <a:gd name="T25" fmla="*/ 1066486460 h 651"/>
                <a:gd name="T26" fmla="*/ 1742024220 w 634"/>
                <a:gd name="T27" fmla="*/ 652503292 h 651"/>
                <a:gd name="T28" fmla="*/ 406654931 w 634"/>
                <a:gd name="T29" fmla="*/ 1066486460 h 651"/>
                <a:gd name="T30" fmla="*/ 403908271 w 634"/>
                <a:gd name="T31" fmla="*/ 1066486460 h 651"/>
                <a:gd name="T32" fmla="*/ 829796456 w 634"/>
                <a:gd name="T33" fmla="*/ 1066486460 h 651"/>
                <a:gd name="T34" fmla="*/ 829796456 w 634"/>
                <a:gd name="T35" fmla="*/ 1066486460 h 651"/>
                <a:gd name="T36" fmla="*/ 406654931 w 634"/>
                <a:gd name="T37" fmla="*/ 1066486460 h 6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4" h="651">
                  <a:moveTo>
                    <a:pt x="634" y="238"/>
                  </a:moveTo>
                  <a:cubicBezTo>
                    <a:pt x="633" y="236"/>
                    <a:pt x="633" y="236"/>
                    <a:pt x="633" y="236"/>
                  </a:cubicBezTo>
                  <a:cubicBezTo>
                    <a:pt x="633" y="0"/>
                    <a:pt x="633" y="0"/>
                    <a:pt x="633" y="0"/>
                  </a:cubicBezTo>
                  <a:cubicBezTo>
                    <a:pt x="0" y="0"/>
                    <a:pt x="0" y="0"/>
                    <a:pt x="0" y="0"/>
                  </a:cubicBezTo>
                  <a:cubicBezTo>
                    <a:pt x="0" y="389"/>
                    <a:pt x="0" y="389"/>
                    <a:pt x="0" y="389"/>
                  </a:cubicBezTo>
                  <a:cubicBezTo>
                    <a:pt x="69" y="389"/>
                    <a:pt x="69" y="389"/>
                    <a:pt x="69" y="389"/>
                  </a:cubicBezTo>
                  <a:cubicBezTo>
                    <a:pt x="69" y="389"/>
                    <a:pt x="68" y="389"/>
                    <a:pt x="68" y="389"/>
                  </a:cubicBezTo>
                  <a:cubicBezTo>
                    <a:pt x="0" y="389"/>
                    <a:pt x="0" y="389"/>
                    <a:pt x="0" y="389"/>
                  </a:cubicBezTo>
                  <a:cubicBezTo>
                    <a:pt x="0" y="402"/>
                    <a:pt x="0" y="410"/>
                    <a:pt x="0" y="410"/>
                  </a:cubicBezTo>
                  <a:cubicBezTo>
                    <a:pt x="0" y="555"/>
                    <a:pt x="105" y="651"/>
                    <a:pt x="250" y="651"/>
                  </a:cubicBezTo>
                  <a:cubicBezTo>
                    <a:pt x="386" y="651"/>
                    <a:pt x="386" y="651"/>
                    <a:pt x="386" y="651"/>
                  </a:cubicBezTo>
                  <a:cubicBezTo>
                    <a:pt x="551" y="651"/>
                    <a:pt x="634" y="517"/>
                    <a:pt x="634" y="491"/>
                  </a:cubicBezTo>
                  <a:cubicBezTo>
                    <a:pt x="634" y="389"/>
                    <a:pt x="634" y="389"/>
                    <a:pt x="634" y="389"/>
                  </a:cubicBezTo>
                  <a:lnTo>
                    <a:pt x="634" y="238"/>
                  </a:lnTo>
                  <a:close/>
                  <a:moveTo>
                    <a:pt x="148" y="389"/>
                  </a:moveTo>
                  <a:cubicBezTo>
                    <a:pt x="148" y="389"/>
                    <a:pt x="148" y="389"/>
                    <a:pt x="147" y="389"/>
                  </a:cubicBezTo>
                  <a:cubicBezTo>
                    <a:pt x="302" y="389"/>
                    <a:pt x="302" y="389"/>
                    <a:pt x="302" y="389"/>
                  </a:cubicBezTo>
                  <a:cubicBezTo>
                    <a:pt x="302" y="389"/>
                    <a:pt x="302" y="389"/>
                    <a:pt x="302" y="389"/>
                  </a:cubicBezTo>
                  <a:lnTo>
                    <a:pt x="148" y="3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8" name="Freeform 68"/>
            <p:cNvSpPr/>
            <p:nvPr/>
          </p:nvSpPr>
          <p:spPr bwMode="auto">
            <a:xfrm>
              <a:off x="1835150" y="3794125"/>
              <a:ext cx="1385887" cy="449263"/>
            </a:xfrm>
            <a:custGeom>
              <a:avLst/>
              <a:gdLst>
                <a:gd name="T0" fmla="*/ 79507195 w 837"/>
                <a:gd name="T1" fmla="*/ 744786875 h 271"/>
                <a:gd name="T2" fmla="*/ 2147483647 w 837"/>
                <a:gd name="T3" fmla="*/ 744786875 h 271"/>
                <a:gd name="T4" fmla="*/ 2147483647 w 837"/>
                <a:gd name="T5" fmla="*/ 629359440 h 271"/>
                <a:gd name="T6" fmla="*/ 2147483647 w 837"/>
                <a:gd name="T7" fmla="*/ 566147639 h 271"/>
                <a:gd name="T8" fmla="*/ 2147483647 w 837"/>
                <a:gd name="T9" fmla="*/ 401249882 h 271"/>
                <a:gd name="T10" fmla="*/ 2147483647 w 837"/>
                <a:gd name="T11" fmla="*/ 338039738 h 271"/>
                <a:gd name="T12" fmla="*/ 2147483647 w 837"/>
                <a:gd name="T13" fmla="*/ 173141981 h 271"/>
                <a:gd name="T14" fmla="*/ 2147483647 w 837"/>
                <a:gd name="T15" fmla="*/ 109931838 h 271"/>
                <a:gd name="T16" fmla="*/ 2147483647 w 837"/>
                <a:gd name="T17" fmla="*/ 0 h 271"/>
                <a:gd name="T18" fmla="*/ 79507195 w 837"/>
                <a:gd name="T19" fmla="*/ 0 h 271"/>
                <a:gd name="T20" fmla="*/ 21932448 w 837"/>
                <a:gd name="T21" fmla="*/ 109931838 h 271"/>
                <a:gd name="T22" fmla="*/ 10966224 w 837"/>
                <a:gd name="T23" fmla="*/ 173141981 h 271"/>
                <a:gd name="T24" fmla="*/ 0 w 837"/>
                <a:gd name="T25" fmla="*/ 338039738 h 271"/>
                <a:gd name="T26" fmla="*/ 0 w 837"/>
                <a:gd name="T27" fmla="*/ 373766922 h 271"/>
                <a:gd name="T28" fmla="*/ 0 w 837"/>
                <a:gd name="T29" fmla="*/ 401249882 h 271"/>
                <a:gd name="T30" fmla="*/ 10966224 w 837"/>
                <a:gd name="T31" fmla="*/ 566147639 h 271"/>
                <a:gd name="T32" fmla="*/ 21932448 w 837"/>
                <a:gd name="T33" fmla="*/ 629359440 h 271"/>
                <a:gd name="T34" fmla="*/ 79507195 w 837"/>
                <a:gd name="T35" fmla="*/ 744786875 h 2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7" h="271">
                  <a:moveTo>
                    <a:pt x="29" y="271"/>
                  </a:moveTo>
                  <a:cubicBezTo>
                    <a:pt x="837" y="271"/>
                    <a:pt x="837" y="271"/>
                    <a:pt x="837" y="271"/>
                  </a:cubicBezTo>
                  <a:cubicBezTo>
                    <a:pt x="837" y="229"/>
                    <a:pt x="837" y="229"/>
                    <a:pt x="837" y="229"/>
                  </a:cubicBezTo>
                  <a:cubicBezTo>
                    <a:pt x="837" y="206"/>
                    <a:pt x="837" y="206"/>
                    <a:pt x="837" y="206"/>
                  </a:cubicBezTo>
                  <a:cubicBezTo>
                    <a:pt x="837" y="146"/>
                    <a:pt x="837" y="146"/>
                    <a:pt x="837" y="146"/>
                  </a:cubicBezTo>
                  <a:cubicBezTo>
                    <a:pt x="837" y="123"/>
                    <a:pt x="837" y="123"/>
                    <a:pt x="837" y="123"/>
                  </a:cubicBezTo>
                  <a:cubicBezTo>
                    <a:pt x="837" y="63"/>
                    <a:pt x="837" y="63"/>
                    <a:pt x="837" y="63"/>
                  </a:cubicBezTo>
                  <a:cubicBezTo>
                    <a:pt x="837" y="40"/>
                    <a:pt x="837" y="40"/>
                    <a:pt x="837" y="40"/>
                  </a:cubicBezTo>
                  <a:cubicBezTo>
                    <a:pt x="837" y="0"/>
                    <a:pt x="837" y="0"/>
                    <a:pt x="837" y="0"/>
                  </a:cubicBezTo>
                  <a:cubicBezTo>
                    <a:pt x="29" y="0"/>
                    <a:pt x="29" y="0"/>
                    <a:pt x="29" y="0"/>
                  </a:cubicBezTo>
                  <a:cubicBezTo>
                    <a:pt x="21" y="0"/>
                    <a:pt x="13" y="15"/>
                    <a:pt x="8" y="40"/>
                  </a:cubicBezTo>
                  <a:cubicBezTo>
                    <a:pt x="7" y="47"/>
                    <a:pt x="5" y="55"/>
                    <a:pt x="4" y="63"/>
                  </a:cubicBezTo>
                  <a:cubicBezTo>
                    <a:pt x="2" y="81"/>
                    <a:pt x="0" y="101"/>
                    <a:pt x="0" y="123"/>
                  </a:cubicBezTo>
                  <a:cubicBezTo>
                    <a:pt x="0" y="127"/>
                    <a:pt x="0" y="131"/>
                    <a:pt x="0" y="136"/>
                  </a:cubicBezTo>
                  <a:cubicBezTo>
                    <a:pt x="0" y="139"/>
                    <a:pt x="0" y="143"/>
                    <a:pt x="0" y="146"/>
                  </a:cubicBezTo>
                  <a:cubicBezTo>
                    <a:pt x="0" y="168"/>
                    <a:pt x="2" y="189"/>
                    <a:pt x="4" y="206"/>
                  </a:cubicBezTo>
                  <a:cubicBezTo>
                    <a:pt x="5" y="215"/>
                    <a:pt x="6" y="222"/>
                    <a:pt x="8" y="229"/>
                  </a:cubicBezTo>
                  <a:cubicBezTo>
                    <a:pt x="13" y="255"/>
                    <a:pt x="21" y="271"/>
                    <a:pt x="29" y="271"/>
                  </a:cubicBezTo>
                  <a:close/>
                </a:path>
              </a:pathLst>
            </a:cu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9" name="Freeform 69"/>
            <p:cNvSpPr/>
            <p:nvPr/>
          </p:nvSpPr>
          <p:spPr bwMode="auto">
            <a:xfrm>
              <a:off x="3429000" y="3889375"/>
              <a:ext cx="280987" cy="257175"/>
            </a:xfrm>
            <a:custGeom>
              <a:avLst/>
              <a:gdLst>
                <a:gd name="T0" fmla="*/ 60483642 w 177"/>
                <a:gd name="T1" fmla="*/ 380544388 h 162"/>
                <a:gd name="T2" fmla="*/ 446066069 w 177"/>
                <a:gd name="T3" fmla="*/ 204133450 h 162"/>
                <a:gd name="T4" fmla="*/ 60483642 w 177"/>
                <a:gd name="T5" fmla="*/ 25201563 h 162"/>
                <a:gd name="T6" fmla="*/ 0 w 177"/>
                <a:gd name="T7" fmla="*/ 0 h 162"/>
                <a:gd name="T8" fmla="*/ 0 w 177"/>
                <a:gd name="T9" fmla="*/ 408265313 h 162"/>
                <a:gd name="T10" fmla="*/ 60483642 w 177"/>
                <a:gd name="T11" fmla="*/ 380544388 h 1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 h="162">
                  <a:moveTo>
                    <a:pt x="24" y="151"/>
                  </a:moveTo>
                  <a:lnTo>
                    <a:pt x="177" y="81"/>
                  </a:lnTo>
                  <a:lnTo>
                    <a:pt x="24" y="10"/>
                  </a:lnTo>
                  <a:lnTo>
                    <a:pt x="0" y="0"/>
                  </a:lnTo>
                  <a:lnTo>
                    <a:pt x="0" y="162"/>
                  </a:lnTo>
                  <a:lnTo>
                    <a:pt x="24" y="151"/>
                  </a:lnTo>
                  <a:close/>
                </a:path>
              </a:pathLst>
            </a:custGeom>
            <a:solidFill>
              <a:srgbClr val="F264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0" name="Freeform 70"/>
            <p:cNvSpPr/>
            <p:nvPr/>
          </p:nvSpPr>
          <p:spPr bwMode="auto">
            <a:xfrm>
              <a:off x="3221038" y="3794125"/>
              <a:ext cx="207962" cy="449263"/>
            </a:xfrm>
            <a:custGeom>
              <a:avLst/>
              <a:gdLst>
                <a:gd name="T0" fmla="*/ 330138881 w 131"/>
                <a:gd name="T1" fmla="*/ 559475310 h 283"/>
                <a:gd name="T2" fmla="*/ 330138881 w 131"/>
                <a:gd name="T3" fmla="*/ 151209543 h 283"/>
                <a:gd name="T4" fmla="*/ 0 w 131"/>
                <a:gd name="T5" fmla="*/ 0 h 283"/>
                <a:gd name="T6" fmla="*/ 0 w 131"/>
                <a:gd name="T7" fmla="*/ 105846680 h 283"/>
                <a:gd name="T8" fmla="*/ 0 w 131"/>
                <a:gd name="T9" fmla="*/ 166330498 h 283"/>
                <a:gd name="T10" fmla="*/ 0 w 131"/>
                <a:gd name="T11" fmla="*/ 322580359 h 283"/>
                <a:gd name="T12" fmla="*/ 0 w 131"/>
                <a:gd name="T13" fmla="*/ 355343220 h 283"/>
                <a:gd name="T14" fmla="*/ 0 w 131"/>
                <a:gd name="T15" fmla="*/ 383064176 h 283"/>
                <a:gd name="T16" fmla="*/ 0 w 131"/>
                <a:gd name="T17" fmla="*/ 541834991 h 283"/>
                <a:gd name="T18" fmla="*/ 0 w 131"/>
                <a:gd name="T19" fmla="*/ 602318808 h 283"/>
                <a:gd name="T20" fmla="*/ 0 w 131"/>
                <a:gd name="T21" fmla="*/ 713205806 h 283"/>
                <a:gd name="T22" fmla="*/ 330138881 w 131"/>
                <a:gd name="T23" fmla="*/ 559475310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1" h="283">
                  <a:moveTo>
                    <a:pt x="131" y="222"/>
                  </a:moveTo>
                  <a:lnTo>
                    <a:pt x="131" y="60"/>
                  </a:lnTo>
                  <a:lnTo>
                    <a:pt x="0" y="0"/>
                  </a:lnTo>
                  <a:lnTo>
                    <a:pt x="0" y="42"/>
                  </a:lnTo>
                  <a:lnTo>
                    <a:pt x="0" y="66"/>
                  </a:lnTo>
                  <a:lnTo>
                    <a:pt x="0" y="128"/>
                  </a:lnTo>
                  <a:lnTo>
                    <a:pt x="0" y="141"/>
                  </a:lnTo>
                  <a:lnTo>
                    <a:pt x="0" y="152"/>
                  </a:lnTo>
                  <a:lnTo>
                    <a:pt x="0" y="215"/>
                  </a:lnTo>
                  <a:lnTo>
                    <a:pt x="0" y="239"/>
                  </a:lnTo>
                  <a:lnTo>
                    <a:pt x="0" y="283"/>
                  </a:lnTo>
                  <a:lnTo>
                    <a:pt x="131" y="2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1" name="Freeform 71"/>
            <p:cNvSpPr/>
            <p:nvPr/>
          </p:nvSpPr>
          <p:spPr bwMode="auto">
            <a:xfrm>
              <a:off x="1846263" y="3841750"/>
              <a:ext cx="1374775" cy="28575"/>
            </a:xfrm>
            <a:custGeom>
              <a:avLst/>
              <a:gdLst>
                <a:gd name="T0" fmla="*/ 2147483647 w 830"/>
                <a:gd name="T1" fmla="*/ 0 h 17"/>
                <a:gd name="T2" fmla="*/ 10973355 w 830"/>
                <a:gd name="T3" fmla="*/ 0 h 17"/>
                <a:gd name="T4" fmla="*/ 2742925 w 830"/>
                <a:gd name="T5" fmla="*/ 31079515 h 17"/>
                <a:gd name="T6" fmla="*/ 0 w 830"/>
                <a:gd name="T7" fmla="*/ 48031213 h 17"/>
                <a:gd name="T8" fmla="*/ 2147483647 w 830"/>
                <a:gd name="T9" fmla="*/ 48031213 h 17"/>
                <a:gd name="T10" fmla="*/ 2147483647 w 830"/>
                <a:gd name="T11" fmla="*/ 31079515 h 17"/>
                <a:gd name="T12" fmla="*/ 2147483647 w 83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0" h="17">
                  <a:moveTo>
                    <a:pt x="830" y="0"/>
                  </a:moveTo>
                  <a:cubicBezTo>
                    <a:pt x="4" y="0"/>
                    <a:pt x="4" y="0"/>
                    <a:pt x="4" y="0"/>
                  </a:cubicBezTo>
                  <a:cubicBezTo>
                    <a:pt x="3" y="3"/>
                    <a:pt x="2" y="7"/>
                    <a:pt x="1" y="11"/>
                  </a:cubicBezTo>
                  <a:cubicBezTo>
                    <a:pt x="1" y="13"/>
                    <a:pt x="0" y="15"/>
                    <a:pt x="0" y="17"/>
                  </a:cubicBezTo>
                  <a:cubicBezTo>
                    <a:pt x="830" y="17"/>
                    <a:pt x="830" y="17"/>
                    <a:pt x="830" y="17"/>
                  </a:cubicBezTo>
                  <a:cubicBezTo>
                    <a:pt x="830" y="11"/>
                    <a:pt x="830" y="11"/>
                    <a:pt x="830" y="11"/>
                  </a:cubicBezTo>
                  <a:lnTo>
                    <a:pt x="830" y="0"/>
                  </a:ln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2" name="Freeform 72"/>
            <p:cNvSpPr/>
            <p:nvPr/>
          </p:nvSpPr>
          <p:spPr bwMode="auto">
            <a:xfrm>
              <a:off x="1846263" y="4165600"/>
              <a:ext cx="1374775" cy="26988"/>
            </a:xfrm>
            <a:custGeom>
              <a:avLst/>
              <a:gdLst>
                <a:gd name="T0" fmla="*/ 2742925 w 830"/>
                <a:gd name="T1" fmla="*/ 12601808 h 17"/>
                <a:gd name="T2" fmla="*/ 8230430 w 830"/>
                <a:gd name="T3" fmla="*/ 42844244 h 17"/>
                <a:gd name="T4" fmla="*/ 2147483647 w 830"/>
                <a:gd name="T5" fmla="*/ 42844244 h 17"/>
                <a:gd name="T6" fmla="*/ 2147483647 w 830"/>
                <a:gd name="T7" fmla="*/ 12601808 h 17"/>
                <a:gd name="T8" fmla="*/ 2147483647 w 830"/>
                <a:gd name="T9" fmla="*/ 0 h 17"/>
                <a:gd name="T10" fmla="*/ 0 w 830"/>
                <a:gd name="T11" fmla="*/ 0 h 17"/>
                <a:gd name="T12" fmla="*/ 2742925 w 830"/>
                <a:gd name="T13" fmla="*/ 1260180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0" h="17">
                  <a:moveTo>
                    <a:pt x="1" y="5"/>
                  </a:moveTo>
                  <a:cubicBezTo>
                    <a:pt x="2" y="9"/>
                    <a:pt x="2" y="13"/>
                    <a:pt x="3" y="17"/>
                  </a:cubicBezTo>
                  <a:cubicBezTo>
                    <a:pt x="830" y="17"/>
                    <a:pt x="830" y="17"/>
                    <a:pt x="830" y="17"/>
                  </a:cubicBezTo>
                  <a:cubicBezTo>
                    <a:pt x="830" y="5"/>
                    <a:pt x="830" y="5"/>
                    <a:pt x="830" y="5"/>
                  </a:cubicBezTo>
                  <a:cubicBezTo>
                    <a:pt x="830" y="0"/>
                    <a:pt x="830" y="0"/>
                    <a:pt x="830" y="0"/>
                  </a:cubicBezTo>
                  <a:cubicBezTo>
                    <a:pt x="0" y="0"/>
                    <a:pt x="0" y="0"/>
                    <a:pt x="0" y="0"/>
                  </a:cubicBezTo>
                  <a:cubicBezTo>
                    <a:pt x="0" y="2"/>
                    <a:pt x="0" y="4"/>
                    <a:pt x="1" y="5"/>
                  </a:cubicBez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3" name="Freeform 73"/>
            <p:cNvSpPr/>
            <p:nvPr/>
          </p:nvSpPr>
          <p:spPr bwMode="auto">
            <a:xfrm>
              <a:off x="1835150" y="3949700"/>
              <a:ext cx="1385887" cy="28575"/>
            </a:xfrm>
            <a:custGeom>
              <a:avLst/>
              <a:gdLst>
                <a:gd name="T0" fmla="*/ 0 w 837"/>
                <a:gd name="T1" fmla="*/ 48031213 h 17"/>
                <a:gd name="T2" fmla="*/ 2147483647 w 837"/>
                <a:gd name="T3" fmla="*/ 48031213 h 17"/>
                <a:gd name="T4" fmla="*/ 2147483647 w 837"/>
                <a:gd name="T5" fmla="*/ 0 h 17"/>
                <a:gd name="T6" fmla="*/ 2741970 w 837"/>
                <a:gd name="T7" fmla="*/ 0 h 17"/>
                <a:gd name="T8" fmla="*/ 0 w 837"/>
                <a:gd name="T9" fmla="*/ 4803121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7" h="17">
                  <a:moveTo>
                    <a:pt x="0" y="17"/>
                  </a:moveTo>
                  <a:cubicBezTo>
                    <a:pt x="837" y="17"/>
                    <a:pt x="837" y="17"/>
                    <a:pt x="837" y="17"/>
                  </a:cubicBezTo>
                  <a:cubicBezTo>
                    <a:pt x="837" y="0"/>
                    <a:pt x="837" y="0"/>
                    <a:pt x="837" y="0"/>
                  </a:cubicBezTo>
                  <a:cubicBezTo>
                    <a:pt x="1" y="0"/>
                    <a:pt x="1" y="0"/>
                    <a:pt x="1" y="0"/>
                  </a:cubicBezTo>
                  <a:cubicBezTo>
                    <a:pt x="1" y="5"/>
                    <a:pt x="0" y="11"/>
                    <a:pt x="0" y="17"/>
                  </a:cubicBez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4" name="Freeform 74"/>
            <p:cNvSpPr/>
            <p:nvPr/>
          </p:nvSpPr>
          <p:spPr bwMode="auto">
            <a:xfrm>
              <a:off x="1835150" y="4057650"/>
              <a:ext cx="1385887" cy="28575"/>
            </a:xfrm>
            <a:custGeom>
              <a:avLst/>
              <a:gdLst>
                <a:gd name="T0" fmla="*/ 2741970 w 837"/>
                <a:gd name="T1" fmla="*/ 48031213 h 17"/>
                <a:gd name="T2" fmla="*/ 2147483647 w 837"/>
                <a:gd name="T3" fmla="*/ 48031213 h 17"/>
                <a:gd name="T4" fmla="*/ 2147483647 w 837"/>
                <a:gd name="T5" fmla="*/ 0 h 17"/>
                <a:gd name="T6" fmla="*/ 0 w 837"/>
                <a:gd name="T7" fmla="*/ 0 h 17"/>
                <a:gd name="T8" fmla="*/ 2741970 w 837"/>
                <a:gd name="T9" fmla="*/ 4803121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7" h="17">
                  <a:moveTo>
                    <a:pt x="1" y="17"/>
                  </a:moveTo>
                  <a:cubicBezTo>
                    <a:pt x="837" y="17"/>
                    <a:pt x="837" y="17"/>
                    <a:pt x="837" y="17"/>
                  </a:cubicBezTo>
                  <a:cubicBezTo>
                    <a:pt x="837" y="0"/>
                    <a:pt x="837" y="0"/>
                    <a:pt x="837" y="0"/>
                  </a:cubicBezTo>
                  <a:cubicBezTo>
                    <a:pt x="0" y="0"/>
                    <a:pt x="0" y="0"/>
                    <a:pt x="0" y="0"/>
                  </a:cubicBezTo>
                  <a:cubicBezTo>
                    <a:pt x="0" y="6"/>
                    <a:pt x="1" y="11"/>
                    <a:pt x="1" y="17"/>
                  </a:cubicBezTo>
                  <a:close/>
                </a:path>
              </a:pathLst>
            </a:custGeom>
            <a:solidFill>
              <a:srgbClr val="C250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5" name="Freeform 75"/>
            <p:cNvSpPr/>
            <p:nvPr/>
          </p:nvSpPr>
          <p:spPr bwMode="auto">
            <a:xfrm>
              <a:off x="2579688" y="3579813"/>
              <a:ext cx="231775" cy="523875"/>
            </a:xfrm>
            <a:custGeom>
              <a:avLst/>
              <a:gdLst>
                <a:gd name="T0" fmla="*/ 383692674 w 139"/>
                <a:gd name="T1" fmla="*/ 189639434 h 316"/>
                <a:gd name="T2" fmla="*/ 383692674 w 139"/>
                <a:gd name="T3" fmla="*/ 189639434 h 316"/>
                <a:gd name="T4" fmla="*/ 191846337 w 139"/>
                <a:gd name="T5" fmla="*/ 0 h 316"/>
                <a:gd name="T6" fmla="*/ 0 w 139"/>
                <a:gd name="T7" fmla="*/ 189639434 h 316"/>
                <a:gd name="T8" fmla="*/ 2779633 w 139"/>
                <a:gd name="T9" fmla="*/ 678857451 h 316"/>
                <a:gd name="T10" fmla="*/ 194625970 w 139"/>
                <a:gd name="T11" fmla="*/ 868496885 h 316"/>
                <a:gd name="T12" fmla="*/ 386472307 w 139"/>
                <a:gd name="T13" fmla="*/ 678857451 h 316"/>
                <a:gd name="T14" fmla="*/ 383692674 w 139"/>
                <a:gd name="T15" fmla="*/ 189639434 h 3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 h="316">
                  <a:moveTo>
                    <a:pt x="138" y="69"/>
                  </a:moveTo>
                  <a:cubicBezTo>
                    <a:pt x="138" y="69"/>
                    <a:pt x="138" y="69"/>
                    <a:pt x="138" y="69"/>
                  </a:cubicBezTo>
                  <a:cubicBezTo>
                    <a:pt x="138" y="31"/>
                    <a:pt x="107" y="0"/>
                    <a:pt x="69" y="0"/>
                  </a:cubicBezTo>
                  <a:cubicBezTo>
                    <a:pt x="31" y="0"/>
                    <a:pt x="0" y="31"/>
                    <a:pt x="0" y="69"/>
                  </a:cubicBezTo>
                  <a:cubicBezTo>
                    <a:pt x="1" y="247"/>
                    <a:pt x="1" y="247"/>
                    <a:pt x="1" y="247"/>
                  </a:cubicBezTo>
                  <a:cubicBezTo>
                    <a:pt x="1" y="285"/>
                    <a:pt x="32" y="316"/>
                    <a:pt x="70" y="316"/>
                  </a:cubicBezTo>
                  <a:cubicBezTo>
                    <a:pt x="108" y="316"/>
                    <a:pt x="139" y="285"/>
                    <a:pt x="139" y="247"/>
                  </a:cubicBezTo>
                  <a:lnTo>
                    <a:pt x="138"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6" name="Freeform 76"/>
            <p:cNvSpPr/>
            <p:nvPr/>
          </p:nvSpPr>
          <p:spPr bwMode="auto">
            <a:xfrm>
              <a:off x="2306638" y="3579813"/>
              <a:ext cx="230187" cy="523875"/>
            </a:xfrm>
            <a:custGeom>
              <a:avLst/>
              <a:gdLst>
                <a:gd name="T0" fmla="*/ 378452268 w 139"/>
                <a:gd name="T1" fmla="*/ 189639434 h 316"/>
                <a:gd name="T2" fmla="*/ 189225306 w 139"/>
                <a:gd name="T3" fmla="*/ 0 h 316"/>
                <a:gd name="T4" fmla="*/ 0 w 139"/>
                <a:gd name="T5" fmla="*/ 189639434 h 316"/>
                <a:gd name="T6" fmla="*/ 2742372 w 139"/>
                <a:gd name="T7" fmla="*/ 678857451 h 316"/>
                <a:gd name="T8" fmla="*/ 2742372 w 139"/>
                <a:gd name="T9" fmla="*/ 678857451 h 316"/>
                <a:gd name="T10" fmla="*/ 191969334 w 139"/>
                <a:gd name="T11" fmla="*/ 868496885 h 316"/>
                <a:gd name="T12" fmla="*/ 381194640 w 139"/>
                <a:gd name="T13" fmla="*/ 678857451 h 316"/>
                <a:gd name="T14" fmla="*/ 378452268 w 139"/>
                <a:gd name="T15" fmla="*/ 189639434 h 3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 h="316">
                  <a:moveTo>
                    <a:pt x="138" y="69"/>
                  </a:moveTo>
                  <a:cubicBezTo>
                    <a:pt x="138" y="31"/>
                    <a:pt x="107" y="0"/>
                    <a:pt x="69" y="0"/>
                  </a:cubicBezTo>
                  <a:cubicBezTo>
                    <a:pt x="31" y="0"/>
                    <a:pt x="0" y="31"/>
                    <a:pt x="0" y="69"/>
                  </a:cubicBezTo>
                  <a:cubicBezTo>
                    <a:pt x="1" y="247"/>
                    <a:pt x="1" y="247"/>
                    <a:pt x="1" y="247"/>
                  </a:cubicBezTo>
                  <a:cubicBezTo>
                    <a:pt x="1" y="247"/>
                    <a:pt x="1" y="247"/>
                    <a:pt x="1" y="247"/>
                  </a:cubicBezTo>
                  <a:cubicBezTo>
                    <a:pt x="1" y="285"/>
                    <a:pt x="32" y="316"/>
                    <a:pt x="70" y="316"/>
                  </a:cubicBezTo>
                  <a:cubicBezTo>
                    <a:pt x="108" y="316"/>
                    <a:pt x="139" y="285"/>
                    <a:pt x="139" y="247"/>
                  </a:cubicBezTo>
                  <a:lnTo>
                    <a:pt x="138"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7" name="Freeform 77"/>
            <p:cNvSpPr/>
            <p:nvPr/>
          </p:nvSpPr>
          <p:spPr bwMode="auto">
            <a:xfrm>
              <a:off x="2855913" y="3579813"/>
              <a:ext cx="228600" cy="523875"/>
            </a:xfrm>
            <a:custGeom>
              <a:avLst/>
              <a:gdLst>
                <a:gd name="T0" fmla="*/ 378680870 w 138"/>
                <a:gd name="T1" fmla="*/ 340802239 h 316"/>
                <a:gd name="T2" fmla="*/ 378680870 w 138"/>
                <a:gd name="T3" fmla="*/ 189639434 h 316"/>
                <a:gd name="T4" fmla="*/ 189340435 w 138"/>
                <a:gd name="T5" fmla="*/ 0 h 316"/>
                <a:gd name="T6" fmla="*/ 0 w 138"/>
                <a:gd name="T7" fmla="*/ 189639434 h 316"/>
                <a:gd name="T8" fmla="*/ 0 w 138"/>
                <a:gd name="T9" fmla="*/ 527694646 h 316"/>
                <a:gd name="T10" fmla="*/ 0 w 138"/>
                <a:gd name="T11" fmla="*/ 527694646 h 316"/>
                <a:gd name="T12" fmla="*/ 0 w 138"/>
                <a:gd name="T13" fmla="*/ 678857451 h 316"/>
                <a:gd name="T14" fmla="*/ 189340435 w 138"/>
                <a:gd name="T15" fmla="*/ 868496885 h 316"/>
                <a:gd name="T16" fmla="*/ 378680870 w 138"/>
                <a:gd name="T17" fmla="*/ 678857451 h 316"/>
                <a:gd name="T18" fmla="*/ 378680870 w 138"/>
                <a:gd name="T19" fmla="*/ 340802239 h 3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316">
                  <a:moveTo>
                    <a:pt x="138" y="124"/>
                  </a:moveTo>
                  <a:cubicBezTo>
                    <a:pt x="138" y="69"/>
                    <a:pt x="138" y="69"/>
                    <a:pt x="138" y="69"/>
                  </a:cubicBezTo>
                  <a:cubicBezTo>
                    <a:pt x="138" y="31"/>
                    <a:pt x="107" y="0"/>
                    <a:pt x="69" y="0"/>
                  </a:cubicBezTo>
                  <a:cubicBezTo>
                    <a:pt x="31" y="0"/>
                    <a:pt x="0" y="31"/>
                    <a:pt x="0" y="69"/>
                  </a:cubicBezTo>
                  <a:cubicBezTo>
                    <a:pt x="0" y="192"/>
                    <a:pt x="0" y="192"/>
                    <a:pt x="0" y="192"/>
                  </a:cubicBezTo>
                  <a:cubicBezTo>
                    <a:pt x="0" y="192"/>
                    <a:pt x="0" y="192"/>
                    <a:pt x="0" y="192"/>
                  </a:cubicBezTo>
                  <a:cubicBezTo>
                    <a:pt x="0" y="247"/>
                    <a:pt x="0" y="247"/>
                    <a:pt x="0" y="247"/>
                  </a:cubicBezTo>
                  <a:cubicBezTo>
                    <a:pt x="0" y="285"/>
                    <a:pt x="31" y="316"/>
                    <a:pt x="69" y="316"/>
                  </a:cubicBezTo>
                  <a:cubicBezTo>
                    <a:pt x="107" y="316"/>
                    <a:pt x="138" y="285"/>
                    <a:pt x="138" y="247"/>
                  </a:cubicBezTo>
                  <a:cubicBezTo>
                    <a:pt x="138" y="124"/>
                    <a:pt x="138" y="124"/>
                    <a:pt x="138"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8" name="Freeform 78"/>
            <p:cNvSpPr/>
            <p:nvPr/>
          </p:nvSpPr>
          <p:spPr bwMode="auto">
            <a:xfrm>
              <a:off x="2033588" y="3579813"/>
              <a:ext cx="228600" cy="523875"/>
            </a:xfrm>
            <a:custGeom>
              <a:avLst/>
              <a:gdLst>
                <a:gd name="T0" fmla="*/ 378680870 w 138"/>
                <a:gd name="T1" fmla="*/ 189639434 h 316"/>
                <a:gd name="T2" fmla="*/ 189340435 w 138"/>
                <a:gd name="T3" fmla="*/ 0 h 316"/>
                <a:gd name="T4" fmla="*/ 0 w 138"/>
                <a:gd name="T5" fmla="*/ 189639434 h 316"/>
                <a:gd name="T6" fmla="*/ 0 w 138"/>
                <a:gd name="T7" fmla="*/ 678857451 h 316"/>
                <a:gd name="T8" fmla="*/ 189340435 w 138"/>
                <a:gd name="T9" fmla="*/ 868496885 h 316"/>
                <a:gd name="T10" fmla="*/ 378680870 w 138"/>
                <a:gd name="T11" fmla="*/ 678857451 h 316"/>
                <a:gd name="T12" fmla="*/ 378680870 w 138"/>
                <a:gd name="T13" fmla="*/ 189639434 h 3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316">
                  <a:moveTo>
                    <a:pt x="138" y="69"/>
                  </a:moveTo>
                  <a:cubicBezTo>
                    <a:pt x="138" y="31"/>
                    <a:pt x="107" y="0"/>
                    <a:pt x="69" y="0"/>
                  </a:cubicBezTo>
                  <a:cubicBezTo>
                    <a:pt x="31" y="0"/>
                    <a:pt x="0" y="31"/>
                    <a:pt x="0" y="69"/>
                  </a:cubicBezTo>
                  <a:cubicBezTo>
                    <a:pt x="0" y="247"/>
                    <a:pt x="0" y="247"/>
                    <a:pt x="0" y="247"/>
                  </a:cubicBezTo>
                  <a:cubicBezTo>
                    <a:pt x="0" y="285"/>
                    <a:pt x="31" y="316"/>
                    <a:pt x="69" y="316"/>
                  </a:cubicBezTo>
                  <a:cubicBezTo>
                    <a:pt x="107" y="316"/>
                    <a:pt x="138" y="285"/>
                    <a:pt x="138" y="247"/>
                  </a:cubicBezTo>
                  <a:lnTo>
                    <a:pt x="138"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 name="Freeform 79"/>
            <p:cNvSpPr/>
            <p:nvPr/>
          </p:nvSpPr>
          <p:spPr bwMode="auto">
            <a:xfrm>
              <a:off x="2324100" y="3814763"/>
              <a:ext cx="801688" cy="1057275"/>
            </a:xfrm>
            <a:custGeom>
              <a:avLst/>
              <a:gdLst>
                <a:gd name="T0" fmla="*/ 484 w 484"/>
                <a:gd name="T1" fmla="*/ 354 h 639"/>
                <a:gd name="T2" fmla="*/ 455 w 484"/>
                <a:gd name="T3" fmla="*/ 214 h 639"/>
                <a:gd name="T4" fmla="*/ 404 w 484"/>
                <a:gd name="T5" fmla="*/ 68 h 639"/>
                <a:gd name="T6" fmla="*/ 333 w 484"/>
                <a:gd name="T7" fmla="*/ 2 h 639"/>
                <a:gd name="T8" fmla="*/ 273 w 484"/>
                <a:gd name="T9" fmla="*/ 31 h 639"/>
                <a:gd name="T10" fmla="*/ 255 w 484"/>
                <a:gd name="T11" fmla="*/ 80 h 639"/>
                <a:gd name="T12" fmla="*/ 304 w 484"/>
                <a:gd name="T13" fmla="*/ 284 h 639"/>
                <a:gd name="T14" fmla="*/ 128 w 484"/>
                <a:gd name="T15" fmla="*/ 377 h 639"/>
                <a:gd name="T16" fmla="*/ 111 w 484"/>
                <a:gd name="T17" fmla="*/ 639 h 639"/>
                <a:gd name="T18" fmla="*/ 212 w 484"/>
                <a:gd name="T19" fmla="*/ 639 h 639"/>
                <a:gd name="T20" fmla="*/ 459 w 484"/>
                <a:gd name="T21" fmla="*/ 485 h 639"/>
                <a:gd name="T22" fmla="*/ 484 w 484"/>
                <a:gd name="T23" fmla="*/ 35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4" h="639">
                  <a:moveTo>
                    <a:pt x="484" y="354"/>
                  </a:moveTo>
                  <a:cubicBezTo>
                    <a:pt x="484" y="300"/>
                    <a:pt x="472" y="246"/>
                    <a:pt x="455" y="214"/>
                  </a:cubicBezTo>
                  <a:cubicBezTo>
                    <a:pt x="404" y="68"/>
                    <a:pt x="404" y="68"/>
                    <a:pt x="404" y="68"/>
                  </a:cubicBezTo>
                  <a:cubicBezTo>
                    <a:pt x="392" y="31"/>
                    <a:pt x="371" y="0"/>
                    <a:pt x="333" y="2"/>
                  </a:cubicBezTo>
                  <a:cubicBezTo>
                    <a:pt x="315" y="2"/>
                    <a:pt x="286" y="17"/>
                    <a:pt x="273" y="31"/>
                  </a:cubicBezTo>
                  <a:cubicBezTo>
                    <a:pt x="261" y="44"/>
                    <a:pt x="254" y="62"/>
                    <a:pt x="255" y="80"/>
                  </a:cubicBezTo>
                  <a:cubicBezTo>
                    <a:pt x="304" y="284"/>
                    <a:pt x="304" y="284"/>
                    <a:pt x="304" y="284"/>
                  </a:cubicBezTo>
                  <a:cubicBezTo>
                    <a:pt x="128" y="377"/>
                    <a:pt x="128" y="377"/>
                    <a:pt x="128" y="377"/>
                  </a:cubicBezTo>
                  <a:cubicBezTo>
                    <a:pt x="0" y="445"/>
                    <a:pt x="54" y="639"/>
                    <a:pt x="111" y="639"/>
                  </a:cubicBezTo>
                  <a:cubicBezTo>
                    <a:pt x="212" y="639"/>
                    <a:pt x="212" y="639"/>
                    <a:pt x="212" y="639"/>
                  </a:cubicBezTo>
                  <a:cubicBezTo>
                    <a:pt x="368" y="639"/>
                    <a:pt x="451" y="520"/>
                    <a:pt x="459" y="485"/>
                  </a:cubicBezTo>
                  <a:cubicBezTo>
                    <a:pt x="474" y="454"/>
                    <a:pt x="484" y="405"/>
                    <a:pt x="484" y="354"/>
                  </a:cubicBezTo>
                  <a:close/>
                </a:path>
              </a:pathLst>
            </a:custGeom>
            <a:solidFill>
              <a:schemeClr val="bg1">
                <a:lumMod val="75000"/>
              </a:schemeClr>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7490" name="Freeform 80"/>
            <p:cNvSpPr/>
            <p:nvPr/>
          </p:nvSpPr>
          <p:spPr bwMode="auto">
            <a:xfrm>
              <a:off x="2060575" y="4773613"/>
              <a:ext cx="246062" cy="177800"/>
            </a:xfrm>
            <a:custGeom>
              <a:avLst/>
              <a:gdLst>
                <a:gd name="T0" fmla="*/ 406352402 w 149"/>
                <a:gd name="T1" fmla="*/ 0 h 108"/>
                <a:gd name="T2" fmla="*/ 87271090 w 149"/>
                <a:gd name="T3" fmla="*/ 0 h 108"/>
                <a:gd name="T4" fmla="*/ 0 w 149"/>
                <a:gd name="T5" fmla="*/ 92149789 h 108"/>
                <a:gd name="T6" fmla="*/ 0 w 149"/>
                <a:gd name="T7" fmla="*/ 292711481 h 108"/>
                <a:gd name="T8" fmla="*/ 406352402 w 149"/>
                <a:gd name="T9" fmla="*/ 292711481 h 108"/>
                <a:gd name="T10" fmla="*/ 406352402 w 149"/>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 h="108">
                  <a:moveTo>
                    <a:pt x="149" y="0"/>
                  </a:moveTo>
                  <a:cubicBezTo>
                    <a:pt x="32" y="0"/>
                    <a:pt x="32" y="0"/>
                    <a:pt x="32" y="0"/>
                  </a:cubicBezTo>
                  <a:cubicBezTo>
                    <a:pt x="14" y="0"/>
                    <a:pt x="0" y="15"/>
                    <a:pt x="0" y="34"/>
                  </a:cubicBezTo>
                  <a:cubicBezTo>
                    <a:pt x="0" y="108"/>
                    <a:pt x="0" y="108"/>
                    <a:pt x="0" y="108"/>
                  </a:cubicBezTo>
                  <a:cubicBezTo>
                    <a:pt x="149" y="108"/>
                    <a:pt x="149" y="108"/>
                    <a:pt x="149" y="108"/>
                  </a:cubicBezTo>
                  <a:lnTo>
                    <a:pt x="149" y="0"/>
                  </a:lnTo>
                  <a:close/>
                </a:path>
              </a:pathLst>
            </a:custGeom>
            <a:solidFill>
              <a:srgbClr val="011D2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91" name="Freeform 81"/>
            <p:cNvSpPr/>
            <p:nvPr/>
          </p:nvSpPr>
          <p:spPr bwMode="auto">
            <a:xfrm>
              <a:off x="2306638" y="4773613"/>
              <a:ext cx="754062" cy="177800"/>
            </a:xfrm>
            <a:custGeom>
              <a:avLst/>
              <a:gdLst>
                <a:gd name="T0" fmla="*/ 1161800725 w 455"/>
                <a:gd name="T1" fmla="*/ 0 h 108"/>
                <a:gd name="T2" fmla="*/ 0 w 455"/>
                <a:gd name="T3" fmla="*/ 0 h 108"/>
                <a:gd name="T4" fmla="*/ 0 w 455"/>
                <a:gd name="T5" fmla="*/ 292711481 h 108"/>
                <a:gd name="T6" fmla="*/ 1249691208 w 455"/>
                <a:gd name="T7" fmla="*/ 292711481 h 108"/>
                <a:gd name="T8" fmla="*/ 1249691208 w 455"/>
                <a:gd name="T9" fmla="*/ 92149789 h 108"/>
                <a:gd name="T10" fmla="*/ 1161800725 w 455"/>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5" h="108">
                  <a:moveTo>
                    <a:pt x="423" y="0"/>
                  </a:moveTo>
                  <a:cubicBezTo>
                    <a:pt x="0" y="0"/>
                    <a:pt x="0" y="0"/>
                    <a:pt x="0" y="0"/>
                  </a:cubicBezTo>
                  <a:cubicBezTo>
                    <a:pt x="0" y="108"/>
                    <a:pt x="0" y="108"/>
                    <a:pt x="0" y="108"/>
                  </a:cubicBezTo>
                  <a:cubicBezTo>
                    <a:pt x="455" y="108"/>
                    <a:pt x="455" y="108"/>
                    <a:pt x="455" y="108"/>
                  </a:cubicBezTo>
                  <a:cubicBezTo>
                    <a:pt x="455" y="34"/>
                    <a:pt x="455" y="34"/>
                    <a:pt x="455" y="34"/>
                  </a:cubicBezTo>
                  <a:cubicBezTo>
                    <a:pt x="455" y="15"/>
                    <a:pt x="440" y="0"/>
                    <a:pt x="423" y="0"/>
                  </a:cubicBezTo>
                  <a:close/>
                </a:path>
              </a:pathLst>
            </a:custGeom>
            <a:solidFill>
              <a:srgbClr val="0133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92" name="Rectangle 82"/>
            <p:cNvSpPr>
              <a:spLocks noChangeArrowheads="1"/>
            </p:cNvSpPr>
            <p:nvPr/>
          </p:nvSpPr>
          <p:spPr bwMode="auto">
            <a:xfrm>
              <a:off x="2060575" y="4951413"/>
              <a:ext cx="246062" cy="1947863"/>
            </a:xfrm>
            <a:prstGeom prst="rect">
              <a:avLst/>
            </a:prstGeom>
            <a:solidFill>
              <a:srgbClr val="023A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93" name="Rectangle 83"/>
            <p:cNvSpPr>
              <a:spLocks noChangeArrowheads="1"/>
            </p:cNvSpPr>
            <p:nvPr/>
          </p:nvSpPr>
          <p:spPr bwMode="auto">
            <a:xfrm>
              <a:off x="2306638" y="4951413"/>
              <a:ext cx="754062" cy="1947863"/>
            </a:xfrm>
            <a:prstGeom prst="rect">
              <a:avLst/>
            </a:prstGeom>
            <a:solidFill>
              <a:srgbClr val="024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94" name="Freeform 84"/>
            <p:cNvSpPr/>
            <p:nvPr/>
          </p:nvSpPr>
          <p:spPr bwMode="auto">
            <a:xfrm>
              <a:off x="3246438" y="5033963"/>
              <a:ext cx="646112" cy="1193800"/>
            </a:xfrm>
            <a:custGeom>
              <a:avLst/>
              <a:gdLst>
                <a:gd name="T0" fmla="*/ 422674874 w 390"/>
                <a:gd name="T1" fmla="*/ 1976641387 h 721"/>
                <a:gd name="T2" fmla="*/ 389739728 w 390"/>
                <a:gd name="T3" fmla="*/ 1976641387 h 721"/>
                <a:gd name="T4" fmla="*/ 389739728 w 390"/>
                <a:gd name="T5" fmla="*/ 1551704883 h 721"/>
                <a:gd name="T6" fmla="*/ 307400209 w 390"/>
                <a:gd name="T7" fmla="*/ 1469458520 h 721"/>
                <a:gd name="T8" fmla="*/ 299166423 w 390"/>
                <a:gd name="T9" fmla="*/ 1469458520 h 721"/>
                <a:gd name="T10" fmla="*/ 205847970 w 390"/>
                <a:gd name="T11" fmla="*/ 1433818374 h 721"/>
                <a:gd name="T12" fmla="*/ 183891759 w 390"/>
                <a:gd name="T13" fmla="*/ 1384471882 h 721"/>
                <a:gd name="T14" fmla="*/ 301911571 w 390"/>
                <a:gd name="T15" fmla="*/ 1299483587 h 721"/>
                <a:gd name="T16" fmla="*/ 790458391 w 390"/>
                <a:gd name="T17" fmla="*/ 1299483587 h 721"/>
                <a:gd name="T18" fmla="*/ 872797910 w 390"/>
                <a:gd name="T19" fmla="*/ 1244653231 h 721"/>
                <a:gd name="T20" fmla="*/ 790458391 w 390"/>
                <a:gd name="T21" fmla="*/ 1189822874 h 721"/>
                <a:gd name="T22" fmla="*/ 115274664 w 390"/>
                <a:gd name="T23" fmla="*/ 1189822874 h 721"/>
                <a:gd name="T24" fmla="*/ 0 w 390"/>
                <a:gd name="T25" fmla="*/ 1104836236 h 721"/>
                <a:gd name="T26" fmla="*/ 115274664 w 390"/>
                <a:gd name="T27" fmla="*/ 1019847941 h 721"/>
                <a:gd name="T28" fmla="*/ 955137429 w 390"/>
                <a:gd name="T29" fmla="*/ 1019847941 h 721"/>
                <a:gd name="T30" fmla="*/ 1037476949 w 390"/>
                <a:gd name="T31" fmla="*/ 970501449 h 721"/>
                <a:gd name="T32" fmla="*/ 955137429 w 390"/>
                <a:gd name="T33" fmla="*/ 921153300 h 721"/>
                <a:gd name="T34" fmla="*/ 351314288 w 390"/>
                <a:gd name="T35" fmla="*/ 921153300 h 721"/>
                <a:gd name="T36" fmla="*/ 236039624 w 390"/>
                <a:gd name="T37" fmla="*/ 838906937 h 721"/>
                <a:gd name="T38" fmla="*/ 351314288 w 390"/>
                <a:gd name="T39" fmla="*/ 759402507 h 721"/>
                <a:gd name="T40" fmla="*/ 510504688 w 390"/>
                <a:gd name="T41" fmla="*/ 759402507 h 721"/>
                <a:gd name="T42" fmla="*/ 592844207 w 390"/>
                <a:gd name="T43" fmla="*/ 677157800 h 721"/>
                <a:gd name="T44" fmla="*/ 592844207 w 390"/>
                <a:gd name="T45" fmla="*/ 0 h 721"/>
                <a:gd name="T46" fmla="*/ 625779352 w 390"/>
                <a:gd name="T47" fmla="*/ 0 h 721"/>
                <a:gd name="T48" fmla="*/ 625779352 w 390"/>
                <a:gd name="T49" fmla="*/ 677157800 h 721"/>
                <a:gd name="T50" fmla="*/ 510504688 w 390"/>
                <a:gd name="T51" fmla="*/ 792300720 h 721"/>
                <a:gd name="T52" fmla="*/ 351314288 w 390"/>
                <a:gd name="T53" fmla="*/ 792300720 h 721"/>
                <a:gd name="T54" fmla="*/ 268974769 w 390"/>
                <a:gd name="T55" fmla="*/ 838906937 h 721"/>
                <a:gd name="T56" fmla="*/ 351314288 w 390"/>
                <a:gd name="T57" fmla="*/ 888255086 h 721"/>
                <a:gd name="T58" fmla="*/ 955137429 w 390"/>
                <a:gd name="T59" fmla="*/ 888255086 h 721"/>
                <a:gd name="T60" fmla="*/ 1070412094 w 390"/>
                <a:gd name="T61" fmla="*/ 970501449 h 721"/>
                <a:gd name="T62" fmla="*/ 955137429 w 390"/>
                <a:gd name="T63" fmla="*/ 1052746155 h 721"/>
                <a:gd name="T64" fmla="*/ 115274664 w 390"/>
                <a:gd name="T65" fmla="*/ 1052746155 h 721"/>
                <a:gd name="T66" fmla="*/ 32935145 w 390"/>
                <a:gd name="T67" fmla="*/ 1104836236 h 721"/>
                <a:gd name="T68" fmla="*/ 115274664 w 390"/>
                <a:gd name="T69" fmla="*/ 1156924660 h 721"/>
                <a:gd name="T70" fmla="*/ 790458391 w 390"/>
                <a:gd name="T71" fmla="*/ 1156924660 h 721"/>
                <a:gd name="T72" fmla="*/ 905733055 w 390"/>
                <a:gd name="T73" fmla="*/ 1244653231 h 721"/>
                <a:gd name="T74" fmla="*/ 790458391 w 390"/>
                <a:gd name="T75" fmla="*/ 1332381801 h 721"/>
                <a:gd name="T76" fmla="*/ 301911571 w 390"/>
                <a:gd name="T77" fmla="*/ 1332381801 h 721"/>
                <a:gd name="T78" fmla="*/ 216826904 w 390"/>
                <a:gd name="T79" fmla="*/ 1384471882 h 721"/>
                <a:gd name="T80" fmla="*/ 230550985 w 390"/>
                <a:gd name="T81" fmla="*/ 1411886232 h 721"/>
                <a:gd name="T82" fmla="*/ 299166423 w 390"/>
                <a:gd name="T83" fmla="*/ 1436560306 h 721"/>
                <a:gd name="T84" fmla="*/ 307400209 w 390"/>
                <a:gd name="T85" fmla="*/ 1436560306 h 721"/>
                <a:gd name="T86" fmla="*/ 422674874 w 390"/>
                <a:gd name="T87" fmla="*/ 1551704883 h 721"/>
                <a:gd name="T88" fmla="*/ 422674874 w 390"/>
                <a:gd name="T89" fmla="*/ 1976641387 h 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90" h="721">
                  <a:moveTo>
                    <a:pt x="154" y="721"/>
                  </a:moveTo>
                  <a:cubicBezTo>
                    <a:pt x="142" y="721"/>
                    <a:pt x="142" y="721"/>
                    <a:pt x="142" y="721"/>
                  </a:cubicBezTo>
                  <a:cubicBezTo>
                    <a:pt x="142" y="566"/>
                    <a:pt x="142" y="566"/>
                    <a:pt x="142" y="566"/>
                  </a:cubicBezTo>
                  <a:cubicBezTo>
                    <a:pt x="142" y="549"/>
                    <a:pt x="128" y="536"/>
                    <a:pt x="112" y="536"/>
                  </a:cubicBezTo>
                  <a:cubicBezTo>
                    <a:pt x="109" y="536"/>
                    <a:pt x="109" y="536"/>
                    <a:pt x="109" y="536"/>
                  </a:cubicBezTo>
                  <a:cubicBezTo>
                    <a:pt x="96" y="536"/>
                    <a:pt x="83" y="531"/>
                    <a:pt x="75" y="523"/>
                  </a:cubicBezTo>
                  <a:cubicBezTo>
                    <a:pt x="70" y="518"/>
                    <a:pt x="67" y="512"/>
                    <a:pt x="67" y="505"/>
                  </a:cubicBezTo>
                  <a:cubicBezTo>
                    <a:pt x="68" y="488"/>
                    <a:pt x="87" y="474"/>
                    <a:pt x="110" y="474"/>
                  </a:cubicBezTo>
                  <a:cubicBezTo>
                    <a:pt x="288" y="474"/>
                    <a:pt x="288" y="474"/>
                    <a:pt x="288" y="474"/>
                  </a:cubicBezTo>
                  <a:cubicBezTo>
                    <a:pt x="305" y="474"/>
                    <a:pt x="318" y="465"/>
                    <a:pt x="318" y="454"/>
                  </a:cubicBezTo>
                  <a:cubicBezTo>
                    <a:pt x="318" y="443"/>
                    <a:pt x="305" y="434"/>
                    <a:pt x="288" y="434"/>
                  </a:cubicBezTo>
                  <a:cubicBezTo>
                    <a:pt x="42" y="434"/>
                    <a:pt x="42" y="434"/>
                    <a:pt x="42" y="434"/>
                  </a:cubicBezTo>
                  <a:cubicBezTo>
                    <a:pt x="19" y="434"/>
                    <a:pt x="0" y="420"/>
                    <a:pt x="0" y="403"/>
                  </a:cubicBezTo>
                  <a:cubicBezTo>
                    <a:pt x="0" y="386"/>
                    <a:pt x="19" y="372"/>
                    <a:pt x="42" y="372"/>
                  </a:cubicBezTo>
                  <a:cubicBezTo>
                    <a:pt x="348" y="372"/>
                    <a:pt x="348" y="372"/>
                    <a:pt x="348" y="372"/>
                  </a:cubicBezTo>
                  <a:cubicBezTo>
                    <a:pt x="364" y="372"/>
                    <a:pt x="378" y="364"/>
                    <a:pt x="378" y="354"/>
                  </a:cubicBezTo>
                  <a:cubicBezTo>
                    <a:pt x="378" y="344"/>
                    <a:pt x="364" y="336"/>
                    <a:pt x="348" y="336"/>
                  </a:cubicBezTo>
                  <a:cubicBezTo>
                    <a:pt x="128" y="336"/>
                    <a:pt x="128" y="336"/>
                    <a:pt x="128" y="336"/>
                  </a:cubicBezTo>
                  <a:cubicBezTo>
                    <a:pt x="104" y="336"/>
                    <a:pt x="86" y="323"/>
                    <a:pt x="86" y="306"/>
                  </a:cubicBezTo>
                  <a:cubicBezTo>
                    <a:pt x="86" y="290"/>
                    <a:pt x="104" y="277"/>
                    <a:pt x="128" y="277"/>
                  </a:cubicBezTo>
                  <a:cubicBezTo>
                    <a:pt x="186" y="277"/>
                    <a:pt x="186" y="277"/>
                    <a:pt x="186" y="277"/>
                  </a:cubicBezTo>
                  <a:cubicBezTo>
                    <a:pt x="203" y="277"/>
                    <a:pt x="216" y="264"/>
                    <a:pt x="216" y="247"/>
                  </a:cubicBezTo>
                  <a:cubicBezTo>
                    <a:pt x="216" y="0"/>
                    <a:pt x="216" y="0"/>
                    <a:pt x="216" y="0"/>
                  </a:cubicBezTo>
                  <a:cubicBezTo>
                    <a:pt x="228" y="0"/>
                    <a:pt x="228" y="0"/>
                    <a:pt x="228" y="0"/>
                  </a:cubicBezTo>
                  <a:cubicBezTo>
                    <a:pt x="228" y="247"/>
                    <a:pt x="228" y="247"/>
                    <a:pt x="228" y="247"/>
                  </a:cubicBezTo>
                  <a:cubicBezTo>
                    <a:pt x="228" y="270"/>
                    <a:pt x="209" y="289"/>
                    <a:pt x="186" y="289"/>
                  </a:cubicBezTo>
                  <a:cubicBezTo>
                    <a:pt x="128" y="289"/>
                    <a:pt x="128" y="289"/>
                    <a:pt x="128" y="289"/>
                  </a:cubicBezTo>
                  <a:cubicBezTo>
                    <a:pt x="112" y="289"/>
                    <a:pt x="98" y="297"/>
                    <a:pt x="98" y="306"/>
                  </a:cubicBezTo>
                  <a:cubicBezTo>
                    <a:pt x="98" y="315"/>
                    <a:pt x="112" y="324"/>
                    <a:pt x="128" y="324"/>
                  </a:cubicBezTo>
                  <a:cubicBezTo>
                    <a:pt x="348" y="324"/>
                    <a:pt x="348" y="324"/>
                    <a:pt x="348" y="324"/>
                  </a:cubicBezTo>
                  <a:cubicBezTo>
                    <a:pt x="371" y="324"/>
                    <a:pt x="390" y="337"/>
                    <a:pt x="390" y="354"/>
                  </a:cubicBezTo>
                  <a:cubicBezTo>
                    <a:pt x="390" y="371"/>
                    <a:pt x="371" y="384"/>
                    <a:pt x="348" y="384"/>
                  </a:cubicBezTo>
                  <a:cubicBezTo>
                    <a:pt x="42" y="384"/>
                    <a:pt x="42" y="384"/>
                    <a:pt x="42" y="384"/>
                  </a:cubicBezTo>
                  <a:cubicBezTo>
                    <a:pt x="25" y="384"/>
                    <a:pt x="12" y="393"/>
                    <a:pt x="12" y="403"/>
                  </a:cubicBezTo>
                  <a:cubicBezTo>
                    <a:pt x="12" y="414"/>
                    <a:pt x="25" y="422"/>
                    <a:pt x="42" y="422"/>
                  </a:cubicBezTo>
                  <a:cubicBezTo>
                    <a:pt x="288" y="422"/>
                    <a:pt x="288" y="422"/>
                    <a:pt x="288" y="422"/>
                  </a:cubicBezTo>
                  <a:cubicBezTo>
                    <a:pt x="311" y="422"/>
                    <a:pt x="330" y="437"/>
                    <a:pt x="330" y="454"/>
                  </a:cubicBezTo>
                  <a:cubicBezTo>
                    <a:pt x="330" y="472"/>
                    <a:pt x="311" y="486"/>
                    <a:pt x="288" y="486"/>
                  </a:cubicBezTo>
                  <a:cubicBezTo>
                    <a:pt x="110" y="486"/>
                    <a:pt x="110" y="486"/>
                    <a:pt x="110" y="486"/>
                  </a:cubicBezTo>
                  <a:cubicBezTo>
                    <a:pt x="93" y="486"/>
                    <a:pt x="79" y="495"/>
                    <a:pt x="79" y="505"/>
                  </a:cubicBezTo>
                  <a:cubicBezTo>
                    <a:pt x="79" y="509"/>
                    <a:pt x="82" y="513"/>
                    <a:pt x="84" y="515"/>
                  </a:cubicBezTo>
                  <a:cubicBezTo>
                    <a:pt x="89" y="520"/>
                    <a:pt x="99" y="524"/>
                    <a:pt x="109" y="524"/>
                  </a:cubicBezTo>
                  <a:cubicBezTo>
                    <a:pt x="112" y="524"/>
                    <a:pt x="112" y="524"/>
                    <a:pt x="112" y="524"/>
                  </a:cubicBezTo>
                  <a:cubicBezTo>
                    <a:pt x="135" y="524"/>
                    <a:pt x="154" y="543"/>
                    <a:pt x="154" y="566"/>
                  </a:cubicBezTo>
                  <a:lnTo>
                    <a:pt x="154" y="721"/>
                  </a:lnTo>
                  <a:close/>
                </a:path>
              </a:pathLst>
            </a:custGeom>
            <a:solidFill>
              <a:srgbClr val="3195A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95" name="Rectangle 85"/>
            <p:cNvSpPr>
              <a:spLocks noChangeArrowheads="1"/>
            </p:cNvSpPr>
            <p:nvPr/>
          </p:nvSpPr>
          <p:spPr bwMode="auto">
            <a:xfrm>
              <a:off x="3459163" y="6081713"/>
              <a:ext cx="46037" cy="595313"/>
            </a:xfrm>
            <a:prstGeom prst="rect">
              <a:avLst/>
            </a:prstGeom>
            <a:solidFill>
              <a:srgbClr val="023A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496" name="Freeform 86"/>
            <p:cNvSpPr/>
            <p:nvPr/>
          </p:nvSpPr>
          <p:spPr bwMode="auto">
            <a:xfrm>
              <a:off x="3287713" y="6081713"/>
              <a:ext cx="339725" cy="595313"/>
            </a:xfrm>
            <a:custGeom>
              <a:avLst/>
              <a:gdLst>
                <a:gd name="T0" fmla="*/ 562990613 w 205"/>
                <a:gd name="T1" fmla="*/ 669965250 h 360"/>
                <a:gd name="T2" fmla="*/ 562990613 w 205"/>
                <a:gd name="T3" fmla="*/ 382837522 h 360"/>
                <a:gd name="T4" fmla="*/ 562990613 w 205"/>
                <a:gd name="T5" fmla="*/ 317207571 h 360"/>
                <a:gd name="T6" fmla="*/ 282868293 w 205"/>
                <a:gd name="T7" fmla="*/ 0 h 360"/>
                <a:gd name="T8" fmla="*/ 0 w 205"/>
                <a:gd name="T9" fmla="*/ 317207571 h 360"/>
                <a:gd name="T10" fmla="*/ 0 w 205"/>
                <a:gd name="T11" fmla="*/ 382837522 h 360"/>
                <a:gd name="T12" fmla="*/ 0 w 205"/>
                <a:gd name="T13" fmla="*/ 669965250 h 360"/>
                <a:gd name="T14" fmla="*/ 282868293 w 205"/>
                <a:gd name="T15" fmla="*/ 984437689 h 360"/>
                <a:gd name="T16" fmla="*/ 562990613 w 205"/>
                <a:gd name="T17" fmla="*/ 66996525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5" h="360">
                  <a:moveTo>
                    <a:pt x="205" y="245"/>
                  </a:moveTo>
                  <a:cubicBezTo>
                    <a:pt x="205" y="140"/>
                    <a:pt x="205" y="140"/>
                    <a:pt x="205" y="140"/>
                  </a:cubicBezTo>
                  <a:cubicBezTo>
                    <a:pt x="205" y="116"/>
                    <a:pt x="205" y="116"/>
                    <a:pt x="205" y="116"/>
                  </a:cubicBezTo>
                  <a:cubicBezTo>
                    <a:pt x="205" y="52"/>
                    <a:pt x="159" y="0"/>
                    <a:pt x="103" y="0"/>
                  </a:cubicBezTo>
                  <a:cubicBezTo>
                    <a:pt x="46" y="0"/>
                    <a:pt x="0" y="52"/>
                    <a:pt x="0" y="116"/>
                  </a:cubicBezTo>
                  <a:cubicBezTo>
                    <a:pt x="0" y="140"/>
                    <a:pt x="0" y="140"/>
                    <a:pt x="0" y="140"/>
                  </a:cubicBezTo>
                  <a:cubicBezTo>
                    <a:pt x="0" y="245"/>
                    <a:pt x="0" y="245"/>
                    <a:pt x="0" y="245"/>
                  </a:cubicBezTo>
                  <a:cubicBezTo>
                    <a:pt x="0" y="308"/>
                    <a:pt x="46" y="360"/>
                    <a:pt x="103" y="360"/>
                  </a:cubicBezTo>
                  <a:cubicBezTo>
                    <a:pt x="159" y="360"/>
                    <a:pt x="205" y="308"/>
                    <a:pt x="205" y="245"/>
                  </a:cubicBezTo>
                  <a:close/>
                </a:path>
              </a:pathLst>
            </a:custGeom>
            <a:solidFill>
              <a:srgbClr val="02657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97" name="Freeform 87"/>
            <p:cNvSpPr/>
            <p:nvPr/>
          </p:nvSpPr>
          <p:spPr bwMode="auto">
            <a:xfrm>
              <a:off x="3327400" y="6269038"/>
              <a:ext cx="338137" cy="407988"/>
            </a:xfrm>
            <a:custGeom>
              <a:avLst/>
              <a:gdLst>
                <a:gd name="T0" fmla="*/ 280237669 w 204"/>
                <a:gd name="T1" fmla="*/ 673903677 h 247"/>
                <a:gd name="T2" fmla="*/ 560473680 w 204"/>
                <a:gd name="T3" fmla="*/ 360142735 h 247"/>
                <a:gd name="T4" fmla="*/ 560473680 w 204"/>
                <a:gd name="T5" fmla="*/ 73665785 h 247"/>
                <a:gd name="T6" fmla="*/ 280237669 w 204"/>
                <a:gd name="T7" fmla="*/ 0 h 247"/>
                <a:gd name="T8" fmla="*/ 0 w 204"/>
                <a:gd name="T9" fmla="*/ 73665785 h 247"/>
                <a:gd name="T10" fmla="*/ 0 w 204"/>
                <a:gd name="T11" fmla="*/ 360142735 h 247"/>
                <a:gd name="T12" fmla="*/ 280237669 w 204"/>
                <a:gd name="T13" fmla="*/ 673903677 h 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247">
                  <a:moveTo>
                    <a:pt x="102" y="247"/>
                  </a:moveTo>
                  <a:cubicBezTo>
                    <a:pt x="159" y="247"/>
                    <a:pt x="204" y="195"/>
                    <a:pt x="204" y="132"/>
                  </a:cubicBezTo>
                  <a:cubicBezTo>
                    <a:pt x="204" y="27"/>
                    <a:pt x="204" y="27"/>
                    <a:pt x="204" y="27"/>
                  </a:cubicBezTo>
                  <a:cubicBezTo>
                    <a:pt x="174" y="10"/>
                    <a:pt x="139" y="0"/>
                    <a:pt x="102" y="0"/>
                  </a:cubicBezTo>
                  <a:cubicBezTo>
                    <a:pt x="65" y="0"/>
                    <a:pt x="30" y="10"/>
                    <a:pt x="0" y="27"/>
                  </a:cubicBezTo>
                  <a:cubicBezTo>
                    <a:pt x="0" y="132"/>
                    <a:pt x="0" y="132"/>
                    <a:pt x="0" y="132"/>
                  </a:cubicBezTo>
                  <a:cubicBezTo>
                    <a:pt x="0" y="195"/>
                    <a:pt x="46" y="247"/>
                    <a:pt x="102" y="247"/>
                  </a:cubicBezTo>
                  <a:close/>
                </a:path>
              </a:pathLst>
            </a:custGeom>
            <a:solidFill>
              <a:srgbClr val="56A8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98" name="Freeform 88"/>
            <p:cNvSpPr/>
            <p:nvPr/>
          </p:nvSpPr>
          <p:spPr bwMode="auto">
            <a:xfrm>
              <a:off x="3327400" y="6081713"/>
              <a:ext cx="169862" cy="231775"/>
            </a:xfrm>
            <a:custGeom>
              <a:avLst/>
              <a:gdLst>
                <a:gd name="T0" fmla="*/ 0 w 102"/>
                <a:gd name="T1" fmla="*/ 317932390 h 140"/>
                <a:gd name="T2" fmla="*/ 0 w 102"/>
                <a:gd name="T3" fmla="*/ 383711790 h 140"/>
                <a:gd name="T4" fmla="*/ 282873520 w 102"/>
                <a:gd name="T5" fmla="*/ 309710999 h 140"/>
                <a:gd name="T6" fmla="*/ 282873520 w 102"/>
                <a:gd name="T7" fmla="*/ 0 h 140"/>
                <a:gd name="T8" fmla="*/ 0 w 102"/>
                <a:gd name="T9" fmla="*/ 31793239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40">
                  <a:moveTo>
                    <a:pt x="0" y="116"/>
                  </a:moveTo>
                  <a:cubicBezTo>
                    <a:pt x="0" y="140"/>
                    <a:pt x="0" y="140"/>
                    <a:pt x="0" y="140"/>
                  </a:cubicBezTo>
                  <a:cubicBezTo>
                    <a:pt x="30" y="123"/>
                    <a:pt x="65" y="113"/>
                    <a:pt x="102" y="113"/>
                  </a:cubicBezTo>
                  <a:cubicBezTo>
                    <a:pt x="102" y="0"/>
                    <a:pt x="102" y="0"/>
                    <a:pt x="102" y="0"/>
                  </a:cubicBezTo>
                  <a:cubicBezTo>
                    <a:pt x="46" y="0"/>
                    <a:pt x="0" y="52"/>
                    <a:pt x="0" y="116"/>
                  </a:cubicBezTo>
                  <a:close/>
                </a:path>
              </a:pathLst>
            </a:custGeom>
            <a:solidFill>
              <a:srgbClr val="037E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99" name="Freeform 89"/>
            <p:cNvSpPr/>
            <p:nvPr/>
          </p:nvSpPr>
          <p:spPr bwMode="auto">
            <a:xfrm>
              <a:off x="3497263" y="6081713"/>
              <a:ext cx="168275" cy="231775"/>
            </a:xfrm>
            <a:custGeom>
              <a:avLst/>
              <a:gdLst>
                <a:gd name="T0" fmla="*/ 0 w 102"/>
                <a:gd name="T1" fmla="*/ 0 h 140"/>
                <a:gd name="T2" fmla="*/ 0 w 102"/>
                <a:gd name="T3" fmla="*/ 309710999 h 140"/>
                <a:gd name="T4" fmla="*/ 0 w 102"/>
                <a:gd name="T5" fmla="*/ 309710999 h 140"/>
                <a:gd name="T6" fmla="*/ 277612506 w 102"/>
                <a:gd name="T7" fmla="*/ 383711790 h 140"/>
                <a:gd name="T8" fmla="*/ 277612506 w 102"/>
                <a:gd name="T9" fmla="*/ 317932390 h 140"/>
                <a:gd name="T10" fmla="*/ 0 w 102"/>
                <a:gd name="T11" fmla="*/ 0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140">
                  <a:moveTo>
                    <a:pt x="0" y="0"/>
                  </a:moveTo>
                  <a:cubicBezTo>
                    <a:pt x="0" y="113"/>
                    <a:pt x="0" y="113"/>
                    <a:pt x="0" y="113"/>
                  </a:cubicBezTo>
                  <a:cubicBezTo>
                    <a:pt x="0" y="113"/>
                    <a:pt x="0" y="113"/>
                    <a:pt x="0" y="113"/>
                  </a:cubicBezTo>
                  <a:cubicBezTo>
                    <a:pt x="37" y="113"/>
                    <a:pt x="72" y="123"/>
                    <a:pt x="102" y="140"/>
                  </a:cubicBezTo>
                  <a:cubicBezTo>
                    <a:pt x="102" y="116"/>
                    <a:pt x="102" y="116"/>
                    <a:pt x="102" y="116"/>
                  </a:cubicBezTo>
                  <a:cubicBezTo>
                    <a:pt x="102" y="52"/>
                    <a:pt x="57" y="0"/>
                    <a:pt x="0" y="0"/>
                  </a:cubicBezTo>
                  <a:close/>
                </a:path>
              </a:pathLst>
            </a:custGeom>
            <a:solidFill>
              <a:srgbClr val="3195A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00" name="Freeform 90"/>
            <p:cNvSpPr/>
            <p:nvPr/>
          </p:nvSpPr>
          <p:spPr bwMode="auto">
            <a:xfrm>
              <a:off x="3479800" y="6135688"/>
              <a:ext cx="33337" cy="95250"/>
            </a:xfrm>
            <a:custGeom>
              <a:avLst/>
              <a:gdLst>
                <a:gd name="T0" fmla="*/ 55567778 w 20"/>
                <a:gd name="T1" fmla="*/ 125658145 h 57"/>
                <a:gd name="T2" fmla="*/ 27784723 w 20"/>
                <a:gd name="T3" fmla="*/ 159167763 h 57"/>
                <a:gd name="T4" fmla="*/ 27784723 w 20"/>
                <a:gd name="T5" fmla="*/ 159167763 h 57"/>
                <a:gd name="T6" fmla="*/ 0 w 20"/>
                <a:gd name="T7" fmla="*/ 125658145 h 57"/>
                <a:gd name="T8" fmla="*/ 0 w 20"/>
                <a:gd name="T9" fmla="*/ 30717289 h 57"/>
                <a:gd name="T10" fmla="*/ 27784723 w 20"/>
                <a:gd name="T11" fmla="*/ 0 h 57"/>
                <a:gd name="T12" fmla="*/ 27784723 w 20"/>
                <a:gd name="T13" fmla="*/ 0 h 57"/>
                <a:gd name="T14" fmla="*/ 55567778 w 20"/>
                <a:gd name="T15" fmla="*/ 30717289 h 57"/>
                <a:gd name="T16" fmla="*/ 55567778 w 20"/>
                <a:gd name="T17" fmla="*/ 125658145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57">
                  <a:moveTo>
                    <a:pt x="20" y="45"/>
                  </a:moveTo>
                  <a:cubicBezTo>
                    <a:pt x="20" y="52"/>
                    <a:pt x="16" y="57"/>
                    <a:pt x="10" y="57"/>
                  </a:cubicBezTo>
                  <a:cubicBezTo>
                    <a:pt x="10" y="57"/>
                    <a:pt x="10" y="57"/>
                    <a:pt x="10" y="57"/>
                  </a:cubicBezTo>
                  <a:cubicBezTo>
                    <a:pt x="5" y="57"/>
                    <a:pt x="0" y="52"/>
                    <a:pt x="0" y="45"/>
                  </a:cubicBezTo>
                  <a:cubicBezTo>
                    <a:pt x="0" y="11"/>
                    <a:pt x="0" y="11"/>
                    <a:pt x="0" y="11"/>
                  </a:cubicBezTo>
                  <a:cubicBezTo>
                    <a:pt x="0" y="5"/>
                    <a:pt x="5" y="0"/>
                    <a:pt x="10" y="0"/>
                  </a:cubicBezTo>
                  <a:cubicBezTo>
                    <a:pt x="10" y="0"/>
                    <a:pt x="10" y="0"/>
                    <a:pt x="10" y="0"/>
                  </a:cubicBezTo>
                  <a:cubicBezTo>
                    <a:pt x="16" y="0"/>
                    <a:pt x="20" y="5"/>
                    <a:pt x="20" y="11"/>
                  </a:cubicBezTo>
                  <a:lnTo>
                    <a:pt x="20" y="45"/>
                  </a:lnTo>
                  <a:close/>
                </a:path>
              </a:pathLst>
            </a:custGeom>
            <a:solidFill>
              <a:srgbClr val="02657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01" name="Oval 91"/>
            <p:cNvSpPr>
              <a:spLocks noChangeArrowheads="1"/>
            </p:cNvSpPr>
            <p:nvPr/>
          </p:nvSpPr>
          <p:spPr bwMode="auto">
            <a:xfrm>
              <a:off x="765175" y="2913063"/>
              <a:ext cx="257175" cy="257175"/>
            </a:xfrm>
            <a:prstGeom prst="ellipse">
              <a:avLst/>
            </a:prstGeom>
            <a:solidFill>
              <a:srgbClr val="3195A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502" name="Freeform 92"/>
            <p:cNvSpPr/>
            <p:nvPr/>
          </p:nvSpPr>
          <p:spPr bwMode="auto">
            <a:xfrm>
              <a:off x="820738" y="2968625"/>
              <a:ext cx="147637" cy="146050"/>
            </a:xfrm>
            <a:custGeom>
              <a:avLst/>
              <a:gdLst>
                <a:gd name="T0" fmla="*/ 11006421 w 89"/>
                <a:gd name="T1" fmla="*/ 107715978 h 89"/>
                <a:gd name="T2" fmla="*/ 110070848 w 89"/>
                <a:gd name="T3" fmla="*/ 107715978 h 89"/>
                <a:gd name="T4" fmla="*/ 110070848 w 89"/>
                <a:gd name="T5" fmla="*/ 10771598 h 89"/>
                <a:gd name="T6" fmla="*/ 123829290 w 89"/>
                <a:gd name="T7" fmla="*/ 0 h 89"/>
                <a:gd name="T8" fmla="*/ 134835711 w 89"/>
                <a:gd name="T9" fmla="*/ 10771598 h 89"/>
                <a:gd name="T10" fmla="*/ 134835711 w 89"/>
                <a:gd name="T11" fmla="*/ 107715978 h 89"/>
                <a:gd name="T12" fmla="*/ 233900138 w 89"/>
                <a:gd name="T13" fmla="*/ 107715978 h 89"/>
                <a:gd name="T14" fmla="*/ 244906559 w 89"/>
                <a:gd name="T15" fmla="*/ 121182116 h 89"/>
                <a:gd name="T16" fmla="*/ 233900138 w 89"/>
                <a:gd name="T17" fmla="*/ 131953713 h 89"/>
                <a:gd name="T18" fmla="*/ 134835711 w 89"/>
                <a:gd name="T19" fmla="*/ 131953713 h 89"/>
                <a:gd name="T20" fmla="*/ 134835711 w 89"/>
                <a:gd name="T21" fmla="*/ 228898093 h 89"/>
                <a:gd name="T22" fmla="*/ 123829290 w 89"/>
                <a:gd name="T23" fmla="*/ 239669691 h 89"/>
                <a:gd name="T24" fmla="*/ 110070848 w 89"/>
                <a:gd name="T25" fmla="*/ 228898093 h 89"/>
                <a:gd name="T26" fmla="*/ 110070848 w 89"/>
                <a:gd name="T27" fmla="*/ 131953713 h 89"/>
                <a:gd name="T28" fmla="*/ 11006421 w 89"/>
                <a:gd name="T29" fmla="*/ 131953713 h 89"/>
                <a:gd name="T30" fmla="*/ 0 w 89"/>
                <a:gd name="T31" fmla="*/ 121182116 h 89"/>
                <a:gd name="T32" fmla="*/ 11006421 w 89"/>
                <a:gd name="T33" fmla="*/ 107715978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89">
                  <a:moveTo>
                    <a:pt x="4" y="40"/>
                  </a:moveTo>
                  <a:cubicBezTo>
                    <a:pt x="40" y="40"/>
                    <a:pt x="40" y="40"/>
                    <a:pt x="40" y="40"/>
                  </a:cubicBezTo>
                  <a:cubicBezTo>
                    <a:pt x="40" y="4"/>
                    <a:pt x="40" y="4"/>
                    <a:pt x="40" y="4"/>
                  </a:cubicBezTo>
                  <a:cubicBezTo>
                    <a:pt x="40" y="2"/>
                    <a:pt x="42" y="0"/>
                    <a:pt x="45" y="0"/>
                  </a:cubicBezTo>
                  <a:cubicBezTo>
                    <a:pt x="47" y="0"/>
                    <a:pt x="49" y="2"/>
                    <a:pt x="49" y="4"/>
                  </a:cubicBezTo>
                  <a:cubicBezTo>
                    <a:pt x="49" y="40"/>
                    <a:pt x="49" y="40"/>
                    <a:pt x="49" y="40"/>
                  </a:cubicBezTo>
                  <a:cubicBezTo>
                    <a:pt x="85" y="40"/>
                    <a:pt x="85" y="40"/>
                    <a:pt x="85" y="40"/>
                  </a:cubicBezTo>
                  <a:cubicBezTo>
                    <a:pt x="87" y="40"/>
                    <a:pt x="89" y="42"/>
                    <a:pt x="89" y="45"/>
                  </a:cubicBezTo>
                  <a:cubicBezTo>
                    <a:pt x="89" y="47"/>
                    <a:pt x="87" y="49"/>
                    <a:pt x="85" y="49"/>
                  </a:cubicBezTo>
                  <a:cubicBezTo>
                    <a:pt x="49" y="49"/>
                    <a:pt x="49" y="49"/>
                    <a:pt x="49" y="49"/>
                  </a:cubicBezTo>
                  <a:cubicBezTo>
                    <a:pt x="49" y="85"/>
                    <a:pt x="49" y="85"/>
                    <a:pt x="49" y="85"/>
                  </a:cubicBezTo>
                  <a:cubicBezTo>
                    <a:pt x="49" y="87"/>
                    <a:pt x="47" y="89"/>
                    <a:pt x="45" y="89"/>
                  </a:cubicBezTo>
                  <a:cubicBezTo>
                    <a:pt x="42" y="89"/>
                    <a:pt x="40" y="87"/>
                    <a:pt x="40" y="85"/>
                  </a:cubicBezTo>
                  <a:cubicBezTo>
                    <a:pt x="40" y="49"/>
                    <a:pt x="40" y="49"/>
                    <a:pt x="40" y="49"/>
                  </a:cubicBezTo>
                  <a:cubicBezTo>
                    <a:pt x="4" y="49"/>
                    <a:pt x="4" y="49"/>
                    <a:pt x="4" y="49"/>
                  </a:cubicBezTo>
                  <a:cubicBezTo>
                    <a:pt x="2" y="49"/>
                    <a:pt x="0" y="47"/>
                    <a:pt x="0" y="45"/>
                  </a:cubicBezTo>
                  <a:cubicBezTo>
                    <a:pt x="0" y="42"/>
                    <a:pt x="2" y="40"/>
                    <a:pt x="4" y="40"/>
                  </a:cubicBezTo>
                  <a:close/>
                </a:path>
              </a:pathLst>
            </a:custGeom>
            <a:solidFill>
              <a:srgbClr val="037E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03" name="Freeform 93"/>
            <p:cNvSpPr/>
            <p:nvPr/>
          </p:nvSpPr>
          <p:spPr bwMode="auto">
            <a:xfrm>
              <a:off x="479426" y="3108325"/>
              <a:ext cx="112712" cy="111125"/>
            </a:xfrm>
            <a:custGeom>
              <a:avLst/>
              <a:gdLst>
                <a:gd name="T0" fmla="*/ 10989420 w 68"/>
                <a:gd name="T1" fmla="*/ 82526069 h 67"/>
                <a:gd name="T2" fmla="*/ 85168834 w 68"/>
                <a:gd name="T3" fmla="*/ 82526069 h 67"/>
                <a:gd name="T4" fmla="*/ 85168834 w 68"/>
                <a:gd name="T5" fmla="*/ 8253104 h 67"/>
                <a:gd name="T6" fmla="*/ 93411728 w 68"/>
                <a:gd name="T7" fmla="*/ 0 h 67"/>
                <a:gd name="T8" fmla="*/ 101654621 w 68"/>
                <a:gd name="T9" fmla="*/ 8253104 h 67"/>
                <a:gd name="T10" fmla="*/ 101654621 w 68"/>
                <a:gd name="T11" fmla="*/ 82526069 h 67"/>
                <a:gd name="T12" fmla="*/ 175834035 w 68"/>
                <a:gd name="T13" fmla="*/ 82526069 h 67"/>
                <a:gd name="T14" fmla="*/ 186823455 w 68"/>
                <a:gd name="T15" fmla="*/ 90779174 h 67"/>
                <a:gd name="T16" fmla="*/ 175834035 w 68"/>
                <a:gd name="T17" fmla="*/ 101783866 h 67"/>
                <a:gd name="T18" fmla="*/ 101654621 w 68"/>
                <a:gd name="T19" fmla="*/ 101783866 h 67"/>
                <a:gd name="T20" fmla="*/ 101654621 w 68"/>
                <a:gd name="T21" fmla="*/ 176056830 h 67"/>
                <a:gd name="T22" fmla="*/ 93411728 w 68"/>
                <a:gd name="T23" fmla="*/ 184309935 h 67"/>
                <a:gd name="T24" fmla="*/ 85168834 w 68"/>
                <a:gd name="T25" fmla="*/ 176056830 h 67"/>
                <a:gd name="T26" fmla="*/ 85168834 w 68"/>
                <a:gd name="T27" fmla="*/ 101783866 h 67"/>
                <a:gd name="T28" fmla="*/ 10989420 w 68"/>
                <a:gd name="T29" fmla="*/ 101783866 h 67"/>
                <a:gd name="T30" fmla="*/ 0 w 68"/>
                <a:gd name="T31" fmla="*/ 90779174 h 67"/>
                <a:gd name="T32" fmla="*/ 10989420 w 68"/>
                <a:gd name="T33" fmla="*/ 82526069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67">
                  <a:moveTo>
                    <a:pt x="4" y="30"/>
                  </a:moveTo>
                  <a:cubicBezTo>
                    <a:pt x="31" y="30"/>
                    <a:pt x="31" y="30"/>
                    <a:pt x="31" y="30"/>
                  </a:cubicBezTo>
                  <a:cubicBezTo>
                    <a:pt x="31" y="3"/>
                    <a:pt x="31" y="3"/>
                    <a:pt x="31" y="3"/>
                  </a:cubicBezTo>
                  <a:cubicBezTo>
                    <a:pt x="31" y="1"/>
                    <a:pt x="32" y="0"/>
                    <a:pt x="34" y="0"/>
                  </a:cubicBezTo>
                  <a:cubicBezTo>
                    <a:pt x="36" y="0"/>
                    <a:pt x="37" y="1"/>
                    <a:pt x="37" y="3"/>
                  </a:cubicBezTo>
                  <a:cubicBezTo>
                    <a:pt x="37" y="30"/>
                    <a:pt x="37" y="30"/>
                    <a:pt x="37" y="30"/>
                  </a:cubicBezTo>
                  <a:cubicBezTo>
                    <a:pt x="64" y="30"/>
                    <a:pt x="64" y="30"/>
                    <a:pt x="64" y="30"/>
                  </a:cubicBezTo>
                  <a:cubicBezTo>
                    <a:pt x="66" y="30"/>
                    <a:pt x="68" y="32"/>
                    <a:pt x="68" y="33"/>
                  </a:cubicBezTo>
                  <a:cubicBezTo>
                    <a:pt x="68" y="35"/>
                    <a:pt x="66" y="37"/>
                    <a:pt x="64" y="37"/>
                  </a:cubicBezTo>
                  <a:cubicBezTo>
                    <a:pt x="37" y="37"/>
                    <a:pt x="37" y="37"/>
                    <a:pt x="37" y="37"/>
                  </a:cubicBezTo>
                  <a:cubicBezTo>
                    <a:pt x="37" y="64"/>
                    <a:pt x="37" y="64"/>
                    <a:pt x="37" y="64"/>
                  </a:cubicBezTo>
                  <a:cubicBezTo>
                    <a:pt x="37" y="66"/>
                    <a:pt x="36" y="67"/>
                    <a:pt x="34" y="67"/>
                  </a:cubicBezTo>
                  <a:cubicBezTo>
                    <a:pt x="32" y="67"/>
                    <a:pt x="31" y="66"/>
                    <a:pt x="31" y="64"/>
                  </a:cubicBezTo>
                  <a:cubicBezTo>
                    <a:pt x="31" y="37"/>
                    <a:pt x="31" y="37"/>
                    <a:pt x="31" y="37"/>
                  </a:cubicBezTo>
                  <a:cubicBezTo>
                    <a:pt x="4" y="37"/>
                    <a:pt x="4" y="37"/>
                    <a:pt x="4" y="37"/>
                  </a:cubicBezTo>
                  <a:cubicBezTo>
                    <a:pt x="2" y="37"/>
                    <a:pt x="0" y="35"/>
                    <a:pt x="0" y="33"/>
                  </a:cubicBezTo>
                  <a:cubicBezTo>
                    <a:pt x="0" y="32"/>
                    <a:pt x="2" y="30"/>
                    <a:pt x="4" y="30"/>
                  </a:cubicBezTo>
                  <a:close/>
                </a:path>
              </a:pathLst>
            </a:custGeom>
            <a:solidFill>
              <a:srgbClr val="B2D9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04" name="Freeform 94"/>
            <p:cNvSpPr/>
            <p:nvPr/>
          </p:nvSpPr>
          <p:spPr bwMode="auto">
            <a:xfrm>
              <a:off x="588963" y="3030538"/>
              <a:ext cx="155575" cy="155575"/>
            </a:xfrm>
            <a:custGeom>
              <a:avLst/>
              <a:gdLst>
                <a:gd name="T0" fmla="*/ 13695565 w 94"/>
                <a:gd name="T1" fmla="*/ 115046057 h 94"/>
                <a:gd name="T2" fmla="*/ 115046057 w 94"/>
                <a:gd name="T3" fmla="*/ 115046057 h 94"/>
                <a:gd name="T4" fmla="*/ 115046057 w 94"/>
                <a:gd name="T5" fmla="*/ 13695565 h 94"/>
                <a:gd name="T6" fmla="*/ 128743278 w 94"/>
                <a:gd name="T7" fmla="*/ 0 h 94"/>
                <a:gd name="T8" fmla="*/ 142438843 w 94"/>
                <a:gd name="T9" fmla="*/ 13695565 h 94"/>
                <a:gd name="T10" fmla="*/ 142438843 w 94"/>
                <a:gd name="T11" fmla="*/ 115046057 h 94"/>
                <a:gd name="T12" fmla="*/ 243789335 w 94"/>
                <a:gd name="T13" fmla="*/ 115046057 h 94"/>
                <a:gd name="T14" fmla="*/ 257484900 w 94"/>
                <a:gd name="T15" fmla="*/ 128743278 h 94"/>
                <a:gd name="T16" fmla="*/ 243789335 w 94"/>
                <a:gd name="T17" fmla="*/ 139699730 h 94"/>
                <a:gd name="T18" fmla="*/ 142438843 w 94"/>
                <a:gd name="T19" fmla="*/ 139699730 h 94"/>
                <a:gd name="T20" fmla="*/ 142438843 w 94"/>
                <a:gd name="T21" fmla="*/ 243789335 h 94"/>
                <a:gd name="T22" fmla="*/ 128743278 w 94"/>
                <a:gd name="T23" fmla="*/ 257484900 h 94"/>
                <a:gd name="T24" fmla="*/ 115046057 w 94"/>
                <a:gd name="T25" fmla="*/ 243789335 h 94"/>
                <a:gd name="T26" fmla="*/ 115046057 w 94"/>
                <a:gd name="T27" fmla="*/ 139699730 h 94"/>
                <a:gd name="T28" fmla="*/ 13695565 w 94"/>
                <a:gd name="T29" fmla="*/ 139699730 h 94"/>
                <a:gd name="T30" fmla="*/ 0 w 94"/>
                <a:gd name="T31" fmla="*/ 128743278 h 94"/>
                <a:gd name="T32" fmla="*/ 13695565 w 94"/>
                <a:gd name="T33" fmla="*/ 115046057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94">
                  <a:moveTo>
                    <a:pt x="5" y="42"/>
                  </a:moveTo>
                  <a:cubicBezTo>
                    <a:pt x="42" y="42"/>
                    <a:pt x="42" y="42"/>
                    <a:pt x="42" y="42"/>
                  </a:cubicBezTo>
                  <a:cubicBezTo>
                    <a:pt x="42" y="5"/>
                    <a:pt x="42" y="5"/>
                    <a:pt x="42" y="5"/>
                  </a:cubicBezTo>
                  <a:cubicBezTo>
                    <a:pt x="42" y="2"/>
                    <a:pt x="44" y="0"/>
                    <a:pt x="47" y="0"/>
                  </a:cubicBezTo>
                  <a:cubicBezTo>
                    <a:pt x="50" y="0"/>
                    <a:pt x="52" y="2"/>
                    <a:pt x="52" y="5"/>
                  </a:cubicBezTo>
                  <a:cubicBezTo>
                    <a:pt x="52" y="42"/>
                    <a:pt x="52" y="42"/>
                    <a:pt x="52" y="42"/>
                  </a:cubicBezTo>
                  <a:cubicBezTo>
                    <a:pt x="89" y="42"/>
                    <a:pt x="89" y="42"/>
                    <a:pt x="89" y="42"/>
                  </a:cubicBezTo>
                  <a:cubicBezTo>
                    <a:pt x="92" y="42"/>
                    <a:pt x="94" y="44"/>
                    <a:pt x="94" y="47"/>
                  </a:cubicBezTo>
                  <a:cubicBezTo>
                    <a:pt x="94" y="49"/>
                    <a:pt x="92" y="51"/>
                    <a:pt x="89" y="51"/>
                  </a:cubicBezTo>
                  <a:cubicBezTo>
                    <a:pt x="52" y="51"/>
                    <a:pt x="52" y="51"/>
                    <a:pt x="52" y="51"/>
                  </a:cubicBezTo>
                  <a:cubicBezTo>
                    <a:pt x="52" y="89"/>
                    <a:pt x="52" y="89"/>
                    <a:pt x="52" y="89"/>
                  </a:cubicBezTo>
                  <a:cubicBezTo>
                    <a:pt x="52" y="92"/>
                    <a:pt x="50" y="94"/>
                    <a:pt x="47" y="94"/>
                  </a:cubicBezTo>
                  <a:cubicBezTo>
                    <a:pt x="44" y="94"/>
                    <a:pt x="42" y="92"/>
                    <a:pt x="42" y="89"/>
                  </a:cubicBezTo>
                  <a:cubicBezTo>
                    <a:pt x="42" y="51"/>
                    <a:pt x="42" y="51"/>
                    <a:pt x="42" y="51"/>
                  </a:cubicBezTo>
                  <a:cubicBezTo>
                    <a:pt x="5" y="51"/>
                    <a:pt x="5" y="51"/>
                    <a:pt x="5" y="51"/>
                  </a:cubicBezTo>
                  <a:cubicBezTo>
                    <a:pt x="2" y="51"/>
                    <a:pt x="0" y="49"/>
                    <a:pt x="0" y="47"/>
                  </a:cubicBezTo>
                  <a:cubicBezTo>
                    <a:pt x="0" y="44"/>
                    <a:pt x="2" y="42"/>
                    <a:pt x="5" y="42"/>
                  </a:cubicBezTo>
                  <a:close/>
                </a:path>
              </a:pathLst>
            </a:custGeom>
            <a:solidFill>
              <a:srgbClr val="3195A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05" name="Oval 95"/>
            <p:cNvSpPr>
              <a:spLocks noChangeArrowheads="1"/>
            </p:cNvSpPr>
            <p:nvPr/>
          </p:nvSpPr>
          <p:spPr bwMode="auto">
            <a:xfrm>
              <a:off x="1223963" y="2482850"/>
              <a:ext cx="582612" cy="584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506" name="Freeform 96"/>
            <p:cNvSpPr>
              <a:spLocks noEditPoints="1"/>
            </p:cNvSpPr>
            <p:nvPr/>
          </p:nvSpPr>
          <p:spPr bwMode="auto">
            <a:xfrm>
              <a:off x="1331913" y="2601913"/>
              <a:ext cx="365125" cy="344488"/>
            </a:xfrm>
            <a:custGeom>
              <a:avLst/>
              <a:gdLst>
                <a:gd name="T0" fmla="*/ 24790328 w 220"/>
                <a:gd name="T1" fmla="*/ 0 h 208"/>
                <a:gd name="T2" fmla="*/ 0 w 220"/>
                <a:gd name="T3" fmla="*/ 57602368 h 208"/>
                <a:gd name="T4" fmla="*/ 24790328 w 220"/>
                <a:gd name="T5" fmla="*/ 570538376 h 208"/>
                <a:gd name="T6" fmla="*/ 605983026 w 220"/>
                <a:gd name="T7" fmla="*/ 548593828 h 208"/>
                <a:gd name="T8" fmla="*/ 605983026 w 220"/>
                <a:gd name="T9" fmla="*/ 24687203 h 208"/>
                <a:gd name="T10" fmla="*/ 267183538 w 220"/>
                <a:gd name="T11" fmla="*/ 24687203 h 208"/>
                <a:gd name="T12" fmla="*/ 583947732 w 220"/>
                <a:gd name="T13" fmla="*/ 38402131 h 208"/>
                <a:gd name="T14" fmla="*/ 267183538 w 220"/>
                <a:gd name="T15" fmla="*/ 52117060 h 208"/>
                <a:gd name="T16" fmla="*/ 267183538 w 220"/>
                <a:gd name="T17" fmla="*/ 24687203 h 208"/>
                <a:gd name="T18" fmla="*/ 140478524 w 220"/>
                <a:gd name="T19" fmla="*/ 38402131 h 208"/>
                <a:gd name="T20" fmla="*/ 110178128 w 220"/>
                <a:gd name="T21" fmla="*/ 38402131 h 208"/>
                <a:gd name="T22" fmla="*/ 85387801 w 220"/>
                <a:gd name="T23" fmla="*/ 21944548 h 208"/>
                <a:gd name="T24" fmla="*/ 85387801 w 220"/>
                <a:gd name="T25" fmla="*/ 52117060 h 208"/>
                <a:gd name="T26" fmla="*/ 85387801 w 220"/>
                <a:gd name="T27" fmla="*/ 21944548 h 208"/>
                <a:gd name="T28" fmla="*/ 63352507 w 220"/>
                <a:gd name="T29" fmla="*/ 38402131 h 208"/>
                <a:gd name="T30" fmla="*/ 33053770 w 220"/>
                <a:gd name="T31" fmla="*/ 38402131 h 208"/>
                <a:gd name="T32" fmla="*/ 360834781 w 220"/>
                <a:gd name="T33" fmla="*/ 556823447 h 208"/>
                <a:gd name="T34" fmla="*/ 429697356 w 220"/>
                <a:gd name="T35" fmla="*/ 452590984 h 208"/>
                <a:gd name="T36" fmla="*/ 308500751 w 220"/>
                <a:gd name="T37" fmla="*/ 227666819 h 208"/>
                <a:gd name="T38" fmla="*/ 308500751 w 220"/>
                <a:gd name="T39" fmla="*/ 227666819 h 208"/>
                <a:gd name="T40" fmla="*/ 308500751 w 220"/>
                <a:gd name="T41" fmla="*/ 416931508 h 208"/>
                <a:gd name="T42" fmla="*/ 302992343 w 220"/>
                <a:gd name="T43" fmla="*/ 463563258 h 208"/>
                <a:gd name="T44" fmla="*/ 300237309 w 220"/>
                <a:gd name="T45" fmla="*/ 416931508 h 208"/>
                <a:gd name="T46" fmla="*/ 297482274 w 220"/>
                <a:gd name="T47" fmla="*/ 227666819 h 208"/>
                <a:gd name="T48" fmla="*/ 297482274 w 220"/>
                <a:gd name="T49" fmla="*/ 227666819 h 208"/>
                <a:gd name="T50" fmla="*/ 176285669 w 220"/>
                <a:gd name="T51" fmla="*/ 452590984 h 208"/>
                <a:gd name="T52" fmla="*/ 247901619 w 220"/>
                <a:gd name="T53" fmla="*/ 556823447 h 208"/>
                <a:gd name="T54" fmla="*/ 104669720 w 220"/>
                <a:gd name="T55" fmla="*/ 416931508 h 208"/>
                <a:gd name="T56" fmla="*/ 501313306 w 220"/>
                <a:gd name="T57" fmla="*/ 416931508 h 208"/>
                <a:gd name="T58" fmla="*/ 360834781 w 220"/>
                <a:gd name="T59" fmla="*/ 556823447 h 208"/>
                <a:gd name="T60" fmla="*/ 581192698 w 220"/>
                <a:gd name="T61" fmla="*/ 556823447 h 208"/>
                <a:gd name="T62" fmla="*/ 512331782 w 220"/>
                <a:gd name="T63" fmla="*/ 416931508 h 208"/>
                <a:gd name="T64" fmla="*/ 501313306 w 220"/>
                <a:gd name="T65" fmla="*/ 219437200 h 208"/>
                <a:gd name="T66" fmla="*/ 531612042 w 220"/>
                <a:gd name="T67" fmla="*/ 241381748 h 208"/>
                <a:gd name="T68" fmla="*/ 550893961 w 220"/>
                <a:gd name="T69" fmla="*/ 211209236 h 208"/>
                <a:gd name="T70" fmla="*/ 520595225 w 220"/>
                <a:gd name="T71" fmla="*/ 192007343 h 208"/>
                <a:gd name="T72" fmla="*/ 104669720 w 220"/>
                <a:gd name="T73" fmla="*/ 211209236 h 208"/>
                <a:gd name="T74" fmla="*/ 74370984 w 220"/>
                <a:gd name="T75" fmla="*/ 192007343 h 208"/>
                <a:gd name="T76" fmla="*/ 55089064 w 220"/>
                <a:gd name="T77" fmla="*/ 219437200 h 208"/>
                <a:gd name="T78" fmla="*/ 85387801 w 220"/>
                <a:gd name="T79" fmla="*/ 241381748 h 208"/>
                <a:gd name="T80" fmla="*/ 239638176 w 220"/>
                <a:gd name="T81" fmla="*/ 219437200 h 208"/>
                <a:gd name="T82" fmla="*/ 145986933 w 220"/>
                <a:gd name="T83" fmla="*/ 556823447 h 208"/>
                <a:gd name="T84" fmla="*/ 16526885 w 220"/>
                <a:gd name="T85" fmla="*/ 548593828 h 208"/>
                <a:gd name="T86" fmla="*/ 589456140 w 220"/>
                <a:gd name="T87" fmla="*/ 74059951 h 208"/>
                <a:gd name="T88" fmla="*/ 512331782 w 220"/>
                <a:gd name="T89" fmla="*/ 219437200 h 208"/>
                <a:gd name="T90" fmla="*/ 520595225 w 220"/>
                <a:gd name="T91" fmla="*/ 200236962 h 208"/>
                <a:gd name="T92" fmla="*/ 542630519 w 220"/>
                <a:gd name="T93" fmla="*/ 211209236 h 208"/>
                <a:gd name="T94" fmla="*/ 531612042 w 220"/>
                <a:gd name="T95" fmla="*/ 230409474 h 208"/>
                <a:gd name="T96" fmla="*/ 512331782 w 220"/>
                <a:gd name="T97" fmla="*/ 219437200 h 208"/>
                <a:gd name="T98" fmla="*/ 93651243 w 220"/>
                <a:gd name="T99" fmla="*/ 219437200 h 208"/>
                <a:gd name="T100" fmla="*/ 74370984 w 220"/>
                <a:gd name="T101" fmla="*/ 230409474 h 208"/>
                <a:gd name="T102" fmla="*/ 63352507 w 220"/>
                <a:gd name="T103" fmla="*/ 211209236 h 208"/>
                <a:gd name="T104" fmla="*/ 85387801 w 220"/>
                <a:gd name="T105" fmla="*/ 200236962 h 2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0" h="208">
                  <a:moveTo>
                    <a:pt x="211" y="0"/>
                  </a:moveTo>
                  <a:cubicBezTo>
                    <a:pt x="9" y="0"/>
                    <a:pt x="9" y="0"/>
                    <a:pt x="9" y="0"/>
                  </a:cubicBezTo>
                  <a:cubicBezTo>
                    <a:pt x="4" y="0"/>
                    <a:pt x="0" y="4"/>
                    <a:pt x="0" y="9"/>
                  </a:cubicBezTo>
                  <a:cubicBezTo>
                    <a:pt x="0" y="21"/>
                    <a:pt x="0" y="21"/>
                    <a:pt x="0" y="21"/>
                  </a:cubicBezTo>
                  <a:cubicBezTo>
                    <a:pt x="0" y="200"/>
                    <a:pt x="0" y="200"/>
                    <a:pt x="0" y="200"/>
                  </a:cubicBezTo>
                  <a:cubicBezTo>
                    <a:pt x="0" y="205"/>
                    <a:pt x="4" y="208"/>
                    <a:pt x="9" y="208"/>
                  </a:cubicBezTo>
                  <a:cubicBezTo>
                    <a:pt x="211" y="208"/>
                    <a:pt x="211" y="208"/>
                    <a:pt x="211" y="208"/>
                  </a:cubicBezTo>
                  <a:cubicBezTo>
                    <a:pt x="216" y="208"/>
                    <a:pt x="220" y="205"/>
                    <a:pt x="220" y="200"/>
                  </a:cubicBezTo>
                  <a:cubicBezTo>
                    <a:pt x="220" y="21"/>
                    <a:pt x="220" y="21"/>
                    <a:pt x="220" y="21"/>
                  </a:cubicBezTo>
                  <a:cubicBezTo>
                    <a:pt x="220" y="9"/>
                    <a:pt x="220" y="9"/>
                    <a:pt x="220" y="9"/>
                  </a:cubicBezTo>
                  <a:cubicBezTo>
                    <a:pt x="220" y="4"/>
                    <a:pt x="216" y="0"/>
                    <a:pt x="211" y="0"/>
                  </a:cubicBezTo>
                  <a:close/>
                  <a:moveTo>
                    <a:pt x="97" y="9"/>
                  </a:moveTo>
                  <a:cubicBezTo>
                    <a:pt x="207" y="9"/>
                    <a:pt x="207" y="9"/>
                    <a:pt x="207" y="9"/>
                  </a:cubicBezTo>
                  <a:cubicBezTo>
                    <a:pt x="210" y="9"/>
                    <a:pt x="212" y="11"/>
                    <a:pt x="212" y="14"/>
                  </a:cubicBezTo>
                  <a:cubicBezTo>
                    <a:pt x="212" y="17"/>
                    <a:pt x="210" y="19"/>
                    <a:pt x="207" y="19"/>
                  </a:cubicBezTo>
                  <a:cubicBezTo>
                    <a:pt x="97" y="19"/>
                    <a:pt x="97" y="19"/>
                    <a:pt x="97" y="19"/>
                  </a:cubicBezTo>
                  <a:cubicBezTo>
                    <a:pt x="95" y="19"/>
                    <a:pt x="92" y="17"/>
                    <a:pt x="92" y="14"/>
                  </a:cubicBezTo>
                  <a:cubicBezTo>
                    <a:pt x="92" y="11"/>
                    <a:pt x="95" y="9"/>
                    <a:pt x="97" y="9"/>
                  </a:cubicBezTo>
                  <a:close/>
                  <a:moveTo>
                    <a:pt x="45" y="8"/>
                  </a:moveTo>
                  <a:cubicBezTo>
                    <a:pt x="48" y="8"/>
                    <a:pt x="51" y="11"/>
                    <a:pt x="51" y="14"/>
                  </a:cubicBezTo>
                  <a:cubicBezTo>
                    <a:pt x="51" y="17"/>
                    <a:pt x="48" y="19"/>
                    <a:pt x="45" y="19"/>
                  </a:cubicBezTo>
                  <a:cubicBezTo>
                    <a:pt x="43" y="19"/>
                    <a:pt x="40" y="17"/>
                    <a:pt x="40" y="14"/>
                  </a:cubicBezTo>
                  <a:cubicBezTo>
                    <a:pt x="40" y="11"/>
                    <a:pt x="43" y="8"/>
                    <a:pt x="45" y="8"/>
                  </a:cubicBezTo>
                  <a:close/>
                  <a:moveTo>
                    <a:pt x="31" y="8"/>
                  </a:moveTo>
                  <a:cubicBezTo>
                    <a:pt x="34" y="8"/>
                    <a:pt x="37" y="11"/>
                    <a:pt x="37" y="14"/>
                  </a:cubicBezTo>
                  <a:cubicBezTo>
                    <a:pt x="37" y="17"/>
                    <a:pt x="34" y="19"/>
                    <a:pt x="31" y="19"/>
                  </a:cubicBezTo>
                  <a:cubicBezTo>
                    <a:pt x="28" y="19"/>
                    <a:pt x="26" y="17"/>
                    <a:pt x="26" y="14"/>
                  </a:cubicBezTo>
                  <a:cubicBezTo>
                    <a:pt x="26" y="11"/>
                    <a:pt x="28" y="8"/>
                    <a:pt x="31" y="8"/>
                  </a:cubicBezTo>
                  <a:close/>
                  <a:moveTo>
                    <a:pt x="17" y="8"/>
                  </a:moveTo>
                  <a:cubicBezTo>
                    <a:pt x="20" y="8"/>
                    <a:pt x="23" y="11"/>
                    <a:pt x="23" y="14"/>
                  </a:cubicBezTo>
                  <a:cubicBezTo>
                    <a:pt x="23" y="17"/>
                    <a:pt x="20" y="19"/>
                    <a:pt x="17" y="19"/>
                  </a:cubicBezTo>
                  <a:cubicBezTo>
                    <a:pt x="14" y="19"/>
                    <a:pt x="12" y="17"/>
                    <a:pt x="12" y="14"/>
                  </a:cubicBezTo>
                  <a:cubicBezTo>
                    <a:pt x="12" y="11"/>
                    <a:pt x="14" y="8"/>
                    <a:pt x="17" y="8"/>
                  </a:cubicBezTo>
                  <a:close/>
                  <a:moveTo>
                    <a:pt x="131" y="203"/>
                  </a:moveTo>
                  <a:cubicBezTo>
                    <a:pt x="131" y="201"/>
                    <a:pt x="131" y="199"/>
                    <a:pt x="131" y="197"/>
                  </a:cubicBezTo>
                  <a:cubicBezTo>
                    <a:pt x="135" y="171"/>
                    <a:pt x="156" y="165"/>
                    <a:pt x="156" y="165"/>
                  </a:cubicBezTo>
                  <a:cubicBezTo>
                    <a:pt x="113" y="83"/>
                    <a:pt x="113" y="83"/>
                    <a:pt x="113" y="83"/>
                  </a:cubicBezTo>
                  <a:cubicBezTo>
                    <a:pt x="112" y="83"/>
                    <a:pt x="112" y="83"/>
                    <a:pt x="112" y="83"/>
                  </a:cubicBezTo>
                  <a:cubicBezTo>
                    <a:pt x="112" y="83"/>
                    <a:pt x="112" y="83"/>
                    <a:pt x="112" y="83"/>
                  </a:cubicBezTo>
                  <a:cubicBezTo>
                    <a:pt x="112" y="83"/>
                    <a:pt x="112" y="83"/>
                    <a:pt x="112" y="83"/>
                  </a:cubicBezTo>
                  <a:cubicBezTo>
                    <a:pt x="112" y="133"/>
                    <a:pt x="112" y="133"/>
                    <a:pt x="112" y="133"/>
                  </a:cubicBezTo>
                  <a:cubicBezTo>
                    <a:pt x="112" y="152"/>
                    <a:pt x="112" y="152"/>
                    <a:pt x="112" y="152"/>
                  </a:cubicBezTo>
                  <a:cubicBezTo>
                    <a:pt x="116" y="152"/>
                    <a:pt x="119" y="156"/>
                    <a:pt x="119" y="160"/>
                  </a:cubicBezTo>
                  <a:cubicBezTo>
                    <a:pt x="119" y="165"/>
                    <a:pt x="115" y="169"/>
                    <a:pt x="110" y="169"/>
                  </a:cubicBezTo>
                  <a:cubicBezTo>
                    <a:pt x="105" y="169"/>
                    <a:pt x="101" y="165"/>
                    <a:pt x="101" y="160"/>
                  </a:cubicBezTo>
                  <a:cubicBezTo>
                    <a:pt x="101" y="156"/>
                    <a:pt x="104" y="152"/>
                    <a:pt x="109" y="152"/>
                  </a:cubicBezTo>
                  <a:cubicBezTo>
                    <a:pt x="108" y="133"/>
                    <a:pt x="108" y="133"/>
                    <a:pt x="108" y="133"/>
                  </a:cubicBezTo>
                  <a:cubicBezTo>
                    <a:pt x="108" y="83"/>
                    <a:pt x="108" y="83"/>
                    <a:pt x="108" y="83"/>
                  </a:cubicBezTo>
                  <a:cubicBezTo>
                    <a:pt x="108" y="83"/>
                    <a:pt x="108" y="83"/>
                    <a:pt x="108" y="83"/>
                  </a:cubicBezTo>
                  <a:cubicBezTo>
                    <a:pt x="108" y="83"/>
                    <a:pt x="108" y="83"/>
                    <a:pt x="108" y="83"/>
                  </a:cubicBezTo>
                  <a:cubicBezTo>
                    <a:pt x="107" y="83"/>
                    <a:pt x="107" y="83"/>
                    <a:pt x="107" y="83"/>
                  </a:cubicBezTo>
                  <a:cubicBezTo>
                    <a:pt x="64" y="165"/>
                    <a:pt x="64" y="165"/>
                    <a:pt x="64" y="165"/>
                  </a:cubicBezTo>
                  <a:cubicBezTo>
                    <a:pt x="64" y="165"/>
                    <a:pt x="86" y="171"/>
                    <a:pt x="89" y="197"/>
                  </a:cubicBezTo>
                  <a:cubicBezTo>
                    <a:pt x="89" y="199"/>
                    <a:pt x="89" y="201"/>
                    <a:pt x="90" y="203"/>
                  </a:cubicBezTo>
                  <a:cubicBezTo>
                    <a:pt x="58" y="203"/>
                    <a:pt x="58" y="203"/>
                    <a:pt x="58" y="203"/>
                  </a:cubicBezTo>
                  <a:cubicBezTo>
                    <a:pt x="46" y="190"/>
                    <a:pt x="38" y="172"/>
                    <a:pt x="38" y="152"/>
                  </a:cubicBezTo>
                  <a:cubicBezTo>
                    <a:pt x="38" y="113"/>
                    <a:pt x="70" y="80"/>
                    <a:pt x="110" y="80"/>
                  </a:cubicBezTo>
                  <a:cubicBezTo>
                    <a:pt x="150" y="80"/>
                    <a:pt x="182" y="113"/>
                    <a:pt x="182" y="152"/>
                  </a:cubicBezTo>
                  <a:cubicBezTo>
                    <a:pt x="182" y="172"/>
                    <a:pt x="174" y="190"/>
                    <a:pt x="162" y="203"/>
                  </a:cubicBezTo>
                  <a:lnTo>
                    <a:pt x="131" y="203"/>
                  </a:lnTo>
                  <a:close/>
                  <a:moveTo>
                    <a:pt x="214" y="200"/>
                  </a:moveTo>
                  <a:cubicBezTo>
                    <a:pt x="214" y="201"/>
                    <a:pt x="213" y="203"/>
                    <a:pt x="211" y="203"/>
                  </a:cubicBezTo>
                  <a:cubicBezTo>
                    <a:pt x="167" y="203"/>
                    <a:pt x="167" y="203"/>
                    <a:pt x="167" y="203"/>
                  </a:cubicBezTo>
                  <a:cubicBezTo>
                    <a:pt x="179" y="189"/>
                    <a:pt x="186" y="172"/>
                    <a:pt x="186" y="152"/>
                  </a:cubicBezTo>
                  <a:cubicBezTo>
                    <a:pt x="186" y="119"/>
                    <a:pt x="164" y="90"/>
                    <a:pt x="133" y="80"/>
                  </a:cubicBezTo>
                  <a:cubicBezTo>
                    <a:pt x="182" y="80"/>
                    <a:pt x="182" y="80"/>
                    <a:pt x="182" y="80"/>
                  </a:cubicBezTo>
                  <a:cubicBezTo>
                    <a:pt x="182" y="84"/>
                    <a:pt x="185" y="88"/>
                    <a:pt x="189" y="88"/>
                  </a:cubicBezTo>
                  <a:cubicBezTo>
                    <a:pt x="193" y="88"/>
                    <a:pt x="193" y="88"/>
                    <a:pt x="193" y="88"/>
                  </a:cubicBezTo>
                  <a:cubicBezTo>
                    <a:pt x="197" y="88"/>
                    <a:pt x="200" y="84"/>
                    <a:pt x="200" y="80"/>
                  </a:cubicBezTo>
                  <a:cubicBezTo>
                    <a:pt x="200" y="77"/>
                    <a:pt x="200" y="77"/>
                    <a:pt x="200" y="77"/>
                  </a:cubicBezTo>
                  <a:cubicBezTo>
                    <a:pt x="200" y="73"/>
                    <a:pt x="197" y="70"/>
                    <a:pt x="193" y="70"/>
                  </a:cubicBezTo>
                  <a:cubicBezTo>
                    <a:pt x="189" y="70"/>
                    <a:pt x="189" y="70"/>
                    <a:pt x="189" y="70"/>
                  </a:cubicBezTo>
                  <a:cubicBezTo>
                    <a:pt x="185" y="70"/>
                    <a:pt x="182" y="73"/>
                    <a:pt x="182" y="77"/>
                  </a:cubicBezTo>
                  <a:cubicBezTo>
                    <a:pt x="38" y="77"/>
                    <a:pt x="38" y="77"/>
                    <a:pt x="38" y="77"/>
                  </a:cubicBezTo>
                  <a:cubicBezTo>
                    <a:pt x="38" y="73"/>
                    <a:pt x="35" y="70"/>
                    <a:pt x="31" y="70"/>
                  </a:cubicBezTo>
                  <a:cubicBezTo>
                    <a:pt x="27" y="70"/>
                    <a:pt x="27" y="70"/>
                    <a:pt x="27" y="70"/>
                  </a:cubicBezTo>
                  <a:cubicBezTo>
                    <a:pt x="23" y="70"/>
                    <a:pt x="20" y="73"/>
                    <a:pt x="20" y="77"/>
                  </a:cubicBezTo>
                  <a:cubicBezTo>
                    <a:pt x="20" y="80"/>
                    <a:pt x="20" y="80"/>
                    <a:pt x="20" y="80"/>
                  </a:cubicBezTo>
                  <a:cubicBezTo>
                    <a:pt x="20" y="84"/>
                    <a:pt x="23" y="88"/>
                    <a:pt x="27" y="88"/>
                  </a:cubicBezTo>
                  <a:cubicBezTo>
                    <a:pt x="31" y="88"/>
                    <a:pt x="31" y="88"/>
                    <a:pt x="31" y="88"/>
                  </a:cubicBezTo>
                  <a:cubicBezTo>
                    <a:pt x="35" y="88"/>
                    <a:pt x="38" y="84"/>
                    <a:pt x="38" y="80"/>
                  </a:cubicBezTo>
                  <a:cubicBezTo>
                    <a:pt x="87" y="80"/>
                    <a:pt x="87" y="80"/>
                    <a:pt x="87" y="80"/>
                  </a:cubicBezTo>
                  <a:cubicBezTo>
                    <a:pt x="56" y="90"/>
                    <a:pt x="34" y="119"/>
                    <a:pt x="34" y="152"/>
                  </a:cubicBezTo>
                  <a:cubicBezTo>
                    <a:pt x="34" y="172"/>
                    <a:pt x="42" y="189"/>
                    <a:pt x="53" y="203"/>
                  </a:cubicBezTo>
                  <a:cubicBezTo>
                    <a:pt x="9" y="203"/>
                    <a:pt x="9" y="203"/>
                    <a:pt x="9" y="203"/>
                  </a:cubicBezTo>
                  <a:cubicBezTo>
                    <a:pt x="7" y="203"/>
                    <a:pt x="6" y="201"/>
                    <a:pt x="6" y="200"/>
                  </a:cubicBezTo>
                  <a:cubicBezTo>
                    <a:pt x="6" y="27"/>
                    <a:pt x="6" y="27"/>
                    <a:pt x="6" y="27"/>
                  </a:cubicBezTo>
                  <a:cubicBezTo>
                    <a:pt x="214" y="27"/>
                    <a:pt x="214" y="27"/>
                    <a:pt x="214" y="27"/>
                  </a:cubicBezTo>
                  <a:lnTo>
                    <a:pt x="214" y="200"/>
                  </a:lnTo>
                  <a:close/>
                  <a:moveTo>
                    <a:pt x="186" y="80"/>
                  </a:moveTo>
                  <a:cubicBezTo>
                    <a:pt x="186" y="77"/>
                    <a:pt x="186" y="77"/>
                    <a:pt x="186" y="77"/>
                  </a:cubicBezTo>
                  <a:cubicBezTo>
                    <a:pt x="186" y="75"/>
                    <a:pt x="187" y="73"/>
                    <a:pt x="189" y="73"/>
                  </a:cubicBezTo>
                  <a:cubicBezTo>
                    <a:pt x="193" y="73"/>
                    <a:pt x="193" y="73"/>
                    <a:pt x="193" y="73"/>
                  </a:cubicBezTo>
                  <a:cubicBezTo>
                    <a:pt x="195" y="73"/>
                    <a:pt x="197" y="75"/>
                    <a:pt x="197" y="77"/>
                  </a:cubicBezTo>
                  <a:cubicBezTo>
                    <a:pt x="197" y="80"/>
                    <a:pt x="197" y="80"/>
                    <a:pt x="197" y="80"/>
                  </a:cubicBezTo>
                  <a:cubicBezTo>
                    <a:pt x="197" y="82"/>
                    <a:pt x="195" y="84"/>
                    <a:pt x="193" y="84"/>
                  </a:cubicBezTo>
                  <a:cubicBezTo>
                    <a:pt x="189" y="84"/>
                    <a:pt x="189" y="84"/>
                    <a:pt x="189" y="84"/>
                  </a:cubicBezTo>
                  <a:cubicBezTo>
                    <a:pt x="187" y="84"/>
                    <a:pt x="186" y="82"/>
                    <a:pt x="186" y="80"/>
                  </a:cubicBezTo>
                  <a:close/>
                  <a:moveTo>
                    <a:pt x="34" y="77"/>
                  </a:moveTo>
                  <a:cubicBezTo>
                    <a:pt x="34" y="80"/>
                    <a:pt x="34" y="80"/>
                    <a:pt x="34" y="80"/>
                  </a:cubicBezTo>
                  <a:cubicBezTo>
                    <a:pt x="34" y="82"/>
                    <a:pt x="33" y="84"/>
                    <a:pt x="31" y="84"/>
                  </a:cubicBezTo>
                  <a:cubicBezTo>
                    <a:pt x="27" y="84"/>
                    <a:pt x="27" y="84"/>
                    <a:pt x="27" y="84"/>
                  </a:cubicBezTo>
                  <a:cubicBezTo>
                    <a:pt x="25" y="84"/>
                    <a:pt x="23" y="82"/>
                    <a:pt x="23" y="80"/>
                  </a:cubicBezTo>
                  <a:cubicBezTo>
                    <a:pt x="23" y="77"/>
                    <a:pt x="23" y="77"/>
                    <a:pt x="23" y="77"/>
                  </a:cubicBezTo>
                  <a:cubicBezTo>
                    <a:pt x="23" y="75"/>
                    <a:pt x="25" y="73"/>
                    <a:pt x="27" y="73"/>
                  </a:cubicBezTo>
                  <a:cubicBezTo>
                    <a:pt x="31" y="73"/>
                    <a:pt x="31" y="73"/>
                    <a:pt x="31" y="73"/>
                  </a:cubicBezTo>
                  <a:cubicBezTo>
                    <a:pt x="33" y="73"/>
                    <a:pt x="34" y="75"/>
                    <a:pt x="34" y="77"/>
                  </a:cubicBezTo>
                  <a:close/>
                </a:path>
              </a:pathLst>
            </a:custGeom>
            <a:solidFill>
              <a:srgbClr val="024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7411" name="文本框 100"/>
          <p:cNvSpPr txBox="1">
            <a:spLocks noChangeArrowheads="1"/>
          </p:cNvSpPr>
          <p:nvPr/>
        </p:nvSpPr>
        <p:spPr bwMode="auto">
          <a:xfrm>
            <a:off x="5456238" y="2582863"/>
            <a:ext cx="362108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dirty="0">
                <a:solidFill>
                  <a:srgbClr val="FFFFFF"/>
                </a:solidFill>
                <a:latin typeface="Impact" panose="020B0806030902050204" pitchFamily="34" charset="0"/>
              </a:rPr>
              <a:t>THANK </a:t>
            </a:r>
            <a:r>
              <a:rPr lang="en-US" altLang="zh-CN" sz="6000" dirty="0">
                <a:latin typeface="Impact" panose="020B0806030902050204" pitchFamily="34" charset="0"/>
              </a:rPr>
              <a:t>YOU</a:t>
            </a:r>
            <a:endParaRPr lang="zh-CN" altLang="en-US" sz="6000" dirty="0">
              <a:latin typeface="Impact" panose="020B0806030902050204" pitchFamily="34" charset="0"/>
            </a:endParaRPr>
          </a:p>
        </p:txBody>
      </p:sp>
      <p:sp>
        <p:nvSpPr>
          <p:cNvPr id="17412" name="文本框 101"/>
          <p:cNvSpPr txBox="1">
            <a:spLocks noChangeArrowheads="1"/>
          </p:cNvSpPr>
          <p:nvPr/>
        </p:nvSpPr>
        <p:spPr bwMode="auto">
          <a:xfrm>
            <a:off x="6299088" y="3600775"/>
            <a:ext cx="2878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希望同学们完美毕业！！</a:t>
            </a:r>
            <a:endParaRPr lang="zh-CN" altLang="en-US" sz="140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4" name="矩形 103"/>
          <p:cNvSpPr/>
          <p:nvPr/>
        </p:nvSpPr>
        <p:spPr>
          <a:xfrm>
            <a:off x="8985250" y="2776538"/>
            <a:ext cx="160338" cy="646112"/>
          </a:xfrm>
          <a:prstGeom prst="rect">
            <a:avLst/>
          </a:prstGeom>
          <a:solidFill>
            <a:srgbClr val="F26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99" name="文本框 102"/>
          <p:cNvSpPr txBox="1"/>
          <p:nvPr/>
        </p:nvSpPr>
        <p:spPr>
          <a:xfrm>
            <a:off x="6577013" y="4535859"/>
            <a:ext cx="2566987" cy="276999"/>
          </a:xfrm>
          <a:prstGeom prst="rect">
            <a:avLst/>
          </a:prstGeom>
          <a:noFill/>
        </p:spPr>
        <p:txBody>
          <a:bodyPr wrap="square">
            <a:spAutoFit/>
          </a:bodyPr>
          <a:lstStyle/>
          <a:p>
            <a:pPr algn="dist" eaLnBrk="1" fontAlgn="auto" hangingPunct="1">
              <a:spcBef>
                <a:spcPts val="0"/>
              </a:spcBef>
              <a:spcAft>
                <a:spcPts val="0"/>
              </a:spcAft>
              <a:defRPr/>
            </a:pP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VPCS.CQVIP.COM    </a:t>
            </a:r>
            <a:endPar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24959"/>
        </a:solidFill>
        <a:effectLst/>
      </p:bgPr>
    </p:bg>
    <p:spTree>
      <p:nvGrpSpPr>
        <p:cNvPr id="1" name=""/>
        <p:cNvGrpSpPr/>
        <p:nvPr/>
      </p:nvGrpSpPr>
      <p:grpSpPr>
        <a:xfrm>
          <a:off x="0" y="0"/>
          <a:ext cx="0" cy="0"/>
          <a:chOff x="0" y="0"/>
          <a:chExt cx="0" cy="0"/>
        </a:xfrm>
      </p:grpSpPr>
      <p:grpSp>
        <p:nvGrpSpPr>
          <p:cNvPr id="4098" name="组合 52"/>
          <p:cNvGrpSpPr/>
          <p:nvPr/>
        </p:nvGrpSpPr>
        <p:grpSpPr bwMode="auto">
          <a:xfrm>
            <a:off x="3540125" y="3060700"/>
            <a:ext cx="5603875" cy="4151313"/>
            <a:chOff x="5236854" y="4219810"/>
            <a:chExt cx="3907146" cy="2894996"/>
          </a:xfrm>
        </p:grpSpPr>
        <p:sp>
          <p:nvSpPr>
            <p:cNvPr id="5" name="Freeform 5"/>
            <p:cNvSpPr/>
            <p:nvPr/>
          </p:nvSpPr>
          <p:spPr bwMode="auto">
            <a:xfrm>
              <a:off x="5813518" y="5945737"/>
              <a:ext cx="589945" cy="606676"/>
            </a:xfrm>
            <a:custGeom>
              <a:avLst/>
              <a:gdLst>
                <a:gd name="T0" fmla="*/ 484 w 615"/>
                <a:gd name="T1" fmla="*/ 498 h 643"/>
                <a:gd name="T2" fmla="*/ 144 w 615"/>
                <a:gd name="T3" fmla="*/ 108 h 643"/>
                <a:gd name="T4" fmla="*/ 484 w 615"/>
                <a:gd name="T5" fmla="*/ 498 h 643"/>
              </a:gdLst>
              <a:ahLst/>
              <a:cxnLst>
                <a:cxn ang="0">
                  <a:pos x="T0" y="T1"/>
                </a:cxn>
                <a:cxn ang="0">
                  <a:pos x="T2" y="T3"/>
                </a:cxn>
                <a:cxn ang="0">
                  <a:pos x="T4" y="T5"/>
                </a:cxn>
              </a:cxnLst>
              <a:rect l="0" t="0" r="r" b="b"/>
              <a:pathLst>
                <a:path w="615" h="643">
                  <a:moveTo>
                    <a:pt x="484" y="498"/>
                  </a:moveTo>
                  <a:cubicBezTo>
                    <a:pt x="615" y="363"/>
                    <a:pt x="250" y="0"/>
                    <a:pt x="144" y="108"/>
                  </a:cubicBezTo>
                  <a:cubicBezTo>
                    <a:pt x="0" y="257"/>
                    <a:pt x="342" y="643"/>
                    <a:pt x="484" y="498"/>
                  </a:cubicBezTo>
                  <a:close/>
                </a:path>
              </a:pathLst>
            </a:custGeom>
            <a:solidFill>
              <a:srgbClr val="44444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6"/>
            <p:cNvSpPr/>
            <p:nvPr/>
          </p:nvSpPr>
          <p:spPr bwMode="auto">
            <a:xfrm>
              <a:off x="5871074" y="5931345"/>
              <a:ext cx="540138" cy="562393"/>
            </a:xfrm>
            <a:custGeom>
              <a:avLst/>
              <a:gdLst>
                <a:gd name="T0" fmla="*/ 449 w 571"/>
                <a:gd name="T1" fmla="*/ 463 h 597"/>
                <a:gd name="T2" fmla="*/ 134 w 571"/>
                <a:gd name="T3" fmla="*/ 101 h 597"/>
                <a:gd name="T4" fmla="*/ 449 w 571"/>
                <a:gd name="T5" fmla="*/ 463 h 597"/>
              </a:gdLst>
              <a:ahLst/>
              <a:cxnLst>
                <a:cxn ang="0">
                  <a:pos x="T0" y="T1"/>
                </a:cxn>
                <a:cxn ang="0">
                  <a:pos x="T2" y="T3"/>
                </a:cxn>
                <a:cxn ang="0">
                  <a:pos x="T4" y="T5"/>
                </a:cxn>
              </a:cxnLst>
              <a:rect l="0" t="0" r="r" b="b"/>
              <a:pathLst>
                <a:path w="571" h="597">
                  <a:moveTo>
                    <a:pt x="449" y="463"/>
                  </a:moveTo>
                  <a:cubicBezTo>
                    <a:pt x="571" y="337"/>
                    <a:pt x="232" y="0"/>
                    <a:pt x="134" y="101"/>
                  </a:cubicBezTo>
                  <a:cubicBezTo>
                    <a:pt x="0" y="238"/>
                    <a:pt x="318" y="597"/>
                    <a:pt x="449" y="463"/>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
            <p:cNvSpPr/>
            <p:nvPr/>
          </p:nvSpPr>
          <p:spPr bwMode="auto">
            <a:xfrm>
              <a:off x="5840082" y="5889276"/>
              <a:ext cx="602121" cy="705206"/>
            </a:xfrm>
            <a:custGeom>
              <a:avLst/>
              <a:gdLst>
                <a:gd name="T0" fmla="*/ 249 w 435"/>
                <a:gd name="T1" fmla="*/ 0 h 509"/>
                <a:gd name="T2" fmla="*/ 0 w 435"/>
                <a:gd name="T3" fmla="*/ 293 h 509"/>
                <a:gd name="T4" fmla="*/ 0 w 435"/>
                <a:gd name="T5" fmla="*/ 509 h 509"/>
                <a:gd name="T6" fmla="*/ 147 w 435"/>
                <a:gd name="T7" fmla="*/ 509 h 509"/>
                <a:gd name="T8" fmla="*/ 435 w 435"/>
                <a:gd name="T9" fmla="*/ 213 h 509"/>
                <a:gd name="T10" fmla="*/ 249 w 435"/>
                <a:gd name="T11" fmla="*/ 0 h 509"/>
              </a:gdLst>
              <a:ahLst/>
              <a:cxnLst>
                <a:cxn ang="0">
                  <a:pos x="T0" y="T1"/>
                </a:cxn>
                <a:cxn ang="0">
                  <a:pos x="T2" y="T3"/>
                </a:cxn>
                <a:cxn ang="0">
                  <a:pos x="T4" y="T5"/>
                </a:cxn>
                <a:cxn ang="0">
                  <a:pos x="T6" y="T7"/>
                </a:cxn>
                <a:cxn ang="0">
                  <a:pos x="T8" y="T9"/>
                </a:cxn>
                <a:cxn ang="0">
                  <a:pos x="T10" y="T11"/>
                </a:cxn>
              </a:cxnLst>
              <a:rect l="0" t="0" r="r" b="b"/>
              <a:pathLst>
                <a:path w="435" h="509">
                  <a:moveTo>
                    <a:pt x="249" y="0"/>
                  </a:moveTo>
                  <a:lnTo>
                    <a:pt x="0" y="293"/>
                  </a:lnTo>
                  <a:lnTo>
                    <a:pt x="0" y="509"/>
                  </a:lnTo>
                  <a:lnTo>
                    <a:pt x="147" y="509"/>
                  </a:lnTo>
                  <a:lnTo>
                    <a:pt x="435" y="213"/>
                  </a:lnTo>
                  <a:lnTo>
                    <a:pt x="249" y="0"/>
                  </a:ln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8"/>
            <p:cNvSpPr/>
            <p:nvPr/>
          </p:nvSpPr>
          <p:spPr bwMode="auto">
            <a:xfrm>
              <a:off x="5792488" y="5933559"/>
              <a:ext cx="610976" cy="459436"/>
            </a:xfrm>
            <a:custGeom>
              <a:avLst/>
              <a:gdLst>
                <a:gd name="T0" fmla="*/ 281 w 649"/>
                <a:gd name="T1" fmla="*/ 89 h 486"/>
                <a:gd name="T2" fmla="*/ 0 w 649"/>
                <a:gd name="T3" fmla="*/ 387 h 486"/>
                <a:gd name="T4" fmla="*/ 0 w 649"/>
                <a:gd name="T5" fmla="*/ 469 h 486"/>
                <a:gd name="T6" fmla="*/ 204 w 649"/>
                <a:gd name="T7" fmla="*/ 250 h 486"/>
                <a:gd name="T8" fmla="*/ 472 w 649"/>
                <a:gd name="T9" fmla="*/ 486 h 486"/>
                <a:gd name="T10" fmla="*/ 522 w 649"/>
                <a:gd name="T11" fmla="*/ 435 h 486"/>
                <a:gd name="T12" fmla="*/ 299 w 649"/>
                <a:gd name="T13" fmla="*/ 225 h 486"/>
                <a:gd name="T14" fmla="*/ 346 w 649"/>
                <a:gd name="T15" fmla="*/ 192 h 486"/>
                <a:gd name="T16" fmla="*/ 618 w 649"/>
                <a:gd name="T17" fmla="*/ 336 h 486"/>
                <a:gd name="T18" fmla="*/ 649 w 649"/>
                <a:gd name="T19" fmla="*/ 305 h 486"/>
                <a:gd name="T20" fmla="*/ 367 w 649"/>
                <a:gd name="T21" fmla="*/ 0 h 486"/>
                <a:gd name="T22" fmla="*/ 281 w 649"/>
                <a:gd name="T23" fmla="*/ 8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9" h="486">
                  <a:moveTo>
                    <a:pt x="281" y="89"/>
                  </a:moveTo>
                  <a:cubicBezTo>
                    <a:pt x="0" y="387"/>
                    <a:pt x="0" y="387"/>
                    <a:pt x="0" y="387"/>
                  </a:cubicBezTo>
                  <a:cubicBezTo>
                    <a:pt x="0" y="469"/>
                    <a:pt x="0" y="469"/>
                    <a:pt x="0" y="469"/>
                  </a:cubicBezTo>
                  <a:cubicBezTo>
                    <a:pt x="204" y="250"/>
                    <a:pt x="204" y="250"/>
                    <a:pt x="204" y="250"/>
                  </a:cubicBezTo>
                  <a:cubicBezTo>
                    <a:pt x="472" y="486"/>
                    <a:pt x="472" y="486"/>
                    <a:pt x="472" y="486"/>
                  </a:cubicBezTo>
                  <a:cubicBezTo>
                    <a:pt x="522" y="435"/>
                    <a:pt x="522" y="435"/>
                    <a:pt x="522" y="435"/>
                  </a:cubicBezTo>
                  <a:cubicBezTo>
                    <a:pt x="425" y="396"/>
                    <a:pt x="328" y="304"/>
                    <a:pt x="299" y="225"/>
                  </a:cubicBezTo>
                  <a:cubicBezTo>
                    <a:pt x="281" y="172"/>
                    <a:pt x="311" y="151"/>
                    <a:pt x="346" y="192"/>
                  </a:cubicBezTo>
                  <a:cubicBezTo>
                    <a:pt x="424" y="282"/>
                    <a:pt x="496" y="325"/>
                    <a:pt x="618" y="336"/>
                  </a:cubicBezTo>
                  <a:cubicBezTo>
                    <a:pt x="649" y="305"/>
                    <a:pt x="649" y="305"/>
                    <a:pt x="649" y="305"/>
                  </a:cubicBezTo>
                  <a:cubicBezTo>
                    <a:pt x="367" y="0"/>
                    <a:pt x="367" y="0"/>
                    <a:pt x="367" y="0"/>
                  </a:cubicBezTo>
                  <a:lnTo>
                    <a:pt x="281" y="89"/>
                  </a:ln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9"/>
            <p:cNvSpPr/>
            <p:nvPr/>
          </p:nvSpPr>
          <p:spPr bwMode="auto">
            <a:xfrm>
              <a:off x="5779206" y="6030981"/>
              <a:ext cx="514681" cy="622175"/>
            </a:xfrm>
            <a:custGeom>
              <a:avLst/>
              <a:gdLst>
                <a:gd name="T0" fmla="*/ 231 w 546"/>
                <a:gd name="T1" fmla="*/ 0 h 660"/>
                <a:gd name="T2" fmla="*/ 0 w 546"/>
                <a:gd name="T3" fmla="*/ 262 h 660"/>
                <a:gd name="T4" fmla="*/ 0 w 546"/>
                <a:gd name="T5" fmla="*/ 660 h 660"/>
                <a:gd name="T6" fmla="*/ 255 w 546"/>
                <a:gd name="T7" fmla="*/ 660 h 660"/>
                <a:gd name="T8" fmla="*/ 546 w 546"/>
                <a:gd name="T9" fmla="*/ 361 h 660"/>
                <a:gd name="T10" fmla="*/ 326 w 546"/>
                <a:gd name="T11" fmla="*/ 221 h 660"/>
                <a:gd name="T12" fmla="*/ 231 w 546"/>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546" h="660">
                  <a:moveTo>
                    <a:pt x="231" y="0"/>
                  </a:moveTo>
                  <a:cubicBezTo>
                    <a:pt x="0" y="262"/>
                    <a:pt x="0" y="262"/>
                    <a:pt x="0" y="262"/>
                  </a:cubicBezTo>
                  <a:cubicBezTo>
                    <a:pt x="0" y="660"/>
                    <a:pt x="0" y="660"/>
                    <a:pt x="0" y="660"/>
                  </a:cubicBezTo>
                  <a:cubicBezTo>
                    <a:pt x="255" y="660"/>
                    <a:pt x="255" y="660"/>
                    <a:pt x="255" y="660"/>
                  </a:cubicBezTo>
                  <a:cubicBezTo>
                    <a:pt x="546" y="361"/>
                    <a:pt x="546" y="361"/>
                    <a:pt x="546" y="361"/>
                  </a:cubicBezTo>
                  <a:cubicBezTo>
                    <a:pt x="451" y="329"/>
                    <a:pt x="378" y="282"/>
                    <a:pt x="326" y="221"/>
                  </a:cubicBezTo>
                  <a:cubicBezTo>
                    <a:pt x="275" y="160"/>
                    <a:pt x="243" y="86"/>
                    <a:pt x="231" y="0"/>
                  </a:cubicBezTo>
                  <a:close/>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0"/>
            <p:cNvSpPr/>
            <p:nvPr/>
          </p:nvSpPr>
          <p:spPr bwMode="auto">
            <a:xfrm>
              <a:off x="5236854" y="6066408"/>
              <a:ext cx="1018293" cy="776058"/>
            </a:xfrm>
            <a:custGeom>
              <a:avLst/>
              <a:gdLst>
                <a:gd name="T0" fmla="*/ 164 w 504"/>
                <a:gd name="T1" fmla="*/ 0 h 821"/>
                <a:gd name="T2" fmla="*/ 0 w 504"/>
                <a:gd name="T3" fmla="*/ 169 h 821"/>
                <a:gd name="T4" fmla="*/ 0 w 504"/>
                <a:gd name="T5" fmla="*/ 821 h 821"/>
                <a:gd name="T6" fmla="*/ 86 w 504"/>
                <a:gd name="T7" fmla="*/ 821 h 821"/>
                <a:gd name="T8" fmla="*/ 504 w 504"/>
                <a:gd name="T9" fmla="*/ 390 h 821"/>
                <a:gd name="T10" fmla="*/ 267 w 504"/>
                <a:gd name="T11" fmla="*/ 238 h 821"/>
                <a:gd name="T12" fmla="*/ 164 w 504"/>
                <a:gd name="T13" fmla="*/ 0 h 821"/>
                <a:gd name="connsiteX0" fmla="*/ 14229 w 20975"/>
                <a:gd name="connsiteY0" fmla="*/ 0 h 13186"/>
                <a:gd name="connsiteX1" fmla="*/ 0 w 20975"/>
                <a:gd name="connsiteY1" fmla="*/ 9555 h 13186"/>
                <a:gd name="connsiteX2" fmla="*/ 10975 w 20975"/>
                <a:gd name="connsiteY2" fmla="*/ 10000 h 13186"/>
                <a:gd name="connsiteX3" fmla="*/ 12681 w 20975"/>
                <a:gd name="connsiteY3" fmla="*/ 10000 h 13186"/>
                <a:gd name="connsiteX4" fmla="*/ 20975 w 20975"/>
                <a:gd name="connsiteY4" fmla="*/ 4750 h 13186"/>
                <a:gd name="connsiteX5" fmla="*/ 16273 w 20975"/>
                <a:gd name="connsiteY5" fmla="*/ 2899 h 13186"/>
                <a:gd name="connsiteX6" fmla="*/ 14229 w 20975"/>
                <a:gd name="connsiteY6" fmla="*/ 0 h 13186"/>
                <a:gd name="connsiteX0-1" fmla="*/ 14229 w 20975"/>
                <a:gd name="connsiteY0-2" fmla="*/ 0 h 10032"/>
                <a:gd name="connsiteX1-3" fmla="*/ 0 w 20975"/>
                <a:gd name="connsiteY1-4" fmla="*/ 9555 h 10032"/>
                <a:gd name="connsiteX2-5" fmla="*/ 10975 w 20975"/>
                <a:gd name="connsiteY2-6" fmla="*/ 10000 h 10032"/>
                <a:gd name="connsiteX3-7" fmla="*/ 12681 w 20975"/>
                <a:gd name="connsiteY3-8" fmla="*/ 10000 h 10032"/>
                <a:gd name="connsiteX4-9" fmla="*/ 20975 w 20975"/>
                <a:gd name="connsiteY4-10" fmla="*/ 4750 h 10032"/>
                <a:gd name="connsiteX5-11" fmla="*/ 16273 w 20975"/>
                <a:gd name="connsiteY5-12" fmla="*/ 2899 h 10032"/>
                <a:gd name="connsiteX6-13" fmla="*/ 14229 w 20975"/>
                <a:gd name="connsiteY6-14" fmla="*/ 0 h 10032"/>
                <a:gd name="connsiteX0-15" fmla="*/ 14486 w 21232"/>
                <a:gd name="connsiteY0-16" fmla="*/ 0 h 10017"/>
                <a:gd name="connsiteX1-17" fmla="*/ 0 w 21232"/>
                <a:gd name="connsiteY1-18" fmla="*/ 9765 h 10017"/>
                <a:gd name="connsiteX2-19" fmla="*/ 11232 w 21232"/>
                <a:gd name="connsiteY2-20" fmla="*/ 10000 h 10017"/>
                <a:gd name="connsiteX3-21" fmla="*/ 12938 w 21232"/>
                <a:gd name="connsiteY3-22" fmla="*/ 10000 h 10017"/>
                <a:gd name="connsiteX4-23" fmla="*/ 21232 w 21232"/>
                <a:gd name="connsiteY4-24" fmla="*/ 4750 h 10017"/>
                <a:gd name="connsiteX5-25" fmla="*/ 16530 w 21232"/>
                <a:gd name="connsiteY5-26" fmla="*/ 2899 h 10017"/>
                <a:gd name="connsiteX6-27" fmla="*/ 14486 w 21232"/>
                <a:gd name="connsiteY6-28" fmla="*/ 0 h 10017"/>
                <a:gd name="connsiteX0-29" fmla="*/ 14486 w 21232"/>
                <a:gd name="connsiteY0-30" fmla="*/ 0 h 10017"/>
                <a:gd name="connsiteX1-31" fmla="*/ 0 w 21232"/>
                <a:gd name="connsiteY1-32" fmla="*/ 9765 h 10017"/>
                <a:gd name="connsiteX2-33" fmla="*/ 11232 w 21232"/>
                <a:gd name="connsiteY2-34" fmla="*/ 10000 h 10017"/>
                <a:gd name="connsiteX3-35" fmla="*/ 12938 w 21232"/>
                <a:gd name="connsiteY3-36" fmla="*/ 10000 h 10017"/>
                <a:gd name="connsiteX4-37" fmla="*/ 21232 w 21232"/>
                <a:gd name="connsiteY4-38" fmla="*/ 4750 h 10017"/>
                <a:gd name="connsiteX5-39" fmla="*/ 16530 w 21232"/>
                <a:gd name="connsiteY5-40" fmla="*/ 2899 h 10017"/>
                <a:gd name="connsiteX6-41" fmla="*/ 14486 w 21232"/>
                <a:gd name="connsiteY6-42" fmla="*/ 0 h 10017"/>
                <a:gd name="connsiteX0-43" fmla="*/ 14657 w 21403"/>
                <a:gd name="connsiteY0-44" fmla="*/ 0 h 10000"/>
                <a:gd name="connsiteX1-45" fmla="*/ 0 w 21403"/>
                <a:gd name="connsiteY1-46" fmla="*/ 9923 h 10000"/>
                <a:gd name="connsiteX2-47" fmla="*/ 11403 w 21403"/>
                <a:gd name="connsiteY2-48" fmla="*/ 10000 h 10000"/>
                <a:gd name="connsiteX3-49" fmla="*/ 13109 w 21403"/>
                <a:gd name="connsiteY3-50" fmla="*/ 10000 h 10000"/>
                <a:gd name="connsiteX4-51" fmla="*/ 21403 w 21403"/>
                <a:gd name="connsiteY4-52" fmla="*/ 4750 h 10000"/>
                <a:gd name="connsiteX5-53" fmla="*/ 16701 w 21403"/>
                <a:gd name="connsiteY5-54" fmla="*/ 2899 h 10000"/>
                <a:gd name="connsiteX6-55" fmla="*/ 14657 w 21403"/>
                <a:gd name="connsiteY6-56"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403" h="10000">
                  <a:moveTo>
                    <a:pt x="14657" y="0"/>
                  </a:moveTo>
                  <a:cubicBezTo>
                    <a:pt x="11403" y="2058"/>
                    <a:pt x="0" y="9923"/>
                    <a:pt x="0" y="9923"/>
                  </a:cubicBezTo>
                  <a:lnTo>
                    <a:pt x="11403" y="10000"/>
                  </a:lnTo>
                  <a:lnTo>
                    <a:pt x="13109" y="10000"/>
                  </a:lnTo>
                  <a:lnTo>
                    <a:pt x="21403" y="4750"/>
                  </a:lnTo>
                  <a:cubicBezTo>
                    <a:pt x="19379" y="4336"/>
                    <a:pt x="17812" y="3715"/>
                    <a:pt x="16701" y="2899"/>
                  </a:cubicBezTo>
                  <a:cubicBezTo>
                    <a:pt x="15609" y="2107"/>
                    <a:pt x="14935" y="1145"/>
                    <a:pt x="14657" y="0"/>
                  </a:cubicBez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1"/>
            <p:cNvSpPr>
              <a:spLocks noChangeArrowheads="1"/>
            </p:cNvSpPr>
            <p:nvPr/>
          </p:nvSpPr>
          <p:spPr bwMode="auto">
            <a:xfrm>
              <a:off x="6120113" y="5544977"/>
              <a:ext cx="722767" cy="721812"/>
            </a:xfrm>
            <a:prstGeom prst="ellipse">
              <a:avLst/>
            </a:pr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2"/>
            <p:cNvSpPr/>
            <p:nvPr/>
          </p:nvSpPr>
          <p:spPr bwMode="auto">
            <a:xfrm>
              <a:off x="6420067" y="5305849"/>
              <a:ext cx="255680" cy="573464"/>
            </a:xfrm>
            <a:custGeom>
              <a:avLst/>
              <a:gdLst>
                <a:gd name="T0" fmla="*/ 216 w 270"/>
                <a:gd name="T1" fmla="*/ 24 h 606"/>
                <a:gd name="T2" fmla="*/ 128 w 270"/>
                <a:gd name="T3" fmla="*/ 25 h 606"/>
                <a:gd name="T4" fmla="*/ 13 w 270"/>
                <a:gd name="T5" fmla="*/ 143 h 606"/>
                <a:gd name="T6" fmla="*/ 0 w 270"/>
                <a:gd name="T7" fmla="*/ 435 h 606"/>
                <a:gd name="T8" fmla="*/ 42 w 270"/>
                <a:gd name="T9" fmla="*/ 472 h 606"/>
                <a:gd name="T10" fmla="*/ 173 w 270"/>
                <a:gd name="T11" fmla="*/ 606 h 606"/>
                <a:gd name="T12" fmla="*/ 120 w 270"/>
                <a:gd name="T13" fmla="*/ 395 h 606"/>
                <a:gd name="T14" fmla="*/ 202 w 270"/>
                <a:gd name="T15" fmla="*/ 258 h 606"/>
                <a:gd name="T16" fmla="*/ 216 w 270"/>
                <a:gd name="T17" fmla="*/ 2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06">
                  <a:moveTo>
                    <a:pt x="216" y="24"/>
                  </a:moveTo>
                  <a:cubicBezTo>
                    <a:pt x="191" y="0"/>
                    <a:pt x="152" y="1"/>
                    <a:pt x="128" y="25"/>
                  </a:cubicBezTo>
                  <a:cubicBezTo>
                    <a:pt x="13" y="143"/>
                    <a:pt x="13" y="143"/>
                    <a:pt x="13" y="143"/>
                  </a:cubicBezTo>
                  <a:cubicBezTo>
                    <a:pt x="0" y="435"/>
                    <a:pt x="0" y="435"/>
                    <a:pt x="0" y="435"/>
                  </a:cubicBezTo>
                  <a:cubicBezTo>
                    <a:pt x="0" y="437"/>
                    <a:pt x="41" y="471"/>
                    <a:pt x="42" y="472"/>
                  </a:cubicBezTo>
                  <a:cubicBezTo>
                    <a:pt x="173" y="606"/>
                    <a:pt x="173" y="606"/>
                    <a:pt x="173" y="606"/>
                  </a:cubicBezTo>
                  <a:cubicBezTo>
                    <a:pt x="192" y="465"/>
                    <a:pt x="151" y="414"/>
                    <a:pt x="120" y="395"/>
                  </a:cubicBezTo>
                  <a:cubicBezTo>
                    <a:pt x="202" y="258"/>
                    <a:pt x="202" y="258"/>
                    <a:pt x="202" y="258"/>
                  </a:cubicBezTo>
                  <a:cubicBezTo>
                    <a:pt x="270" y="189"/>
                    <a:pt x="268" y="76"/>
                    <a:pt x="216" y="24"/>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9"/>
            <p:cNvSpPr/>
            <p:nvPr/>
          </p:nvSpPr>
          <p:spPr bwMode="auto">
            <a:xfrm>
              <a:off x="6262895" y="5656791"/>
              <a:ext cx="395142" cy="407403"/>
            </a:xfrm>
            <a:custGeom>
              <a:avLst/>
              <a:gdLst>
                <a:gd name="T0" fmla="*/ 132 w 419"/>
                <a:gd name="T1" fmla="*/ 30 h 432"/>
                <a:gd name="T2" fmla="*/ 43 w 419"/>
                <a:gd name="T3" fmla="*/ 271 h 432"/>
                <a:gd name="T4" fmla="*/ 287 w 419"/>
                <a:gd name="T5" fmla="*/ 402 h 432"/>
                <a:gd name="T6" fmla="*/ 376 w 419"/>
                <a:gd name="T7" fmla="*/ 161 h 432"/>
                <a:gd name="T8" fmla="*/ 132 w 419"/>
                <a:gd name="T9" fmla="*/ 30 h 432"/>
              </a:gdLst>
              <a:ahLst/>
              <a:cxnLst>
                <a:cxn ang="0">
                  <a:pos x="T0" y="T1"/>
                </a:cxn>
                <a:cxn ang="0">
                  <a:pos x="T2" y="T3"/>
                </a:cxn>
                <a:cxn ang="0">
                  <a:pos x="T4" y="T5"/>
                </a:cxn>
                <a:cxn ang="0">
                  <a:pos x="T6" y="T7"/>
                </a:cxn>
                <a:cxn ang="0">
                  <a:pos x="T8" y="T9"/>
                </a:cxn>
              </a:cxnLst>
              <a:rect l="0" t="0" r="r" b="b"/>
              <a:pathLst>
                <a:path w="419" h="432">
                  <a:moveTo>
                    <a:pt x="132" y="30"/>
                  </a:moveTo>
                  <a:cubicBezTo>
                    <a:pt x="40" y="60"/>
                    <a:pt x="0" y="168"/>
                    <a:pt x="43" y="271"/>
                  </a:cubicBezTo>
                  <a:cubicBezTo>
                    <a:pt x="85" y="373"/>
                    <a:pt x="195" y="432"/>
                    <a:pt x="287" y="402"/>
                  </a:cubicBezTo>
                  <a:cubicBezTo>
                    <a:pt x="379" y="372"/>
                    <a:pt x="419" y="264"/>
                    <a:pt x="376" y="161"/>
                  </a:cubicBezTo>
                  <a:cubicBezTo>
                    <a:pt x="333" y="59"/>
                    <a:pt x="224" y="0"/>
                    <a:pt x="132" y="3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6601588" y="4995868"/>
              <a:ext cx="1744380" cy="1176818"/>
            </a:xfrm>
            <a:custGeom>
              <a:avLst/>
              <a:gdLst>
                <a:gd name="T0" fmla="*/ 1849 w 1849"/>
                <a:gd name="T1" fmla="*/ 1074 h 1248"/>
                <a:gd name="T2" fmla="*/ 1849 w 1849"/>
                <a:gd name="T3" fmla="*/ 174 h 1248"/>
                <a:gd name="T4" fmla="*/ 1675 w 1849"/>
                <a:gd name="T5" fmla="*/ 0 h 1248"/>
                <a:gd name="T6" fmla="*/ 174 w 1849"/>
                <a:gd name="T7" fmla="*/ 0 h 1248"/>
                <a:gd name="T8" fmla="*/ 0 w 1849"/>
                <a:gd name="T9" fmla="*/ 174 h 1248"/>
                <a:gd name="T10" fmla="*/ 0 w 1849"/>
                <a:gd name="T11" fmla="*/ 1074 h 1248"/>
                <a:gd name="T12" fmla="*/ 174 w 1849"/>
                <a:gd name="T13" fmla="*/ 1248 h 1248"/>
                <a:gd name="T14" fmla="*/ 1675 w 1849"/>
                <a:gd name="T15" fmla="*/ 1248 h 1248"/>
                <a:gd name="T16" fmla="*/ 1849 w 1849"/>
                <a:gd name="T17" fmla="*/ 107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9" h="1248">
                  <a:moveTo>
                    <a:pt x="1849" y="1074"/>
                  </a:moveTo>
                  <a:cubicBezTo>
                    <a:pt x="1849" y="174"/>
                    <a:pt x="1849" y="174"/>
                    <a:pt x="1849" y="174"/>
                  </a:cubicBezTo>
                  <a:cubicBezTo>
                    <a:pt x="1849" y="78"/>
                    <a:pt x="1771" y="0"/>
                    <a:pt x="1675" y="0"/>
                  </a:cubicBezTo>
                  <a:cubicBezTo>
                    <a:pt x="174" y="0"/>
                    <a:pt x="174" y="0"/>
                    <a:pt x="174" y="0"/>
                  </a:cubicBezTo>
                  <a:cubicBezTo>
                    <a:pt x="79" y="0"/>
                    <a:pt x="0" y="78"/>
                    <a:pt x="0" y="174"/>
                  </a:cubicBezTo>
                  <a:cubicBezTo>
                    <a:pt x="0" y="1074"/>
                    <a:pt x="0" y="1074"/>
                    <a:pt x="0" y="1074"/>
                  </a:cubicBezTo>
                  <a:cubicBezTo>
                    <a:pt x="0" y="1170"/>
                    <a:pt x="79" y="1248"/>
                    <a:pt x="174" y="1248"/>
                  </a:cubicBezTo>
                  <a:cubicBezTo>
                    <a:pt x="1675" y="1248"/>
                    <a:pt x="1675" y="1248"/>
                    <a:pt x="1675" y="1248"/>
                  </a:cubicBezTo>
                  <a:cubicBezTo>
                    <a:pt x="1771" y="1248"/>
                    <a:pt x="1849" y="1170"/>
                    <a:pt x="1849" y="1074"/>
                  </a:cubicBezTo>
                  <a:close/>
                </a:path>
              </a:pathLst>
            </a:custGeom>
            <a:solidFill>
              <a:srgbClr val="000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6904863" y="4995868"/>
              <a:ext cx="1441106" cy="800413"/>
            </a:xfrm>
            <a:custGeom>
              <a:avLst/>
              <a:gdLst>
                <a:gd name="T0" fmla="*/ 1527 w 1527"/>
                <a:gd name="T1" fmla="*/ 848 h 848"/>
                <a:gd name="T2" fmla="*/ 0 w 1527"/>
                <a:gd name="T3" fmla="*/ 0 h 848"/>
                <a:gd name="T4" fmla="*/ 1352 w 1527"/>
                <a:gd name="T5" fmla="*/ 0 h 848"/>
                <a:gd name="T6" fmla="*/ 1527 w 1527"/>
                <a:gd name="T7" fmla="*/ 174 h 848"/>
                <a:gd name="T8" fmla="*/ 1527 w 1527"/>
                <a:gd name="T9" fmla="*/ 848 h 848"/>
              </a:gdLst>
              <a:ahLst/>
              <a:cxnLst>
                <a:cxn ang="0">
                  <a:pos x="T0" y="T1"/>
                </a:cxn>
                <a:cxn ang="0">
                  <a:pos x="T2" y="T3"/>
                </a:cxn>
                <a:cxn ang="0">
                  <a:pos x="T4" y="T5"/>
                </a:cxn>
                <a:cxn ang="0">
                  <a:pos x="T6" y="T7"/>
                </a:cxn>
                <a:cxn ang="0">
                  <a:pos x="T8" y="T9"/>
                </a:cxn>
              </a:cxnLst>
              <a:rect l="0" t="0" r="r" b="b"/>
              <a:pathLst>
                <a:path w="1527" h="848">
                  <a:moveTo>
                    <a:pt x="1527" y="848"/>
                  </a:moveTo>
                  <a:cubicBezTo>
                    <a:pt x="0" y="0"/>
                    <a:pt x="0" y="0"/>
                    <a:pt x="0" y="0"/>
                  </a:cubicBezTo>
                  <a:cubicBezTo>
                    <a:pt x="1352" y="0"/>
                    <a:pt x="1352" y="0"/>
                    <a:pt x="1352" y="0"/>
                  </a:cubicBezTo>
                  <a:cubicBezTo>
                    <a:pt x="1448" y="0"/>
                    <a:pt x="1527" y="78"/>
                    <a:pt x="1527" y="174"/>
                  </a:cubicBezTo>
                  <a:lnTo>
                    <a:pt x="1527" y="848"/>
                  </a:lnTo>
                  <a:close/>
                </a:path>
              </a:pathLst>
            </a:custGeom>
            <a:solidFill>
              <a:srgbClr val="5E5D5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6872764" y="5001403"/>
              <a:ext cx="1273973" cy="1080503"/>
            </a:xfrm>
            <a:custGeom>
              <a:avLst/>
              <a:gdLst>
                <a:gd name="T0" fmla="*/ 918 w 918"/>
                <a:gd name="T1" fmla="*/ 0 h 779"/>
                <a:gd name="T2" fmla="*/ 712 w 918"/>
                <a:gd name="T3" fmla="*/ 347 h 779"/>
                <a:gd name="T4" fmla="*/ 399 w 918"/>
                <a:gd name="T5" fmla="*/ 389 h 779"/>
                <a:gd name="T6" fmla="*/ 193 w 918"/>
                <a:gd name="T7" fmla="*/ 779 h 779"/>
                <a:gd name="T8" fmla="*/ 0 w 918"/>
                <a:gd name="T9" fmla="*/ 779 h 779"/>
                <a:gd name="T10" fmla="*/ 0 w 918"/>
                <a:gd name="T11" fmla="*/ 725 h 779"/>
                <a:gd name="T12" fmla="*/ 288 w 918"/>
                <a:gd name="T13" fmla="*/ 303 h 779"/>
                <a:gd name="T14" fmla="*/ 638 w 918"/>
                <a:gd name="T15" fmla="*/ 264 h 779"/>
                <a:gd name="T16" fmla="*/ 813 w 918"/>
                <a:gd name="T17" fmla="*/ 0 h 779"/>
                <a:gd name="T18" fmla="*/ 918 w 918"/>
                <a:gd name="T19"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8" h="779">
                  <a:moveTo>
                    <a:pt x="918" y="0"/>
                  </a:moveTo>
                  <a:lnTo>
                    <a:pt x="712" y="347"/>
                  </a:lnTo>
                  <a:lnTo>
                    <a:pt x="399" y="389"/>
                  </a:lnTo>
                  <a:lnTo>
                    <a:pt x="193" y="779"/>
                  </a:lnTo>
                  <a:lnTo>
                    <a:pt x="0" y="779"/>
                  </a:lnTo>
                  <a:lnTo>
                    <a:pt x="0" y="725"/>
                  </a:lnTo>
                  <a:lnTo>
                    <a:pt x="288" y="303"/>
                  </a:lnTo>
                  <a:lnTo>
                    <a:pt x="638" y="264"/>
                  </a:lnTo>
                  <a:lnTo>
                    <a:pt x="813" y="0"/>
                  </a:lnTo>
                  <a:lnTo>
                    <a:pt x="918" y="0"/>
                  </a:lnTo>
                  <a:close/>
                </a:path>
              </a:pathLst>
            </a:custGeom>
            <a:solidFill>
              <a:srgbClr val="0006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6889367" y="5086648"/>
              <a:ext cx="1352559" cy="995258"/>
            </a:xfrm>
            <a:custGeom>
              <a:avLst/>
              <a:gdLst>
                <a:gd name="T0" fmla="*/ 1432 w 1432"/>
                <a:gd name="T1" fmla="*/ 1038 h 1042"/>
                <a:gd name="T2" fmla="*/ 1432 w 1432"/>
                <a:gd name="T3" fmla="*/ 4 h 1042"/>
                <a:gd name="T4" fmla="*/ 1429 w 1432"/>
                <a:gd name="T5" fmla="*/ 0 h 1042"/>
                <a:gd name="T6" fmla="*/ 4 w 1432"/>
                <a:gd name="T7" fmla="*/ 0 h 1042"/>
                <a:gd name="T8" fmla="*/ 0 w 1432"/>
                <a:gd name="T9" fmla="*/ 4 h 1042"/>
                <a:gd name="T10" fmla="*/ 0 w 1432"/>
                <a:gd name="T11" fmla="*/ 1038 h 1042"/>
                <a:gd name="T12" fmla="*/ 4 w 1432"/>
                <a:gd name="T13" fmla="*/ 1042 h 1042"/>
                <a:gd name="T14" fmla="*/ 1429 w 1432"/>
                <a:gd name="T15" fmla="*/ 1042 h 1042"/>
                <a:gd name="T16" fmla="*/ 1432 w 1432"/>
                <a:gd name="T17" fmla="*/ 103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2" h="1042">
                  <a:moveTo>
                    <a:pt x="1432" y="1038"/>
                  </a:moveTo>
                  <a:cubicBezTo>
                    <a:pt x="1432" y="4"/>
                    <a:pt x="1432" y="4"/>
                    <a:pt x="1432" y="4"/>
                  </a:cubicBezTo>
                  <a:cubicBezTo>
                    <a:pt x="1432" y="2"/>
                    <a:pt x="1431" y="0"/>
                    <a:pt x="1429" y="0"/>
                  </a:cubicBezTo>
                  <a:cubicBezTo>
                    <a:pt x="4" y="0"/>
                    <a:pt x="4" y="0"/>
                    <a:pt x="4" y="0"/>
                  </a:cubicBezTo>
                  <a:cubicBezTo>
                    <a:pt x="2" y="0"/>
                    <a:pt x="0" y="2"/>
                    <a:pt x="0" y="4"/>
                  </a:cubicBezTo>
                  <a:cubicBezTo>
                    <a:pt x="0" y="1038"/>
                    <a:pt x="0" y="1038"/>
                    <a:pt x="0" y="1038"/>
                  </a:cubicBezTo>
                  <a:cubicBezTo>
                    <a:pt x="0" y="1040"/>
                    <a:pt x="2" y="1042"/>
                    <a:pt x="4" y="1042"/>
                  </a:cubicBezTo>
                  <a:cubicBezTo>
                    <a:pt x="1429" y="1042"/>
                    <a:pt x="1429" y="1042"/>
                    <a:pt x="1429" y="1042"/>
                  </a:cubicBezTo>
                  <a:cubicBezTo>
                    <a:pt x="1431" y="1042"/>
                    <a:pt x="1432" y="1040"/>
                    <a:pt x="1432" y="10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8"/>
            <p:cNvSpPr>
              <a:spLocks noChangeArrowheads="1"/>
            </p:cNvSpPr>
            <p:nvPr/>
          </p:nvSpPr>
          <p:spPr bwMode="auto">
            <a:xfrm>
              <a:off x="6673533" y="5541655"/>
              <a:ext cx="84120" cy="85245"/>
            </a:xfrm>
            <a:prstGeom prst="ellipse">
              <a:avLst/>
            </a:prstGeom>
            <a:solidFill>
              <a:srgbClr val="5E5D5D"/>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66"/>
            <p:cNvSpPr/>
            <p:nvPr/>
          </p:nvSpPr>
          <p:spPr bwMode="auto">
            <a:xfrm>
              <a:off x="6208660" y="5294778"/>
              <a:ext cx="473728" cy="517003"/>
            </a:xfrm>
            <a:custGeom>
              <a:avLst/>
              <a:gdLst>
                <a:gd name="T0" fmla="*/ 449 w 503"/>
                <a:gd name="T1" fmla="*/ 24 h 548"/>
                <a:gd name="T2" fmla="*/ 361 w 503"/>
                <a:gd name="T3" fmla="*/ 25 h 548"/>
                <a:gd name="T4" fmla="*/ 69 w 503"/>
                <a:gd name="T5" fmla="*/ 324 h 548"/>
                <a:gd name="T6" fmla="*/ 43 w 503"/>
                <a:gd name="T7" fmla="*/ 506 h 548"/>
                <a:gd name="T8" fmla="*/ 43 w 503"/>
                <a:gd name="T9" fmla="*/ 506 h 548"/>
                <a:gd name="T10" fmla="*/ 196 w 503"/>
                <a:gd name="T11" fmla="*/ 505 h 548"/>
                <a:gd name="T12" fmla="*/ 436 w 503"/>
                <a:gd name="T13" fmla="*/ 258 h 548"/>
                <a:gd name="T14" fmla="*/ 449 w 503"/>
                <a:gd name="T15" fmla="*/ 24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48">
                  <a:moveTo>
                    <a:pt x="449" y="24"/>
                  </a:moveTo>
                  <a:cubicBezTo>
                    <a:pt x="425" y="0"/>
                    <a:pt x="385" y="0"/>
                    <a:pt x="361" y="25"/>
                  </a:cubicBezTo>
                  <a:cubicBezTo>
                    <a:pt x="69" y="324"/>
                    <a:pt x="69" y="324"/>
                    <a:pt x="69" y="324"/>
                  </a:cubicBezTo>
                  <a:cubicBezTo>
                    <a:pt x="28" y="367"/>
                    <a:pt x="0" y="464"/>
                    <a:pt x="43" y="506"/>
                  </a:cubicBezTo>
                  <a:cubicBezTo>
                    <a:pt x="43" y="506"/>
                    <a:pt x="43" y="506"/>
                    <a:pt x="43" y="506"/>
                  </a:cubicBezTo>
                  <a:cubicBezTo>
                    <a:pt x="85" y="548"/>
                    <a:pt x="154" y="547"/>
                    <a:pt x="196" y="505"/>
                  </a:cubicBezTo>
                  <a:cubicBezTo>
                    <a:pt x="436" y="258"/>
                    <a:pt x="436" y="258"/>
                    <a:pt x="436" y="258"/>
                  </a:cubicBezTo>
                  <a:cubicBezTo>
                    <a:pt x="503" y="189"/>
                    <a:pt x="502" y="75"/>
                    <a:pt x="449" y="24"/>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67"/>
            <p:cNvSpPr/>
            <p:nvPr/>
          </p:nvSpPr>
          <p:spPr bwMode="auto">
            <a:xfrm>
              <a:off x="6203126" y="5626900"/>
              <a:ext cx="401783" cy="445043"/>
            </a:xfrm>
            <a:custGeom>
              <a:avLst/>
              <a:gdLst>
                <a:gd name="T0" fmla="*/ 122 w 426"/>
                <a:gd name="T1" fmla="*/ 33 h 472"/>
                <a:gd name="T2" fmla="*/ 50 w 426"/>
                <a:gd name="T3" fmla="*/ 295 h 472"/>
                <a:gd name="T4" fmla="*/ 303 w 426"/>
                <a:gd name="T5" fmla="*/ 439 h 472"/>
                <a:gd name="T6" fmla="*/ 376 w 426"/>
                <a:gd name="T7" fmla="*/ 176 h 472"/>
                <a:gd name="T8" fmla="*/ 122 w 426"/>
                <a:gd name="T9" fmla="*/ 33 h 472"/>
              </a:gdLst>
              <a:ahLst/>
              <a:cxnLst>
                <a:cxn ang="0">
                  <a:pos x="T0" y="T1"/>
                </a:cxn>
                <a:cxn ang="0">
                  <a:pos x="T2" y="T3"/>
                </a:cxn>
                <a:cxn ang="0">
                  <a:pos x="T4" y="T5"/>
                </a:cxn>
                <a:cxn ang="0">
                  <a:pos x="T6" y="T7"/>
                </a:cxn>
                <a:cxn ang="0">
                  <a:pos x="T8" y="T9"/>
                </a:cxn>
              </a:cxnLst>
              <a:rect l="0" t="0" r="r" b="b"/>
              <a:pathLst>
                <a:path w="426" h="472">
                  <a:moveTo>
                    <a:pt x="122" y="33"/>
                  </a:moveTo>
                  <a:cubicBezTo>
                    <a:pt x="32" y="66"/>
                    <a:pt x="0" y="183"/>
                    <a:pt x="50" y="295"/>
                  </a:cubicBezTo>
                  <a:cubicBezTo>
                    <a:pt x="100" y="407"/>
                    <a:pt x="213" y="472"/>
                    <a:pt x="303" y="439"/>
                  </a:cubicBezTo>
                  <a:cubicBezTo>
                    <a:pt x="393" y="406"/>
                    <a:pt x="426" y="288"/>
                    <a:pt x="376" y="176"/>
                  </a:cubicBezTo>
                  <a:cubicBezTo>
                    <a:pt x="326" y="64"/>
                    <a:pt x="212" y="0"/>
                    <a:pt x="122" y="33"/>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68"/>
            <p:cNvSpPr/>
            <p:nvPr/>
          </p:nvSpPr>
          <p:spPr bwMode="auto">
            <a:xfrm>
              <a:off x="6489797" y="5298099"/>
              <a:ext cx="126180" cy="128420"/>
            </a:xfrm>
            <a:custGeom>
              <a:avLst/>
              <a:gdLst>
                <a:gd name="T0" fmla="*/ 0 w 134"/>
                <a:gd name="T1" fmla="*/ 93 h 134"/>
                <a:gd name="T2" fmla="*/ 95 w 134"/>
                <a:gd name="T3" fmla="*/ 134 h 134"/>
                <a:gd name="T4" fmla="*/ 92 w 134"/>
                <a:gd name="T5" fmla="*/ 0 h 134"/>
                <a:gd name="T6" fmla="*/ 0 w 134"/>
                <a:gd name="T7" fmla="*/ 93 h 134"/>
              </a:gdLst>
              <a:ahLst/>
              <a:cxnLst>
                <a:cxn ang="0">
                  <a:pos x="T0" y="T1"/>
                </a:cxn>
                <a:cxn ang="0">
                  <a:pos x="T2" y="T3"/>
                </a:cxn>
                <a:cxn ang="0">
                  <a:pos x="T4" y="T5"/>
                </a:cxn>
                <a:cxn ang="0">
                  <a:pos x="T6" y="T7"/>
                </a:cxn>
              </a:cxnLst>
              <a:rect l="0" t="0" r="r" b="b"/>
              <a:pathLst>
                <a:path w="134" h="134">
                  <a:moveTo>
                    <a:pt x="0" y="93"/>
                  </a:moveTo>
                  <a:cubicBezTo>
                    <a:pt x="41" y="117"/>
                    <a:pt x="60" y="126"/>
                    <a:pt x="95" y="134"/>
                  </a:cubicBezTo>
                  <a:cubicBezTo>
                    <a:pt x="134" y="94"/>
                    <a:pt x="129" y="18"/>
                    <a:pt x="92" y="0"/>
                  </a:cubicBezTo>
                  <a:cubicBezTo>
                    <a:pt x="70" y="8"/>
                    <a:pt x="18" y="72"/>
                    <a:pt x="0" y="93"/>
                  </a:cubicBezTo>
                  <a:close/>
                </a:path>
              </a:pathLst>
            </a:custGeom>
            <a:solidFill>
              <a:srgbClr val="F7EC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7"/>
            <p:cNvSpPr/>
            <p:nvPr/>
          </p:nvSpPr>
          <p:spPr bwMode="auto">
            <a:xfrm>
              <a:off x="6884939" y="5086648"/>
              <a:ext cx="1214203" cy="995258"/>
            </a:xfrm>
            <a:custGeom>
              <a:avLst/>
              <a:gdLst>
                <a:gd name="T0" fmla="*/ 1287 w 1287"/>
                <a:gd name="T1" fmla="*/ 0 h 1042"/>
                <a:gd name="T2" fmla="*/ 1126 w 1287"/>
                <a:gd name="T3" fmla="*/ 0 h 1042"/>
                <a:gd name="T4" fmla="*/ 937 w 1287"/>
                <a:gd name="T5" fmla="*/ 286 h 1042"/>
                <a:gd name="T6" fmla="*/ 423 w 1287"/>
                <a:gd name="T7" fmla="*/ 343 h 1042"/>
                <a:gd name="T8" fmla="*/ 0 w 1287"/>
                <a:gd name="T9" fmla="*/ 963 h 1042"/>
                <a:gd name="T10" fmla="*/ 0 w 1287"/>
                <a:gd name="T11" fmla="*/ 1038 h 1042"/>
                <a:gd name="T12" fmla="*/ 3 w 1287"/>
                <a:gd name="T13" fmla="*/ 1042 h 1042"/>
                <a:gd name="T14" fmla="*/ 283 w 1287"/>
                <a:gd name="T15" fmla="*/ 1042 h 1042"/>
                <a:gd name="T16" fmla="*/ 586 w 1287"/>
                <a:gd name="T17" fmla="*/ 469 h 1042"/>
                <a:gd name="T18" fmla="*/ 1046 w 1287"/>
                <a:gd name="T19" fmla="*/ 408 h 1042"/>
                <a:gd name="T20" fmla="*/ 1287 w 1287"/>
                <a:gd name="T21"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7" h="1042">
                  <a:moveTo>
                    <a:pt x="1287" y="0"/>
                  </a:moveTo>
                  <a:cubicBezTo>
                    <a:pt x="1126" y="0"/>
                    <a:pt x="1126" y="0"/>
                    <a:pt x="1126" y="0"/>
                  </a:cubicBezTo>
                  <a:cubicBezTo>
                    <a:pt x="937" y="286"/>
                    <a:pt x="937" y="286"/>
                    <a:pt x="937" y="286"/>
                  </a:cubicBezTo>
                  <a:cubicBezTo>
                    <a:pt x="423" y="343"/>
                    <a:pt x="423" y="343"/>
                    <a:pt x="423" y="343"/>
                  </a:cubicBezTo>
                  <a:cubicBezTo>
                    <a:pt x="0" y="963"/>
                    <a:pt x="0" y="963"/>
                    <a:pt x="0" y="963"/>
                  </a:cubicBezTo>
                  <a:cubicBezTo>
                    <a:pt x="0" y="1038"/>
                    <a:pt x="0" y="1038"/>
                    <a:pt x="0" y="1038"/>
                  </a:cubicBezTo>
                  <a:cubicBezTo>
                    <a:pt x="0" y="1040"/>
                    <a:pt x="1" y="1042"/>
                    <a:pt x="3" y="1042"/>
                  </a:cubicBezTo>
                  <a:cubicBezTo>
                    <a:pt x="283" y="1042"/>
                    <a:pt x="283" y="1042"/>
                    <a:pt x="283" y="1042"/>
                  </a:cubicBezTo>
                  <a:cubicBezTo>
                    <a:pt x="586" y="469"/>
                    <a:pt x="586" y="469"/>
                    <a:pt x="586" y="469"/>
                  </a:cubicBezTo>
                  <a:cubicBezTo>
                    <a:pt x="1046" y="408"/>
                    <a:pt x="1046" y="408"/>
                    <a:pt x="1046" y="408"/>
                  </a:cubicBezTo>
                  <a:lnTo>
                    <a:pt x="128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p:nvPr/>
          </p:nvSpPr>
          <p:spPr bwMode="auto">
            <a:xfrm>
              <a:off x="6884939" y="4219810"/>
              <a:ext cx="1573927" cy="1862097"/>
            </a:xfrm>
            <a:custGeom>
              <a:avLst/>
              <a:gdLst>
                <a:gd name="T0" fmla="*/ 1135 w 1135"/>
                <a:gd name="T1" fmla="*/ 185 h 1343"/>
                <a:gd name="T2" fmla="*/ 1133 w 1135"/>
                <a:gd name="T3" fmla="*/ 296 h 1343"/>
                <a:gd name="T4" fmla="*/ 1034 w 1135"/>
                <a:gd name="T5" fmla="*/ 242 h 1343"/>
                <a:gd name="T6" fmla="*/ 712 w 1135"/>
                <a:gd name="T7" fmla="*/ 857 h 1343"/>
                <a:gd name="T8" fmla="*/ 399 w 1135"/>
                <a:gd name="T9" fmla="*/ 903 h 1343"/>
                <a:gd name="T10" fmla="*/ 192 w 1135"/>
                <a:gd name="T11" fmla="*/ 1343 h 1343"/>
                <a:gd name="T12" fmla="*/ 0 w 1135"/>
                <a:gd name="T13" fmla="*/ 1343 h 1343"/>
                <a:gd name="T14" fmla="*/ 0 w 1135"/>
                <a:gd name="T15" fmla="*/ 1283 h 1343"/>
                <a:gd name="T16" fmla="*/ 287 w 1135"/>
                <a:gd name="T17" fmla="*/ 807 h 1343"/>
                <a:gd name="T18" fmla="*/ 637 w 1135"/>
                <a:gd name="T19" fmla="*/ 763 h 1343"/>
                <a:gd name="T20" fmla="*/ 965 w 1135"/>
                <a:gd name="T21" fmla="*/ 205 h 1343"/>
                <a:gd name="T22" fmla="*/ 867 w 1135"/>
                <a:gd name="T23" fmla="*/ 152 h 1343"/>
                <a:gd name="T24" fmla="*/ 1135 w 1135"/>
                <a:gd name="T25" fmla="*/ 0 h 1343"/>
                <a:gd name="T26" fmla="*/ 1135 w 1135"/>
                <a:gd name="T27" fmla="*/ 117 h 1343"/>
                <a:gd name="T28" fmla="*/ 1135 w 1135"/>
                <a:gd name="T29" fmla="*/ 185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5" h="1343">
                  <a:moveTo>
                    <a:pt x="1135" y="185"/>
                  </a:moveTo>
                  <a:lnTo>
                    <a:pt x="1133" y="296"/>
                  </a:lnTo>
                  <a:lnTo>
                    <a:pt x="1034" y="242"/>
                  </a:lnTo>
                  <a:lnTo>
                    <a:pt x="712" y="857"/>
                  </a:lnTo>
                  <a:lnTo>
                    <a:pt x="399" y="903"/>
                  </a:lnTo>
                  <a:lnTo>
                    <a:pt x="192" y="1343"/>
                  </a:lnTo>
                  <a:lnTo>
                    <a:pt x="0" y="1343"/>
                  </a:lnTo>
                  <a:lnTo>
                    <a:pt x="0" y="1283"/>
                  </a:lnTo>
                  <a:lnTo>
                    <a:pt x="287" y="807"/>
                  </a:lnTo>
                  <a:lnTo>
                    <a:pt x="637" y="763"/>
                  </a:lnTo>
                  <a:lnTo>
                    <a:pt x="965" y="205"/>
                  </a:lnTo>
                  <a:lnTo>
                    <a:pt x="867" y="152"/>
                  </a:lnTo>
                  <a:lnTo>
                    <a:pt x="1135" y="0"/>
                  </a:lnTo>
                  <a:lnTo>
                    <a:pt x="1135" y="117"/>
                  </a:lnTo>
                  <a:lnTo>
                    <a:pt x="1135" y="185"/>
                  </a:lnTo>
                  <a:close/>
                </a:path>
              </a:pathLst>
            </a:custGeom>
            <a:solidFill>
              <a:srgbClr val="F2644C"/>
            </a:solidFill>
            <a:ln>
              <a:noFill/>
            </a:ln>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5"/>
            <p:cNvSpPr/>
            <p:nvPr/>
          </p:nvSpPr>
          <p:spPr bwMode="auto">
            <a:xfrm>
              <a:off x="8265169" y="6126190"/>
              <a:ext cx="503613" cy="427330"/>
            </a:xfrm>
            <a:custGeom>
              <a:avLst/>
              <a:gdLst>
                <a:gd name="T0" fmla="*/ 108 w 720"/>
                <a:gd name="T1" fmla="*/ 491 h 694"/>
                <a:gd name="T2" fmla="*/ 601 w 720"/>
                <a:gd name="T3" fmla="*/ 153 h 694"/>
                <a:gd name="T4" fmla="*/ 108 w 720"/>
                <a:gd name="T5" fmla="*/ 491 h 694"/>
                <a:gd name="connsiteX0" fmla="*/ 224 w 6709"/>
                <a:gd name="connsiteY0" fmla="*/ 5648 h 6535"/>
                <a:gd name="connsiteX1" fmla="*/ 6434 w 6709"/>
                <a:gd name="connsiteY1" fmla="*/ 587 h 6535"/>
                <a:gd name="connsiteX2" fmla="*/ 224 w 6709"/>
                <a:gd name="connsiteY2" fmla="*/ 5648 h 6535"/>
              </a:gdLst>
              <a:ahLst/>
              <a:cxnLst>
                <a:cxn ang="0">
                  <a:pos x="connsiteX0" y="connsiteY0"/>
                </a:cxn>
                <a:cxn ang="0">
                  <a:pos x="connsiteX1" y="connsiteY1"/>
                </a:cxn>
                <a:cxn ang="0">
                  <a:pos x="connsiteX2" y="connsiteY2"/>
                </a:cxn>
              </a:cxnLst>
              <a:rect l="l" t="t" r="r" b="b"/>
              <a:pathLst>
                <a:path w="6709" h="6535">
                  <a:moveTo>
                    <a:pt x="224" y="5648"/>
                  </a:moveTo>
                  <a:cubicBezTo>
                    <a:pt x="-1276" y="2910"/>
                    <a:pt x="5226" y="-1618"/>
                    <a:pt x="6434" y="587"/>
                  </a:cubicBezTo>
                  <a:cubicBezTo>
                    <a:pt x="8087" y="3584"/>
                    <a:pt x="1835" y="8573"/>
                    <a:pt x="224" y="5648"/>
                  </a:cubicBezTo>
                  <a:close/>
                </a:path>
              </a:pathLst>
            </a:custGeom>
            <a:solidFill>
              <a:srgbClr val="44444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6"/>
            <p:cNvSpPr/>
            <p:nvPr/>
          </p:nvSpPr>
          <p:spPr bwMode="auto">
            <a:xfrm>
              <a:off x="8265169" y="6105156"/>
              <a:ext cx="471514" cy="378619"/>
            </a:xfrm>
            <a:custGeom>
              <a:avLst/>
              <a:gdLst>
                <a:gd name="T0" fmla="*/ 100 w 668"/>
                <a:gd name="T1" fmla="*/ 454 h 643"/>
                <a:gd name="T2" fmla="*/ 558 w 668"/>
                <a:gd name="T3" fmla="*/ 141 h 643"/>
                <a:gd name="T4" fmla="*/ 100 w 668"/>
                <a:gd name="T5" fmla="*/ 454 h 643"/>
                <a:gd name="connsiteX0" fmla="*/ 210 w 7158"/>
                <a:gd name="connsiteY0" fmla="*/ 5749 h 6629"/>
                <a:gd name="connsiteX1" fmla="*/ 6901 w 7158"/>
                <a:gd name="connsiteY1" fmla="*/ 572 h 6629"/>
                <a:gd name="connsiteX2" fmla="*/ 210 w 7158"/>
                <a:gd name="connsiteY2" fmla="*/ 5749 h 6629"/>
                <a:gd name="connsiteX0-1" fmla="*/ 281 w 10435"/>
                <a:gd name="connsiteY0-2" fmla="*/ 8015 h 9430"/>
                <a:gd name="connsiteX1-3" fmla="*/ 10090 w 10435"/>
                <a:gd name="connsiteY1-4" fmla="*/ 931 h 9430"/>
                <a:gd name="connsiteX2-5" fmla="*/ 281 w 10435"/>
                <a:gd name="connsiteY2-6" fmla="*/ 8015 h 9430"/>
              </a:gdLst>
              <a:ahLst/>
              <a:cxnLst>
                <a:cxn ang="0">
                  <a:pos x="connsiteX0-1" y="connsiteY0-2"/>
                </a:cxn>
                <a:cxn ang="0">
                  <a:pos x="connsiteX1-3" y="connsiteY1-4"/>
                </a:cxn>
                <a:cxn ang="0">
                  <a:pos x="connsiteX2-5" y="connsiteY2-6"/>
                </a:cxn>
              </a:cxnLst>
              <a:rect l="l" t="t" r="r" b="b"/>
              <a:pathLst>
                <a:path w="10435" h="9430">
                  <a:moveTo>
                    <a:pt x="281" y="8015"/>
                  </a:moveTo>
                  <a:cubicBezTo>
                    <a:pt x="-1810" y="3885"/>
                    <a:pt x="8418" y="-2377"/>
                    <a:pt x="10090" y="931"/>
                  </a:cubicBezTo>
                  <a:cubicBezTo>
                    <a:pt x="12391" y="5458"/>
                    <a:pt x="2540" y="12449"/>
                    <a:pt x="281" y="8015"/>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r>
                <a:rPr lang="en-US" sz="1350" dirty="0">
                  <a:latin typeface="Arial" panose="020B0604020202020204" pitchFamily="34" charset="0"/>
                  <a:ea typeface="微软雅黑" panose="020B0503020204020204" pitchFamily="34" charset="-122"/>
                  <a:cs typeface="+mn-ea"/>
                  <a:sym typeface="Arial" panose="020B0604020202020204" pitchFamily="34" charset="0"/>
                </a:rPr>
                <a:t>z</a:t>
              </a: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7"/>
            <p:cNvSpPr/>
            <p:nvPr/>
          </p:nvSpPr>
          <p:spPr bwMode="auto">
            <a:xfrm>
              <a:off x="8204293" y="5933559"/>
              <a:ext cx="698416" cy="702992"/>
            </a:xfrm>
            <a:custGeom>
              <a:avLst/>
              <a:gdLst>
                <a:gd name="T0" fmla="*/ 270 w 504"/>
                <a:gd name="T1" fmla="*/ 0 h 507"/>
                <a:gd name="T2" fmla="*/ 504 w 504"/>
                <a:gd name="T3" fmla="*/ 411 h 507"/>
                <a:gd name="T4" fmla="*/ 479 w 504"/>
                <a:gd name="T5" fmla="*/ 507 h 507"/>
                <a:gd name="T6" fmla="*/ 136 w 504"/>
                <a:gd name="T7" fmla="*/ 424 h 507"/>
                <a:gd name="T8" fmla="*/ 0 w 504"/>
                <a:gd name="T9" fmla="*/ 184 h 507"/>
                <a:gd name="T10" fmla="*/ 270 w 504"/>
                <a:gd name="T11" fmla="*/ 0 h 507"/>
              </a:gdLst>
              <a:ahLst/>
              <a:cxnLst>
                <a:cxn ang="0">
                  <a:pos x="T0" y="T1"/>
                </a:cxn>
                <a:cxn ang="0">
                  <a:pos x="T2" y="T3"/>
                </a:cxn>
                <a:cxn ang="0">
                  <a:pos x="T4" y="T5"/>
                </a:cxn>
                <a:cxn ang="0">
                  <a:pos x="T6" y="T7"/>
                </a:cxn>
                <a:cxn ang="0">
                  <a:pos x="T8" y="T9"/>
                </a:cxn>
                <a:cxn ang="0">
                  <a:pos x="T10" y="T11"/>
                </a:cxn>
              </a:cxnLst>
              <a:rect l="0" t="0" r="r" b="b"/>
              <a:pathLst>
                <a:path w="504" h="507">
                  <a:moveTo>
                    <a:pt x="270" y="0"/>
                  </a:moveTo>
                  <a:lnTo>
                    <a:pt x="504" y="411"/>
                  </a:lnTo>
                  <a:lnTo>
                    <a:pt x="479" y="507"/>
                  </a:lnTo>
                  <a:lnTo>
                    <a:pt x="136" y="424"/>
                  </a:lnTo>
                  <a:lnTo>
                    <a:pt x="0" y="184"/>
                  </a:lnTo>
                  <a:lnTo>
                    <a:pt x="270" y="0"/>
                  </a:ln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8"/>
            <p:cNvSpPr/>
            <p:nvPr/>
          </p:nvSpPr>
          <p:spPr bwMode="auto">
            <a:xfrm>
              <a:off x="8293947" y="6053123"/>
              <a:ext cx="626472" cy="573464"/>
            </a:xfrm>
            <a:custGeom>
              <a:avLst/>
              <a:gdLst>
                <a:gd name="T0" fmla="*/ 373 w 664"/>
                <a:gd name="T1" fmla="*/ 0 h 607"/>
                <a:gd name="T2" fmla="*/ 664 w 664"/>
                <a:gd name="T3" fmla="*/ 515 h 607"/>
                <a:gd name="T4" fmla="*/ 640 w 664"/>
                <a:gd name="T5" fmla="*/ 607 h 607"/>
                <a:gd name="T6" fmla="*/ 430 w 664"/>
                <a:gd name="T7" fmla="*/ 238 h 607"/>
                <a:gd name="T8" fmla="*/ 62 w 664"/>
                <a:gd name="T9" fmla="*/ 424 h 607"/>
                <a:gd name="T10" fmla="*/ 0 w 664"/>
                <a:gd name="T11" fmla="*/ 323 h 607"/>
                <a:gd name="T12" fmla="*/ 332 w 664"/>
                <a:gd name="T13" fmla="*/ 158 h 607"/>
                <a:gd name="T14" fmla="*/ 373 w 664"/>
                <a:gd name="T15" fmla="*/ 0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607">
                  <a:moveTo>
                    <a:pt x="373" y="0"/>
                  </a:moveTo>
                  <a:cubicBezTo>
                    <a:pt x="664" y="515"/>
                    <a:pt x="664" y="515"/>
                    <a:pt x="664" y="515"/>
                  </a:cubicBezTo>
                  <a:cubicBezTo>
                    <a:pt x="640" y="607"/>
                    <a:pt x="640" y="607"/>
                    <a:pt x="640" y="607"/>
                  </a:cubicBezTo>
                  <a:cubicBezTo>
                    <a:pt x="430" y="238"/>
                    <a:pt x="430" y="238"/>
                    <a:pt x="430" y="238"/>
                  </a:cubicBezTo>
                  <a:cubicBezTo>
                    <a:pt x="62" y="424"/>
                    <a:pt x="62" y="424"/>
                    <a:pt x="62" y="424"/>
                  </a:cubicBezTo>
                  <a:cubicBezTo>
                    <a:pt x="0" y="323"/>
                    <a:pt x="0" y="323"/>
                    <a:pt x="0" y="323"/>
                  </a:cubicBezTo>
                  <a:cubicBezTo>
                    <a:pt x="128" y="320"/>
                    <a:pt x="244" y="290"/>
                    <a:pt x="332" y="158"/>
                  </a:cubicBezTo>
                  <a:cubicBezTo>
                    <a:pt x="368" y="105"/>
                    <a:pt x="375" y="55"/>
                    <a:pt x="373" y="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9"/>
            <p:cNvSpPr/>
            <p:nvPr/>
          </p:nvSpPr>
          <p:spPr bwMode="auto">
            <a:xfrm>
              <a:off x="8285092" y="6140582"/>
              <a:ext cx="651929" cy="592284"/>
            </a:xfrm>
            <a:custGeom>
              <a:avLst/>
              <a:gdLst>
                <a:gd name="T0" fmla="*/ 458 w 690"/>
                <a:gd name="T1" fmla="*/ 0 h 628"/>
                <a:gd name="T2" fmla="*/ 690 w 690"/>
                <a:gd name="T3" fmla="*/ 408 h 628"/>
                <a:gd name="T4" fmla="*/ 633 w 690"/>
                <a:gd name="T5" fmla="*/ 628 h 628"/>
                <a:gd name="T6" fmla="*/ 107 w 690"/>
                <a:gd name="T7" fmla="*/ 501 h 628"/>
                <a:gd name="T8" fmla="*/ 0 w 690"/>
                <a:gd name="T9" fmla="*/ 313 h 628"/>
                <a:gd name="T10" fmla="*/ 287 w 690"/>
                <a:gd name="T11" fmla="*/ 219 h 628"/>
                <a:gd name="T12" fmla="*/ 458 w 690"/>
                <a:gd name="T13" fmla="*/ 0 h 628"/>
              </a:gdLst>
              <a:ahLst/>
              <a:cxnLst>
                <a:cxn ang="0">
                  <a:pos x="T0" y="T1"/>
                </a:cxn>
                <a:cxn ang="0">
                  <a:pos x="T2" y="T3"/>
                </a:cxn>
                <a:cxn ang="0">
                  <a:pos x="T4" y="T5"/>
                </a:cxn>
                <a:cxn ang="0">
                  <a:pos x="T6" y="T7"/>
                </a:cxn>
                <a:cxn ang="0">
                  <a:pos x="T8" y="T9"/>
                </a:cxn>
                <a:cxn ang="0">
                  <a:pos x="T10" y="T11"/>
                </a:cxn>
                <a:cxn ang="0">
                  <a:pos x="T12" y="T13"/>
                </a:cxn>
              </a:cxnLst>
              <a:rect l="0" t="0" r="r" b="b"/>
              <a:pathLst>
                <a:path w="690" h="628">
                  <a:moveTo>
                    <a:pt x="458" y="0"/>
                  </a:moveTo>
                  <a:cubicBezTo>
                    <a:pt x="690" y="408"/>
                    <a:pt x="690" y="408"/>
                    <a:pt x="690" y="408"/>
                  </a:cubicBezTo>
                  <a:cubicBezTo>
                    <a:pt x="633" y="628"/>
                    <a:pt x="633" y="628"/>
                    <a:pt x="633" y="628"/>
                  </a:cubicBezTo>
                  <a:cubicBezTo>
                    <a:pt x="107" y="501"/>
                    <a:pt x="107" y="501"/>
                    <a:pt x="107" y="501"/>
                  </a:cubicBezTo>
                  <a:cubicBezTo>
                    <a:pt x="0" y="313"/>
                    <a:pt x="0" y="313"/>
                    <a:pt x="0" y="313"/>
                  </a:cubicBezTo>
                  <a:cubicBezTo>
                    <a:pt x="115" y="305"/>
                    <a:pt x="211" y="273"/>
                    <a:pt x="287" y="219"/>
                  </a:cubicBezTo>
                  <a:cubicBezTo>
                    <a:pt x="362" y="167"/>
                    <a:pt x="418" y="93"/>
                    <a:pt x="458" y="0"/>
                  </a:cubicBezTo>
                  <a:close/>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0"/>
            <p:cNvSpPr/>
            <p:nvPr/>
          </p:nvSpPr>
          <p:spPr bwMode="auto">
            <a:xfrm>
              <a:off x="8285092" y="6177115"/>
              <a:ext cx="858908" cy="937691"/>
            </a:xfrm>
            <a:custGeom>
              <a:avLst/>
              <a:gdLst>
                <a:gd name="T0" fmla="*/ 494 w 711"/>
                <a:gd name="T1" fmla="*/ 0 h 975"/>
                <a:gd name="T2" fmla="*/ 711 w 711"/>
                <a:gd name="T3" fmla="*/ 377 h 975"/>
                <a:gd name="T4" fmla="*/ 711 w 711"/>
                <a:gd name="T5" fmla="*/ 975 h 975"/>
                <a:gd name="T6" fmla="*/ 458 w 711"/>
                <a:gd name="T7" fmla="*/ 975 h 975"/>
                <a:gd name="T8" fmla="*/ 0 w 711"/>
                <a:gd name="T9" fmla="*/ 338 h 975"/>
                <a:gd name="T10" fmla="*/ 310 w 711"/>
                <a:gd name="T11" fmla="*/ 237 h 975"/>
                <a:gd name="T12" fmla="*/ 494 w 711"/>
                <a:gd name="T13" fmla="*/ 0 h 975"/>
                <a:gd name="connsiteX0" fmla="*/ 6948 w 12795"/>
                <a:gd name="connsiteY0" fmla="*/ 0 h 10777"/>
                <a:gd name="connsiteX1" fmla="*/ 12795 w 12795"/>
                <a:gd name="connsiteY1" fmla="*/ 7260 h 10777"/>
                <a:gd name="connsiteX2" fmla="*/ 10000 w 12795"/>
                <a:gd name="connsiteY2" fmla="*/ 10000 h 10777"/>
                <a:gd name="connsiteX3" fmla="*/ 6442 w 12795"/>
                <a:gd name="connsiteY3" fmla="*/ 10000 h 10777"/>
                <a:gd name="connsiteX4" fmla="*/ 0 w 12795"/>
                <a:gd name="connsiteY4" fmla="*/ 3467 h 10777"/>
                <a:gd name="connsiteX5" fmla="*/ 4360 w 12795"/>
                <a:gd name="connsiteY5" fmla="*/ 2431 h 10777"/>
                <a:gd name="connsiteX6" fmla="*/ 6948 w 12795"/>
                <a:gd name="connsiteY6" fmla="*/ 0 h 10777"/>
                <a:gd name="connsiteX0-1" fmla="*/ 6948 w 12795"/>
                <a:gd name="connsiteY0-2" fmla="*/ 0 h 10203"/>
                <a:gd name="connsiteX1-3" fmla="*/ 12795 w 12795"/>
                <a:gd name="connsiteY1-4" fmla="*/ 7260 h 10203"/>
                <a:gd name="connsiteX2-5" fmla="*/ 10000 w 12795"/>
                <a:gd name="connsiteY2-6" fmla="*/ 10000 h 10203"/>
                <a:gd name="connsiteX3-7" fmla="*/ 6442 w 12795"/>
                <a:gd name="connsiteY3-8" fmla="*/ 10000 h 10203"/>
                <a:gd name="connsiteX4-9" fmla="*/ 0 w 12795"/>
                <a:gd name="connsiteY4-10" fmla="*/ 3467 h 10203"/>
                <a:gd name="connsiteX5-11" fmla="*/ 4360 w 12795"/>
                <a:gd name="connsiteY5-12" fmla="*/ 2431 h 10203"/>
                <a:gd name="connsiteX6-13" fmla="*/ 6948 w 12795"/>
                <a:gd name="connsiteY6-14" fmla="*/ 0 h 102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795" h="10203">
                  <a:moveTo>
                    <a:pt x="6948" y="0"/>
                  </a:moveTo>
                  <a:cubicBezTo>
                    <a:pt x="10000" y="3867"/>
                    <a:pt x="12795" y="7260"/>
                    <a:pt x="12795" y="7260"/>
                  </a:cubicBezTo>
                  <a:cubicBezTo>
                    <a:pt x="12339" y="8979"/>
                    <a:pt x="11059" y="9543"/>
                    <a:pt x="10000" y="10000"/>
                  </a:cubicBezTo>
                  <a:cubicBezTo>
                    <a:pt x="8941" y="10457"/>
                    <a:pt x="6442" y="10000"/>
                    <a:pt x="6442" y="10000"/>
                  </a:cubicBezTo>
                  <a:lnTo>
                    <a:pt x="0" y="3467"/>
                  </a:lnTo>
                  <a:cubicBezTo>
                    <a:pt x="1758" y="3374"/>
                    <a:pt x="3207" y="3026"/>
                    <a:pt x="4360" y="2431"/>
                  </a:cubicBezTo>
                  <a:cubicBezTo>
                    <a:pt x="5485" y="1846"/>
                    <a:pt x="6343" y="1036"/>
                    <a:pt x="6948" y="0"/>
                  </a:cubicBezTo>
                  <a:close/>
                </a:path>
              </a:pathLst>
            </a:custGeom>
            <a:solidFill>
              <a:srgbClr val="12A89D"/>
            </a:solidFill>
            <a:ln>
              <a:noFill/>
            </a:ln>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1"/>
            <p:cNvSpPr/>
            <p:nvPr/>
          </p:nvSpPr>
          <p:spPr bwMode="auto">
            <a:xfrm>
              <a:off x="7723924" y="5740928"/>
              <a:ext cx="462659" cy="492648"/>
            </a:xfrm>
            <a:custGeom>
              <a:avLst/>
              <a:gdLst>
                <a:gd name="T0" fmla="*/ 33 w 491"/>
                <a:gd name="T1" fmla="*/ 35 h 522"/>
                <a:gd name="T2" fmla="*/ 18 w 491"/>
                <a:gd name="T3" fmla="*/ 110 h 522"/>
                <a:gd name="T4" fmla="*/ 213 w 491"/>
                <a:gd name="T5" fmla="*/ 358 h 522"/>
                <a:gd name="T6" fmla="*/ 448 w 491"/>
                <a:gd name="T7" fmla="*/ 493 h 522"/>
                <a:gd name="T8" fmla="*/ 389 w 491"/>
                <a:gd name="T9" fmla="*/ 284 h 522"/>
                <a:gd name="T10" fmla="*/ 229 w 491"/>
                <a:gd name="T11" fmla="*/ 90 h 522"/>
                <a:gd name="T12" fmla="*/ 33 w 491"/>
                <a:gd name="T13" fmla="*/ 35 h 522"/>
              </a:gdLst>
              <a:ahLst/>
              <a:cxnLst>
                <a:cxn ang="0">
                  <a:pos x="T0" y="T1"/>
                </a:cxn>
                <a:cxn ang="0">
                  <a:pos x="T2" y="T3"/>
                </a:cxn>
                <a:cxn ang="0">
                  <a:pos x="T4" y="T5"/>
                </a:cxn>
                <a:cxn ang="0">
                  <a:pos x="T6" y="T7"/>
                </a:cxn>
                <a:cxn ang="0">
                  <a:pos x="T8" y="T9"/>
                </a:cxn>
                <a:cxn ang="0">
                  <a:pos x="T10" y="T11"/>
                </a:cxn>
                <a:cxn ang="0">
                  <a:pos x="T12" y="T13"/>
                </a:cxn>
              </a:cxnLst>
              <a:rect l="0" t="0" r="r" b="b"/>
              <a:pathLst>
                <a:path w="491" h="522">
                  <a:moveTo>
                    <a:pt x="33" y="35"/>
                  </a:moveTo>
                  <a:cubicBezTo>
                    <a:pt x="8" y="52"/>
                    <a:pt x="0" y="87"/>
                    <a:pt x="18" y="110"/>
                  </a:cubicBezTo>
                  <a:cubicBezTo>
                    <a:pt x="213" y="358"/>
                    <a:pt x="213" y="358"/>
                    <a:pt x="213" y="358"/>
                  </a:cubicBezTo>
                  <a:cubicBezTo>
                    <a:pt x="245" y="399"/>
                    <a:pt x="405" y="522"/>
                    <a:pt x="448" y="493"/>
                  </a:cubicBezTo>
                  <a:cubicBezTo>
                    <a:pt x="491" y="465"/>
                    <a:pt x="421" y="324"/>
                    <a:pt x="389" y="284"/>
                  </a:cubicBezTo>
                  <a:cubicBezTo>
                    <a:pt x="229" y="90"/>
                    <a:pt x="229" y="90"/>
                    <a:pt x="229" y="90"/>
                  </a:cubicBezTo>
                  <a:cubicBezTo>
                    <a:pt x="175" y="25"/>
                    <a:pt x="86" y="0"/>
                    <a:pt x="33" y="35"/>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2"/>
            <p:cNvSpPr/>
            <p:nvPr/>
          </p:nvSpPr>
          <p:spPr bwMode="auto">
            <a:xfrm>
              <a:off x="7727245" y="5795175"/>
              <a:ext cx="108470" cy="110707"/>
            </a:xfrm>
            <a:custGeom>
              <a:avLst/>
              <a:gdLst>
                <a:gd name="T0" fmla="*/ 69 w 114"/>
                <a:gd name="T1" fmla="*/ 117 h 117"/>
                <a:gd name="T2" fmla="*/ 114 w 114"/>
                <a:gd name="T3" fmla="*/ 49 h 117"/>
                <a:gd name="T4" fmla="*/ 0 w 114"/>
                <a:gd name="T5" fmla="*/ 27 h 117"/>
                <a:gd name="T6" fmla="*/ 69 w 114"/>
                <a:gd name="T7" fmla="*/ 117 h 117"/>
              </a:gdLst>
              <a:ahLst/>
              <a:cxnLst>
                <a:cxn ang="0">
                  <a:pos x="T0" y="T1"/>
                </a:cxn>
                <a:cxn ang="0">
                  <a:pos x="T2" y="T3"/>
                </a:cxn>
                <a:cxn ang="0">
                  <a:pos x="T4" y="T5"/>
                </a:cxn>
                <a:cxn ang="0">
                  <a:pos x="T6" y="T7"/>
                </a:cxn>
              </a:cxnLst>
              <a:rect l="0" t="0" r="r" b="b"/>
              <a:pathLst>
                <a:path w="114" h="117">
                  <a:moveTo>
                    <a:pt x="69" y="117"/>
                  </a:moveTo>
                  <a:cubicBezTo>
                    <a:pt x="97" y="87"/>
                    <a:pt x="101" y="77"/>
                    <a:pt x="114" y="49"/>
                  </a:cubicBezTo>
                  <a:cubicBezTo>
                    <a:pt x="87" y="9"/>
                    <a:pt x="22" y="0"/>
                    <a:pt x="0" y="27"/>
                  </a:cubicBezTo>
                  <a:cubicBezTo>
                    <a:pt x="5" y="48"/>
                    <a:pt x="54" y="104"/>
                    <a:pt x="69" y="117"/>
                  </a:cubicBezTo>
                  <a:close/>
                </a:path>
              </a:pathLst>
            </a:custGeom>
            <a:solidFill>
              <a:srgbClr val="E0BF8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3"/>
            <p:cNvSpPr/>
            <p:nvPr/>
          </p:nvSpPr>
          <p:spPr bwMode="auto">
            <a:xfrm>
              <a:off x="7644232" y="5249388"/>
              <a:ext cx="1013866" cy="1090467"/>
            </a:xfrm>
            <a:custGeom>
              <a:avLst/>
              <a:gdLst>
                <a:gd name="T0" fmla="*/ 230 w 1075"/>
                <a:gd name="T1" fmla="*/ 102 h 1155"/>
                <a:gd name="T2" fmla="*/ 341 w 1075"/>
                <a:gd name="T3" fmla="*/ 330 h 1155"/>
                <a:gd name="T4" fmla="*/ 514 w 1075"/>
                <a:gd name="T5" fmla="*/ 306 h 1155"/>
                <a:gd name="T6" fmla="*/ 677 w 1075"/>
                <a:gd name="T7" fmla="*/ 255 h 1155"/>
                <a:gd name="T8" fmla="*/ 845 w 1075"/>
                <a:gd name="T9" fmla="*/ 244 h 1155"/>
                <a:gd name="T10" fmla="*/ 1021 w 1075"/>
                <a:gd name="T11" fmla="*/ 596 h 1155"/>
                <a:gd name="T12" fmla="*/ 1029 w 1075"/>
                <a:gd name="T13" fmla="*/ 992 h 1155"/>
                <a:gd name="T14" fmla="*/ 859 w 1075"/>
                <a:gd name="T15" fmla="*/ 1027 h 1155"/>
                <a:gd name="T16" fmla="*/ 638 w 1075"/>
                <a:gd name="T17" fmla="*/ 1092 h 1155"/>
                <a:gd name="T18" fmla="*/ 472 w 1075"/>
                <a:gd name="T19" fmla="*/ 969 h 1155"/>
                <a:gd name="T20" fmla="*/ 64 w 1075"/>
                <a:gd name="T21" fmla="*/ 183 h 1155"/>
                <a:gd name="T22" fmla="*/ 230 w 1075"/>
                <a:gd name="T23" fmla="*/ 102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5" h="1155">
                  <a:moveTo>
                    <a:pt x="230" y="102"/>
                  </a:moveTo>
                  <a:cubicBezTo>
                    <a:pt x="341" y="330"/>
                    <a:pt x="341" y="330"/>
                    <a:pt x="341" y="330"/>
                  </a:cubicBezTo>
                  <a:cubicBezTo>
                    <a:pt x="352" y="253"/>
                    <a:pt x="468" y="235"/>
                    <a:pt x="514" y="306"/>
                  </a:cubicBezTo>
                  <a:cubicBezTo>
                    <a:pt x="514" y="225"/>
                    <a:pt x="623" y="199"/>
                    <a:pt x="677" y="255"/>
                  </a:cubicBezTo>
                  <a:cubicBezTo>
                    <a:pt x="689" y="180"/>
                    <a:pt x="806" y="168"/>
                    <a:pt x="845" y="244"/>
                  </a:cubicBezTo>
                  <a:cubicBezTo>
                    <a:pt x="1021" y="596"/>
                    <a:pt x="1021" y="596"/>
                    <a:pt x="1021" y="596"/>
                  </a:cubicBezTo>
                  <a:cubicBezTo>
                    <a:pt x="1075" y="704"/>
                    <a:pt x="1058" y="918"/>
                    <a:pt x="1029" y="992"/>
                  </a:cubicBezTo>
                  <a:cubicBezTo>
                    <a:pt x="1001" y="1061"/>
                    <a:pt x="904" y="994"/>
                    <a:pt x="859" y="1027"/>
                  </a:cubicBezTo>
                  <a:cubicBezTo>
                    <a:pt x="783" y="1081"/>
                    <a:pt x="745" y="1155"/>
                    <a:pt x="638" y="1092"/>
                  </a:cubicBezTo>
                  <a:cubicBezTo>
                    <a:pt x="560" y="1046"/>
                    <a:pt x="499" y="1021"/>
                    <a:pt x="472" y="969"/>
                  </a:cubicBezTo>
                  <a:cubicBezTo>
                    <a:pt x="64" y="183"/>
                    <a:pt x="64" y="183"/>
                    <a:pt x="64" y="183"/>
                  </a:cubicBezTo>
                  <a:cubicBezTo>
                    <a:pt x="0" y="60"/>
                    <a:pt x="180" y="0"/>
                    <a:pt x="230" y="102"/>
                  </a:cubicBezTo>
                  <a:close/>
                </a:path>
              </a:pathLst>
            </a:cu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4"/>
            <p:cNvSpPr/>
            <p:nvPr/>
          </p:nvSpPr>
          <p:spPr bwMode="auto">
            <a:xfrm>
              <a:off x="7680757" y="5281493"/>
              <a:ext cx="179308" cy="166061"/>
            </a:xfrm>
            <a:custGeom>
              <a:avLst/>
              <a:gdLst>
                <a:gd name="T0" fmla="*/ 171 w 190"/>
                <a:gd name="T1" fmla="*/ 75 h 177"/>
                <a:gd name="T2" fmla="*/ 190 w 190"/>
                <a:gd name="T3" fmla="*/ 115 h 177"/>
                <a:gd name="T4" fmla="*/ 63 w 190"/>
                <a:gd name="T5" fmla="*/ 177 h 177"/>
                <a:gd name="T6" fmla="*/ 45 w 190"/>
                <a:gd name="T7" fmla="*/ 140 h 177"/>
                <a:gd name="T8" fmla="*/ 171 w 190"/>
                <a:gd name="T9" fmla="*/ 75 h 177"/>
              </a:gdLst>
              <a:ahLst/>
              <a:cxnLst>
                <a:cxn ang="0">
                  <a:pos x="T0" y="T1"/>
                </a:cxn>
                <a:cxn ang="0">
                  <a:pos x="T2" y="T3"/>
                </a:cxn>
                <a:cxn ang="0">
                  <a:pos x="T4" y="T5"/>
                </a:cxn>
                <a:cxn ang="0">
                  <a:pos x="T6" y="T7"/>
                </a:cxn>
                <a:cxn ang="0">
                  <a:pos x="T8" y="T9"/>
                </a:cxn>
              </a:cxnLst>
              <a:rect l="0" t="0" r="r" b="b"/>
              <a:pathLst>
                <a:path w="190" h="177">
                  <a:moveTo>
                    <a:pt x="171" y="75"/>
                  </a:moveTo>
                  <a:cubicBezTo>
                    <a:pt x="190" y="115"/>
                    <a:pt x="190" y="115"/>
                    <a:pt x="190" y="115"/>
                  </a:cubicBezTo>
                  <a:cubicBezTo>
                    <a:pt x="161" y="144"/>
                    <a:pt x="115" y="169"/>
                    <a:pt x="63" y="177"/>
                  </a:cubicBezTo>
                  <a:cubicBezTo>
                    <a:pt x="45" y="140"/>
                    <a:pt x="45" y="140"/>
                    <a:pt x="45" y="140"/>
                  </a:cubicBezTo>
                  <a:cubicBezTo>
                    <a:pt x="0" y="49"/>
                    <a:pt x="133" y="0"/>
                    <a:pt x="171" y="75"/>
                  </a:cubicBezTo>
                  <a:close/>
                </a:path>
              </a:pathLst>
            </a:custGeom>
            <a:solidFill>
              <a:srgbClr val="F7EC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5"/>
            <p:cNvSpPr/>
            <p:nvPr/>
          </p:nvSpPr>
          <p:spPr bwMode="auto">
            <a:xfrm>
              <a:off x="8267383" y="5477445"/>
              <a:ext cx="77479" cy="126206"/>
            </a:xfrm>
            <a:custGeom>
              <a:avLst/>
              <a:gdLst>
                <a:gd name="T0" fmla="*/ 83 w 83"/>
                <a:gd name="T1" fmla="*/ 133 h 133"/>
                <a:gd name="T2" fmla="*/ 19 w 83"/>
                <a:gd name="T3" fmla="*/ 0 h 133"/>
                <a:gd name="T4" fmla="*/ 16 w 83"/>
                <a:gd name="T5" fmla="*/ 12 h 133"/>
                <a:gd name="T6" fmla="*/ 0 w 83"/>
                <a:gd name="T7" fmla="*/ 0 h 133"/>
                <a:gd name="T8" fmla="*/ 83 w 83"/>
                <a:gd name="T9" fmla="*/ 133 h 133"/>
              </a:gdLst>
              <a:ahLst/>
              <a:cxnLst>
                <a:cxn ang="0">
                  <a:pos x="T0" y="T1"/>
                </a:cxn>
                <a:cxn ang="0">
                  <a:pos x="T2" y="T3"/>
                </a:cxn>
                <a:cxn ang="0">
                  <a:pos x="T4" y="T5"/>
                </a:cxn>
                <a:cxn ang="0">
                  <a:pos x="T6" y="T7"/>
                </a:cxn>
                <a:cxn ang="0">
                  <a:pos x="T8" y="T9"/>
                </a:cxn>
              </a:cxnLst>
              <a:rect l="0" t="0" r="r" b="b"/>
              <a:pathLst>
                <a:path w="83" h="133">
                  <a:moveTo>
                    <a:pt x="83" y="133"/>
                  </a:moveTo>
                  <a:cubicBezTo>
                    <a:pt x="83" y="133"/>
                    <a:pt x="49" y="62"/>
                    <a:pt x="19" y="0"/>
                  </a:cubicBezTo>
                  <a:cubicBezTo>
                    <a:pt x="17" y="4"/>
                    <a:pt x="16" y="8"/>
                    <a:pt x="16" y="12"/>
                  </a:cubicBezTo>
                  <a:cubicBezTo>
                    <a:pt x="11" y="8"/>
                    <a:pt x="6" y="3"/>
                    <a:pt x="0" y="0"/>
                  </a:cubicBezTo>
                  <a:cubicBezTo>
                    <a:pt x="37" y="60"/>
                    <a:pt x="83" y="133"/>
                    <a:pt x="83" y="133"/>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6"/>
            <p:cNvSpPr/>
            <p:nvPr/>
          </p:nvSpPr>
          <p:spPr bwMode="auto">
            <a:xfrm>
              <a:off x="7961895" y="5549405"/>
              <a:ext cx="88547" cy="180453"/>
            </a:xfrm>
            <a:custGeom>
              <a:avLst/>
              <a:gdLst>
                <a:gd name="T0" fmla="*/ 0 w 94"/>
                <a:gd name="T1" fmla="*/ 20 h 191"/>
                <a:gd name="T2" fmla="*/ 6 w 94"/>
                <a:gd name="T3" fmla="*/ 0 h 191"/>
                <a:gd name="T4" fmla="*/ 94 w 94"/>
                <a:gd name="T5" fmla="*/ 191 h 191"/>
                <a:gd name="T6" fmla="*/ 0 w 94"/>
                <a:gd name="T7" fmla="*/ 22 h 191"/>
                <a:gd name="T8" fmla="*/ 0 w 94"/>
                <a:gd name="T9" fmla="*/ 20 h 191"/>
              </a:gdLst>
              <a:ahLst/>
              <a:cxnLst>
                <a:cxn ang="0">
                  <a:pos x="T0" y="T1"/>
                </a:cxn>
                <a:cxn ang="0">
                  <a:pos x="T2" y="T3"/>
                </a:cxn>
                <a:cxn ang="0">
                  <a:pos x="T4" y="T5"/>
                </a:cxn>
                <a:cxn ang="0">
                  <a:pos x="T6" y="T7"/>
                </a:cxn>
                <a:cxn ang="0">
                  <a:pos x="T8" y="T9"/>
                </a:cxn>
              </a:cxnLst>
              <a:rect l="0" t="0" r="r" b="b"/>
              <a:pathLst>
                <a:path w="94" h="191">
                  <a:moveTo>
                    <a:pt x="0" y="20"/>
                  </a:moveTo>
                  <a:cubicBezTo>
                    <a:pt x="1" y="13"/>
                    <a:pt x="3" y="6"/>
                    <a:pt x="6" y="0"/>
                  </a:cubicBezTo>
                  <a:cubicBezTo>
                    <a:pt x="39" y="71"/>
                    <a:pt x="94" y="191"/>
                    <a:pt x="94" y="191"/>
                  </a:cubicBezTo>
                  <a:cubicBezTo>
                    <a:pt x="94" y="191"/>
                    <a:pt x="26" y="73"/>
                    <a:pt x="0" y="22"/>
                  </a:cubicBezTo>
                  <a:cubicBezTo>
                    <a:pt x="0" y="23"/>
                    <a:pt x="0" y="22"/>
                    <a:pt x="0" y="2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7"/>
            <p:cNvSpPr/>
            <p:nvPr/>
          </p:nvSpPr>
          <p:spPr bwMode="auto">
            <a:xfrm>
              <a:off x="8107998" y="5517299"/>
              <a:ext cx="95188" cy="154990"/>
            </a:xfrm>
            <a:custGeom>
              <a:avLst/>
              <a:gdLst>
                <a:gd name="T0" fmla="*/ 0 w 101"/>
                <a:gd name="T1" fmla="*/ 0 h 164"/>
                <a:gd name="T2" fmla="*/ 24 w 101"/>
                <a:gd name="T3" fmla="*/ 25 h 164"/>
                <a:gd name="T4" fmla="*/ 25 w 101"/>
                <a:gd name="T5" fmla="*/ 10 h 164"/>
                <a:gd name="T6" fmla="*/ 101 w 101"/>
                <a:gd name="T7" fmla="*/ 164 h 164"/>
                <a:gd name="T8" fmla="*/ 0 w 101"/>
                <a:gd name="T9" fmla="*/ 0 h 164"/>
              </a:gdLst>
              <a:ahLst/>
              <a:cxnLst>
                <a:cxn ang="0">
                  <a:pos x="T0" y="T1"/>
                </a:cxn>
                <a:cxn ang="0">
                  <a:pos x="T2" y="T3"/>
                </a:cxn>
                <a:cxn ang="0">
                  <a:pos x="T4" y="T5"/>
                </a:cxn>
                <a:cxn ang="0">
                  <a:pos x="T6" y="T7"/>
                </a:cxn>
                <a:cxn ang="0">
                  <a:pos x="T8" y="T9"/>
                </a:cxn>
              </a:cxnLst>
              <a:rect l="0" t="0" r="r" b="b"/>
              <a:pathLst>
                <a:path w="101" h="164">
                  <a:moveTo>
                    <a:pt x="0" y="0"/>
                  </a:moveTo>
                  <a:cubicBezTo>
                    <a:pt x="9" y="7"/>
                    <a:pt x="17" y="15"/>
                    <a:pt x="24" y="25"/>
                  </a:cubicBezTo>
                  <a:cubicBezTo>
                    <a:pt x="24" y="20"/>
                    <a:pt x="25" y="15"/>
                    <a:pt x="25" y="10"/>
                  </a:cubicBezTo>
                  <a:cubicBezTo>
                    <a:pt x="59" y="79"/>
                    <a:pt x="101" y="164"/>
                    <a:pt x="101" y="164"/>
                  </a:cubicBezTo>
                  <a:cubicBezTo>
                    <a:pt x="101" y="164"/>
                    <a:pt x="38" y="63"/>
                    <a:pt x="0" y="0"/>
                  </a:cubicBezTo>
                  <a:close/>
                </a:path>
              </a:pathLst>
            </a:custGeom>
            <a:solidFill>
              <a:srgbClr val="D5B27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8" name="直角三角形 47"/>
          <p:cNvSpPr/>
          <p:nvPr/>
        </p:nvSpPr>
        <p:spPr>
          <a:xfrm rot="13500907">
            <a:off x="-1333500" y="1401763"/>
            <a:ext cx="2667000" cy="2667000"/>
          </a:xfrm>
          <a:prstGeom prst="rtTriangle">
            <a:avLst/>
          </a:prstGeom>
          <a:solidFill>
            <a:srgbClr val="F26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0" name="文本框 49"/>
          <p:cNvSpPr txBox="1">
            <a:spLocks noChangeArrowheads="1"/>
          </p:cNvSpPr>
          <p:nvPr/>
        </p:nvSpPr>
        <p:spPr bwMode="auto">
          <a:xfrm>
            <a:off x="-15875" y="2090738"/>
            <a:ext cx="1447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a:solidFill>
                  <a:schemeClr val="bg1"/>
                </a:solidFill>
                <a:latin typeface="Impact" panose="020B0806030902050204" pitchFamily="34" charset="0"/>
              </a:rPr>
              <a:t>PART</a:t>
            </a:r>
            <a:endParaRPr lang="en-US" altLang="zh-CN" sz="4400">
              <a:solidFill>
                <a:schemeClr val="bg1"/>
              </a:solidFill>
              <a:latin typeface="Impact" panose="020B0806030902050204" pitchFamily="34" charset="0"/>
            </a:endParaRPr>
          </a:p>
          <a:p>
            <a:pPr eaLnBrk="1" hangingPunct="1"/>
            <a:r>
              <a:rPr lang="en-US" altLang="zh-CN" sz="4400">
                <a:solidFill>
                  <a:schemeClr val="bg1"/>
                </a:solidFill>
                <a:latin typeface="Impact" panose="020B0806030902050204" pitchFamily="34" charset="0"/>
              </a:rPr>
              <a:t>    1</a:t>
            </a:r>
            <a:endParaRPr lang="zh-CN" altLang="en-US" sz="4400">
              <a:solidFill>
                <a:schemeClr val="bg1"/>
              </a:solidFill>
              <a:latin typeface="Impact" panose="020B0806030902050204" pitchFamily="34" charset="0"/>
            </a:endParaRPr>
          </a:p>
        </p:txBody>
      </p:sp>
      <p:sp>
        <p:nvSpPr>
          <p:cNvPr id="4101" name="文本框 50"/>
          <p:cNvSpPr txBox="1">
            <a:spLocks noChangeArrowheads="1"/>
          </p:cNvSpPr>
          <p:nvPr/>
        </p:nvSpPr>
        <p:spPr bwMode="auto">
          <a:xfrm>
            <a:off x="2184400" y="2516188"/>
            <a:ext cx="3349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smtClean="0">
                <a:solidFill>
                  <a:schemeClr val="bg1"/>
                </a:solidFill>
                <a:latin typeface="微软雅黑" panose="020B0503020204020204" pitchFamily="34" charset="-122"/>
                <a:ea typeface="微软雅黑" panose="020B0503020204020204" pitchFamily="34" charset="-122"/>
              </a:rPr>
              <a:t> </a:t>
            </a:r>
            <a:r>
              <a:rPr lang="zh-CN" altLang="en-US" sz="3200" b="1" dirty="0" smtClean="0">
                <a:solidFill>
                  <a:schemeClr val="bg1"/>
                </a:solidFill>
                <a:latin typeface="微软雅黑" panose="020B0503020204020204" pitchFamily="34" charset="-122"/>
                <a:ea typeface="微软雅黑" panose="020B0503020204020204" pitchFamily="34" charset="-122"/>
              </a:rPr>
              <a:t>毕业论文选题</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flipV="1">
            <a:off x="-198438" y="2836863"/>
            <a:ext cx="2176463" cy="2176462"/>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lstStyle/>
          <a:p>
            <a:endParaRPr lang="zh-CN" altLang="en-US">
              <a:solidFill>
                <a:srgbClr val="FF0000"/>
              </a:solidFill>
            </a:endParaRPr>
          </a:p>
        </p:txBody>
      </p:sp>
      <p:sp>
        <p:nvSpPr>
          <p:cNvPr id="6" name="矩形 5"/>
          <p:cNvSpPr/>
          <p:nvPr/>
        </p:nvSpPr>
        <p:spPr>
          <a:xfrm>
            <a:off x="539145" y="425296"/>
            <a:ext cx="1415772" cy="425758"/>
          </a:xfrm>
          <a:prstGeom prst="rect">
            <a:avLst/>
          </a:prstGeom>
        </p:spPr>
        <p:txBody>
          <a:bodyPr wrap="none">
            <a:spAutoFit/>
          </a:bodyPr>
          <a:lstStyle/>
          <a:p>
            <a:pPr eaLnBrk="1" hangingPunct="1">
              <a:lnSpc>
                <a:spcPts val="2565"/>
              </a:lnSpc>
            </a:pPr>
            <a:r>
              <a:rPr lang="zh-CN" altLang="en-US" sz="2400" b="1" dirty="0" smtClean="0">
                <a:latin typeface="微软雅黑" panose="020B0503020204020204" pitchFamily="34" charset="-122"/>
                <a:ea typeface="微软雅黑" panose="020B0503020204020204" pitchFamily="34" charset="-122"/>
              </a:rPr>
              <a:t>选题来源</a:t>
            </a:r>
            <a:endParaRPr lang="zh-CN" altLang="zh-CN" sz="2400" b="1" dirty="0">
              <a:latin typeface="微软雅黑" panose="020B0503020204020204" pitchFamily="34" charset="-122"/>
              <a:ea typeface="微软雅黑" panose="020B0503020204020204" pitchFamily="34" charset="-122"/>
            </a:endParaRPr>
          </a:p>
        </p:txBody>
      </p:sp>
      <p:sp>
        <p:nvSpPr>
          <p:cNvPr id="7" name="矩形 6"/>
          <p:cNvSpPr/>
          <p:nvPr/>
        </p:nvSpPr>
        <p:spPr>
          <a:xfrm>
            <a:off x="825500" y="2058035"/>
            <a:ext cx="4556125" cy="386715"/>
          </a:xfrm>
          <a:prstGeom prst="rect">
            <a:avLst/>
          </a:prstGeom>
          <a:noFill/>
        </p:spPr>
        <p:txBody>
          <a:bodyPr wrap="square" lIns="0" tIns="0" rIns="0" bIns="0">
            <a:spAutoFit/>
          </a:bodyPr>
          <a:lstStyle/>
          <a:p>
            <a:pPr lvl="1">
              <a:lnSpc>
                <a:spcPct val="90000"/>
              </a:lnSpc>
            </a:pPr>
            <a:r>
              <a:rPr lang="zh-CN" altLang="en-US" sz="2800" b="1" dirty="0" smtClean="0">
                <a:latin typeface="微软雅黑" panose="020B0503020204020204" pitchFamily="34" charset="-122"/>
                <a:ea typeface="微软雅黑" panose="020B0503020204020204" pitchFamily="34" charset="-122"/>
              </a:rPr>
              <a:t>一、指导教师指定课题</a:t>
            </a:r>
            <a:endParaRPr lang="zh-CN" altLang="en-US" sz="2800" b="1" dirty="0" smtClean="0">
              <a:latin typeface="微软雅黑" panose="020B0503020204020204" pitchFamily="34" charset="-122"/>
              <a:ea typeface="微软雅黑" panose="020B0503020204020204" pitchFamily="34" charset="-122"/>
            </a:endParaRPr>
          </a:p>
        </p:txBody>
      </p:sp>
      <p:sp>
        <p:nvSpPr>
          <p:cNvPr id="8" name="矩形 7"/>
          <p:cNvSpPr/>
          <p:nvPr/>
        </p:nvSpPr>
        <p:spPr>
          <a:xfrm>
            <a:off x="824865" y="4071620"/>
            <a:ext cx="4370070" cy="386715"/>
          </a:xfrm>
          <a:prstGeom prst="rect">
            <a:avLst/>
          </a:prstGeom>
          <a:noFill/>
        </p:spPr>
        <p:txBody>
          <a:bodyPr wrap="square" lIns="0" tIns="0" rIns="0" bIns="0">
            <a:spAutoFit/>
          </a:bodyPr>
          <a:lstStyle/>
          <a:p>
            <a:pPr lvl="1">
              <a:lnSpc>
                <a:spcPct val="90000"/>
              </a:lnSpc>
            </a:pPr>
            <a:r>
              <a:rPr lang="zh-CN" altLang="en-US" sz="2800" b="1" dirty="0">
                <a:latin typeface="微软雅黑" panose="020B0503020204020204" pitchFamily="34" charset="-122"/>
                <a:ea typeface="微软雅黑" panose="020B0503020204020204" pitchFamily="34" charset="-122"/>
              </a:rPr>
              <a:t>二</a:t>
            </a:r>
            <a:r>
              <a:rPr lang="zh-CN" altLang="en-US" sz="2800" b="1" dirty="0" smtClean="0">
                <a:latin typeface="微软雅黑" panose="020B0503020204020204" pitchFamily="34" charset="-122"/>
                <a:ea typeface="微软雅黑" panose="020B0503020204020204" pitchFamily="34" charset="-122"/>
              </a:rPr>
              <a:t>、学生自我选题</a:t>
            </a:r>
            <a:endParaRPr lang="zh-CN" altLang="en-US" sz="2800" b="1" dirty="0">
              <a:latin typeface="微软雅黑" panose="020B0503020204020204" pitchFamily="34" charset="-122"/>
              <a:ea typeface="微软雅黑" panose="020B0503020204020204" pitchFamily="34" charset="-122"/>
            </a:endParaRPr>
          </a:p>
        </p:txBody>
      </p:sp>
      <p:sp>
        <p:nvSpPr>
          <p:cNvPr id="11" name="矩形 10"/>
          <p:cNvSpPr/>
          <p:nvPr/>
        </p:nvSpPr>
        <p:spPr>
          <a:xfrm>
            <a:off x="6609715" y="6178550"/>
            <a:ext cx="2553970" cy="33147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100" dirty="0">
                <a:solidFill>
                  <a:schemeClr val="tx1"/>
                </a:solidFill>
                <a:latin typeface="微软雅黑" panose="020B0503020204020204" pitchFamily="34" charset="-122"/>
                <a:ea typeface="微软雅黑" panose="020B0503020204020204" pitchFamily="34" charset="-122"/>
                <a:sym typeface="+mn-ea"/>
              </a:rPr>
              <a:t>VPCS.CQVIP.COM</a:t>
            </a:r>
            <a:endParaRPr lang="zh-CN" altLang="en-US" sz="11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9"/>
          <p:cNvSpPr txBox="1"/>
          <p:nvPr/>
        </p:nvSpPr>
        <p:spPr>
          <a:xfrm>
            <a:off x="1328420" y="3056255"/>
            <a:ext cx="6786245" cy="2030095"/>
          </a:xfrm>
          <a:prstGeom prst="rect">
            <a:avLst/>
          </a:prstGeom>
          <a:noFill/>
        </p:spPr>
        <p:txBody>
          <a:bodyPr wrap="square" rtlCol="0">
            <a:spAutoFit/>
          </a:bodyPr>
          <a:p>
            <a:pPr lvl="2">
              <a:lnSpc>
                <a:spcPct val="150000"/>
              </a:lnSpc>
            </a:pPr>
            <a:r>
              <a:rPr lang="zh-CN" altLang="en-US" b="1" dirty="0">
                <a:latin typeface="微软雅黑" panose="020B0503020204020204" pitchFamily="34" charset="-122"/>
                <a:ea typeface="微软雅黑" panose="020B0503020204020204" pitchFamily="34" charset="-122"/>
              </a:rPr>
              <a:t>学生在自我选题应该注意哪些问题？</a:t>
            </a:r>
            <a:endParaRPr lang="zh-CN" altLang="en-US" b="1" dirty="0">
              <a:latin typeface="微软雅黑" panose="020B0503020204020204" pitchFamily="34" charset="-122"/>
              <a:ea typeface="微软雅黑" panose="020B0503020204020204" pitchFamily="34" charset="-122"/>
            </a:endParaRPr>
          </a:p>
          <a:p>
            <a:pPr marL="1200150" lvl="2" indent="-285750">
              <a:lnSpc>
                <a:spcPct val="150000"/>
              </a:lnSpc>
              <a:buFont typeface="Wingdings" panose="05000000000000000000" pitchFamily="2" charset="2"/>
              <a:buChar char="l"/>
            </a:pPr>
            <a:r>
              <a:rPr lang="zh-CN" altLang="en-US" b="1" dirty="0" smtClean="0">
                <a:latin typeface="微软雅黑" panose="020B0503020204020204" pitchFamily="34" charset="-122"/>
                <a:ea typeface="微软雅黑" panose="020B0503020204020204" pitchFamily="34" charset="-122"/>
                <a:hlinkClick r:id="rId1" action="ppaction://hlinksldjump"/>
              </a:rPr>
              <a:t>题目范围的选择</a:t>
            </a:r>
            <a:endParaRPr lang="zh-CN" altLang="en-US" b="1" dirty="0">
              <a:latin typeface="微软雅黑" panose="020B0503020204020204" pitchFamily="34" charset="-122"/>
              <a:ea typeface="微软雅黑" panose="020B0503020204020204" pitchFamily="34" charset="-122"/>
            </a:endParaRPr>
          </a:p>
          <a:p>
            <a:pPr marL="1200150" lvl="2" indent="-285750">
              <a:lnSpc>
                <a:spcPct val="150000"/>
              </a:lnSpc>
              <a:buFont typeface="Wingdings" panose="05000000000000000000" pitchFamily="2" charset="2"/>
              <a:buChar char="l"/>
            </a:pPr>
            <a:r>
              <a:rPr lang="zh-CN" altLang="en-US" b="1" dirty="0">
                <a:latin typeface="微软雅黑" panose="020B0503020204020204" pitchFamily="34" charset="-122"/>
                <a:ea typeface="微软雅黑" panose="020B0503020204020204" pitchFamily="34" charset="-122"/>
                <a:hlinkClick r:id="rId2" action="ppaction://hlinksldjump"/>
              </a:rPr>
              <a:t>题目难度的把握</a:t>
            </a:r>
            <a:endParaRPr lang="zh-CN" altLang="en-US" b="1" dirty="0">
              <a:latin typeface="微软雅黑" panose="020B0503020204020204" pitchFamily="34" charset="-122"/>
              <a:ea typeface="微软雅黑" panose="020B0503020204020204" pitchFamily="34" charset="-122"/>
            </a:endParaRPr>
          </a:p>
          <a:p>
            <a:pPr marL="1200150" lvl="2" indent="-285750">
              <a:lnSpc>
                <a:spcPct val="150000"/>
              </a:lnSpc>
              <a:buFont typeface="Wingdings" panose="05000000000000000000" pitchFamily="2" charset="2"/>
              <a:buChar char="l"/>
            </a:pPr>
            <a:r>
              <a:rPr lang="zh-CN" altLang="en-US" b="1" dirty="0">
                <a:latin typeface="微软雅黑" panose="020B0503020204020204" pitchFamily="34" charset="-122"/>
                <a:ea typeface="微软雅黑" panose="020B0503020204020204" pitchFamily="34" charset="-122"/>
                <a:hlinkClick r:id="rId3" action="ppaction://hlinksldjump"/>
              </a:rPr>
              <a:t>题目不能过于陈旧</a:t>
            </a:r>
            <a:endParaRPr lang="zh-CN" altLang="en-US" b="1" dirty="0">
              <a:latin typeface="微软雅黑" panose="020B0503020204020204" pitchFamily="34" charset="-122"/>
              <a:ea typeface="微软雅黑" panose="020B0503020204020204" pitchFamily="34" charset="-122"/>
            </a:endParaRPr>
          </a:p>
          <a:p>
            <a:endParaRPr lang="zh-CN" altLang="en-US" dirty="0"/>
          </a:p>
        </p:txBody>
      </p:sp>
      <p:sp>
        <p:nvSpPr>
          <p:cNvPr id="5" name="Rectangle 7"/>
          <p:cNvSpPr>
            <a:spLocks noChangeArrowheads="1"/>
          </p:cNvSpPr>
          <p:nvPr/>
        </p:nvSpPr>
        <p:spPr bwMode="auto">
          <a:xfrm>
            <a:off x="0" y="819151"/>
            <a:ext cx="215900" cy="71438"/>
          </a:xfrm>
          <a:prstGeom prst="rect">
            <a:avLst/>
          </a:prstGeom>
          <a:solidFill>
            <a:srgbClr val="FF0000"/>
          </a:solidFill>
          <a:ln w="9525">
            <a:noFill/>
            <a:miter lim="800000"/>
          </a:ln>
        </p:spPr>
        <p:txBody>
          <a:bodyPr wrap="none" anchor="ctr"/>
          <a:p>
            <a:endParaRPr lang="zh-CN" altLang="en-US">
              <a:solidFill>
                <a:srgbClr val="FF0000"/>
              </a:solidFill>
            </a:endParaRPr>
          </a:p>
        </p:txBody>
      </p:sp>
      <p:cxnSp>
        <p:nvCxnSpPr>
          <p:cNvPr id="4" name="直接连接符 3"/>
          <p:cNvCxnSpPr/>
          <p:nvPr/>
        </p:nvCxnSpPr>
        <p:spPr>
          <a:xfrm flipH="1">
            <a:off x="213965" y="857250"/>
            <a:ext cx="3097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99750" y="398626"/>
            <a:ext cx="2926080" cy="420370"/>
          </a:xfrm>
          <a:prstGeom prst="rect">
            <a:avLst/>
          </a:prstGeom>
        </p:spPr>
        <p:txBody>
          <a:bodyPr wrap="none">
            <a:spAutoFit/>
          </a:bodyPr>
          <a:p>
            <a:pPr eaLnBrk="1" hangingPunct="1">
              <a:lnSpc>
                <a:spcPts val="2565"/>
              </a:lnSpc>
            </a:pPr>
            <a:r>
              <a:rPr lang="zh-CN" altLang="zh-CN" sz="1800" b="1" dirty="0">
                <a:latin typeface="微软雅黑" panose="020B0503020204020204" pitchFamily="34" charset="-122"/>
                <a:ea typeface="微软雅黑" panose="020B0503020204020204" pitchFamily="34" charset="-122"/>
              </a:rPr>
              <a:t>学生自主选择应注意的问题</a:t>
            </a:r>
            <a:endParaRPr lang="zh-CN" altLang="zh-CN" sz="1800" b="1" dirty="0">
              <a:latin typeface="微软雅黑" panose="020B0503020204020204" pitchFamily="34" charset="-122"/>
              <a:ea typeface="微软雅黑" panose="020B0503020204020204" pitchFamily="34" charset="-122"/>
            </a:endParaRPr>
          </a:p>
        </p:txBody>
      </p:sp>
      <p:sp>
        <p:nvSpPr>
          <p:cNvPr id="3" name="矩形 2"/>
          <p:cNvSpPr/>
          <p:nvPr/>
        </p:nvSpPr>
        <p:spPr>
          <a:xfrm>
            <a:off x="950912" y="1970402"/>
            <a:ext cx="6299200" cy="507831"/>
          </a:xfrm>
          <a:prstGeom prst="rect">
            <a:avLst/>
          </a:prstGeom>
        </p:spPr>
        <p:txBody>
          <a:bodyPr wrap="square">
            <a:spAutoFit/>
          </a:bodyPr>
          <a:p>
            <a:pPr indent="288290" defTabSz="912495" eaLnBrk="1" fontAlgn="auto" hangingPunct="1">
              <a:lnSpc>
                <a:spcPct val="150000"/>
              </a:lnSpc>
              <a:spcBef>
                <a:spcPct val="20000"/>
              </a:spcBef>
              <a:spcAft>
                <a:spcPts val="0"/>
              </a:spcAft>
              <a:defRPr/>
            </a:pPr>
            <a:r>
              <a:rPr lang="zh-CN" altLang="en-US"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en-US" altLang="zh-CN"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1</a:t>
            </a:r>
            <a:r>
              <a:rPr lang="zh-CN" altLang="en-US"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）表述规范合理        （</a:t>
            </a:r>
            <a:r>
              <a:rPr lang="en-US" altLang="zh-CN"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2</a:t>
            </a:r>
            <a:r>
              <a:rPr lang="zh-CN" altLang="en-US"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）题目不能超过</a:t>
            </a:r>
            <a:r>
              <a:rPr lang="en-US" altLang="zh-CN"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20</a:t>
            </a:r>
            <a:r>
              <a:rPr lang="zh-CN" altLang="en-US" dirty="0" smtClea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个字</a:t>
            </a:r>
            <a:endParaRPr lang="zh-CN" altLang="en-US"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custDataLst>
              <p:tags r:id="rId1"/>
            </p:custDataLst>
          </p:nvPr>
        </p:nvSpPr>
        <p:spPr>
          <a:xfrm>
            <a:off x="687705" y="339330"/>
            <a:ext cx="7768590" cy="584775"/>
          </a:xfrm>
          <a:prstGeom prst="rect">
            <a:avLst/>
          </a:prstGeom>
        </p:spPr>
        <p:txBody>
          <a:bodyPr wrap="square">
            <a:normAutofit/>
          </a:bodyPr>
          <a:lstStyle/>
          <a:p>
            <a:pPr algn="ctr"/>
            <a:r>
              <a:rPr lang="zh-CN" altLang="en-US" sz="3200" dirty="0">
                <a:latin typeface="黑体" panose="02010609060101010101" charset="-122"/>
                <a:ea typeface="黑体" panose="02010609060101010101" charset="-122"/>
                <a:cs typeface="+mj-cs"/>
              </a:rPr>
              <a:t>题目范围的选择</a:t>
            </a:r>
            <a:endParaRPr lang="zh-CN" altLang="en-US" sz="3200" dirty="0">
              <a:latin typeface="黑体" panose="02010609060101010101" charset="-122"/>
              <a:ea typeface="黑体" panose="02010609060101010101" charset="-122"/>
              <a:cs typeface="+mj-cs"/>
            </a:endParaRPr>
          </a:p>
        </p:txBody>
      </p:sp>
      <p:grpSp>
        <p:nvGrpSpPr>
          <p:cNvPr id="2" name="组合 1"/>
          <p:cNvGrpSpPr/>
          <p:nvPr/>
        </p:nvGrpSpPr>
        <p:grpSpPr>
          <a:xfrm>
            <a:off x="812800" y="1628775"/>
            <a:ext cx="2231390" cy="1884045"/>
            <a:chOff x="1280" y="2565"/>
            <a:chExt cx="3514" cy="2967"/>
          </a:xfrm>
        </p:grpSpPr>
        <p:sp>
          <p:nvSpPr>
            <p:cNvPr id="27" name="任意多边形 26"/>
            <p:cNvSpPr/>
            <p:nvPr>
              <p:custDataLst>
                <p:tags r:id="rId2"/>
              </p:custDataLst>
            </p:nvPr>
          </p:nvSpPr>
          <p:spPr>
            <a:xfrm>
              <a:off x="1923" y="2565"/>
              <a:ext cx="2229" cy="2255"/>
            </a:xfrm>
            <a:custGeom>
              <a:avLst/>
              <a:gdLst>
                <a:gd name="connsiteX0" fmla="*/ 707773 w 1415545"/>
                <a:gd name="connsiteY0" fmla="*/ 28974 h 1431673"/>
                <a:gd name="connsiteX1" fmla="*/ 28974 w 1415545"/>
                <a:gd name="connsiteY1" fmla="*/ 707773 h 1431673"/>
                <a:gd name="connsiteX2" fmla="*/ 39006 w 1415545"/>
                <a:gd name="connsiteY2" fmla="*/ 717805 h 1431673"/>
                <a:gd name="connsiteX3" fmla="*/ 44945 w 1415545"/>
                <a:gd name="connsiteY3" fmla="*/ 711829 h 1431673"/>
                <a:gd name="connsiteX4" fmla="*/ 707640 w 1415545"/>
                <a:gd name="connsiteY4" fmla="*/ 1374523 h 1431673"/>
                <a:gd name="connsiteX5" fmla="*/ 1370599 w 1415545"/>
                <a:gd name="connsiteY5" fmla="*/ 711564 h 1431673"/>
                <a:gd name="connsiteX6" fmla="*/ 1376671 w 1415545"/>
                <a:gd name="connsiteY6" fmla="*/ 717673 h 1431673"/>
                <a:gd name="connsiteX7" fmla="*/ 1386571 w 1415545"/>
                <a:gd name="connsiteY7" fmla="*/ 707773 h 1431673"/>
                <a:gd name="connsiteX8" fmla="*/ 707773 w 1415545"/>
                <a:gd name="connsiteY8" fmla="*/ 0 h 1431673"/>
                <a:gd name="connsiteX9" fmla="*/ 1415545 w 1415545"/>
                <a:gd name="connsiteY9" fmla="*/ 707773 h 1431673"/>
                <a:gd name="connsiteX10" fmla="*/ 1391114 w 1415545"/>
                <a:gd name="connsiteY10" fmla="*/ 732205 h 1431673"/>
                <a:gd name="connsiteX11" fmla="*/ 1399086 w 1415545"/>
                <a:gd name="connsiteY11" fmla="*/ 740226 h 1431673"/>
                <a:gd name="connsiteX12" fmla="*/ 707639 w 1415545"/>
                <a:gd name="connsiteY12" fmla="*/ 1431673 h 1431673"/>
                <a:gd name="connsiteX13" fmla="*/ 16458 w 1415545"/>
                <a:gd name="connsiteY13" fmla="*/ 740492 h 1431673"/>
                <a:gd name="connsiteX14" fmla="*/ 24564 w 1415545"/>
                <a:gd name="connsiteY14" fmla="*/ 732337 h 1431673"/>
                <a:gd name="connsiteX15" fmla="*/ 0 w 1415545"/>
                <a:gd name="connsiteY15" fmla="*/ 707773 h 143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5545" h="1431673">
                  <a:moveTo>
                    <a:pt x="707773" y="28974"/>
                  </a:moveTo>
                  <a:lnTo>
                    <a:pt x="28974" y="707773"/>
                  </a:lnTo>
                  <a:lnTo>
                    <a:pt x="39006" y="717805"/>
                  </a:lnTo>
                  <a:lnTo>
                    <a:pt x="44945" y="711829"/>
                  </a:lnTo>
                  <a:lnTo>
                    <a:pt x="707640" y="1374523"/>
                  </a:lnTo>
                  <a:lnTo>
                    <a:pt x="1370599" y="711564"/>
                  </a:lnTo>
                  <a:lnTo>
                    <a:pt x="1376671" y="717673"/>
                  </a:lnTo>
                  <a:lnTo>
                    <a:pt x="1386571" y="707773"/>
                  </a:lnTo>
                  <a:close/>
                  <a:moveTo>
                    <a:pt x="707773" y="0"/>
                  </a:moveTo>
                  <a:lnTo>
                    <a:pt x="1415545" y="707773"/>
                  </a:lnTo>
                  <a:lnTo>
                    <a:pt x="1391114" y="732205"/>
                  </a:lnTo>
                  <a:lnTo>
                    <a:pt x="1399086" y="740226"/>
                  </a:lnTo>
                  <a:lnTo>
                    <a:pt x="707639" y="1431673"/>
                  </a:lnTo>
                  <a:lnTo>
                    <a:pt x="16458" y="740492"/>
                  </a:lnTo>
                  <a:lnTo>
                    <a:pt x="24564" y="732337"/>
                  </a:lnTo>
                  <a:lnTo>
                    <a:pt x="0" y="707773"/>
                  </a:lnTo>
                  <a:close/>
                </a:path>
              </a:pathLst>
            </a:custGeom>
            <a:gradFill>
              <a:gsLst>
                <a:gs pos="0">
                  <a:schemeClr val="accent1">
                    <a:lumMod val="20000"/>
                    <a:lumOff val="80000"/>
                  </a:schemeClr>
                </a:gs>
                <a:gs pos="49000">
                  <a:schemeClr val="accent1">
                    <a:lumMod val="20000"/>
                    <a:lumOff val="80000"/>
                  </a:schemeClr>
                </a:gs>
                <a:gs pos="51000">
                  <a:schemeClr val="accent1"/>
                </a:gs>
                <a:gs pos="100000">
                  <a:schemeClr val="accent1"/>
                </a:gs>
              </a:gsLst>
              <a:lin ang="5400000" scaled="1"/>
            </a:gradFill>
          </p:spPr>
          <p:txBody>
            <a:bodyPr rot="0" spcFirstLastPara="0" vertOverflow="overflow" horzOverflow="overflow" vert="horz" wrap="square" lIns="0" tIns="0" rIns="0" bIns="0" numCol="1" spcCol="0" rtlCol="0" fromWordArt="0" anchor="ctr" anchorCtr="0" forceAA="0" compatLnSpc="1">
              <a:normAutofit/>
            </a:bodyPr>
            <a:lstStyle/>
            <a:p>
              <a:pPr algn="ctr"/>
              <a:r>
                <a:rPr lang="zh-CN" altLang="en-US" sz="2000" dirty="0" smtClean="0">
                  <a:solidFill>
                    <a:schemeClr val="accent1">
                      <a:lumMod val="75000"/>
                    </a:schemeClr>
                  </a:solidFill>
                  <a:latin typeface="+mj-lt"/>
                  <a:ea typeface="+mj-ea"/>
                  <a:cs typeface="+mj-cs"/>
                </a:rPr>
                <a:t>本专业内</a:t>
              </a:r>
              <a:endParaRPr lang="zh-CN" altLang="en-US" sz="2000" dirty="0" smtClean="0">
                <a:solidFill>
                  <a:schemeClr val="accent1">
                    <a:lumMod val="75000"/>
                  </a:schemeClr>
                </a:solidFill>
                <a:latin typeface="+mj-lt"/>
                <a:ea typeface="+mj-ea"/>
                <a:cs typeface="+mj-cs"/>
              </a:endParaRPr>
            </a:p>
          </p:txBody>
        </p:sp>
        <p:sp>
          <p:nvSpPr>
            <p:cNvPr id="29" name="矩形 28"/>
            <p:cNvSpPr/>
            <p:nvPr>
              <p:custDataLst>
                <p:tags r:id="rId3"/>
              </p:custDataLst>
            </p:nvPr>
          </p:nvSpPr>
          <p:spPr>
            <a:xfrm>
              <a:off x="1280" y="4820"/>
              <a:ext cx="3515" cy="712"/>
            </a:xfrm>
            <a:prstGeom prst="rect">
              <a:avLst/>
            </a:prstGeom>
          </p:spPr>
          <p:txBody>
            <a:bodyPr wrap="square" anchor="t">
              <a:normAutofit/>
            </a:bodyPr>
            <a:lstStyle/>
            <a:p>
              <a:pPr algn="ctr">
                <a:lnSpc>
                  <a:spcPct val="130000"/>
                </a:lnSpc>
              </a:pPr>
              <a:r>
                <a:rPr lang="zh-CN" altLang="en-US" dirty="0">
                  <a:latin typeface="黑体" panose="02010609060101010101" charset="-122"/>
                  <a:ea typeface="黑体" panose="02010609060101010101" charset="-122"/>
                </a:rPr>
                <a:t>本专业范围内</a:t>
              </a:r>
              <a:endParaRPr lang="zh-CN" altLang="en-US" dirty="0">
                <a:latin typeface="黑体" panose="02010609060101010101" charset="-122"/>
                <a:ea typeface="黑体" panose="02010609060101010101" charset="-122"/>
              </a:endParaRPr>
            </a:p>
          </p:txBody>
        </p:sp>
      </p:grpSp>
      <p:grpSp>
        <p:nvGrpSpPr>
          <p:cNvPr id="3" name="组合 2"/>
          <p:cNvGrpSpPr/>
          <p:nvPr/>
        </p:nvGrpSpPr>
        <p:grpSpPr>
          <a:xfrm>
            <a:off x="3419475" y="2905125"/>
            <a:ext cx="2231390" cy="1884045"/>
            <a:chOff x="5385" y="4575"/>
            <a:chExt cx="3514" cy="2967"/>
          </a:xfrm>
        </p:grpSpPr>
        <p:sp>
          <p:nvSpPr>
            <p:cNvPr id="32" name="任意多边形 31"/>
            <p:cNvSpPr/>
            <p:nvPr>
              <p:custDataLst>
                <p:tags r:id="rId4"/>
              </p:custDataLst>
            </p:nvPr>
          </p:nvSpPr>
          <p:spPr>
            <a:xfrm>
              <a:off x="6028" y="4575"/>
              <a:ext cx="2229" cy="2255"/>
            </a:xfrm>
            <a:custGeom>
              <a:avLst/>
              <a:gdLst>
                <a:gd name="connsiteX0" fmla="*/ 707773 w 1415545"/>
                <a:gd name="connsiteY0" fmla="*/ 28974 h 1431673"/>
                <a:gd name="connsiteX1" fmla="*/ 28974 w 1415545"/>
                <a:gd name="connsiteY1" fmla="*/ 707773 h 1431673"/>
                <a:gd name="connsiteX2" fmla="*/ 39006 w 1415545"/>
                <a:gd name="connsiteY2" fmla="*/ 717805 h 1431673"/>
                <a:gd name="connsiteX3" fmla="*/ 44945 w 1415545"/>
                <a:gd name="connsiteY3" fmla="*/ 711829 h 1431673"/>
                <a:gd name="connsiteX4" fmla="*/ 707640 w 1415545"/>
                <a:gd name="connsiteY4" fmla="*/ 1374523 h 1431673"/>
                <a:gd name="connsiteX5" fmla="*/ 1370599 w 1415545"/>
                <a:gd name="connsiteY5" fmla="*/ 711564 h 1431673"/>
                <a:gd name="connsiteX6" fmla="*/ 1376671 w 1415545"/>
                <a:gd name="connsiteY6" fmla="*/ 717673 h 1431673"/>
                <a:gd name="connsiteX7" fmla="*/ 1386571 w 1415545"/>
                <a:gd name="connsiteY7" fmla="*/ 707773 h 1431673"/>
                <a:gd name="connsiteX8" fmla="*/ 707773 w 1415545"/>
                <a:gd name="connsiteY8" fmla="*/ 0 h 1431673"/>
                <a:gd name="connsiteX9" fmla="*/ 1415545 w 1415545"/>
                <a:gd name="connsiteY9" fmla="*/ 707773 h 1431673"/>
                <a:gd name="connsiteX10" fmla="*/ 1391114 w 1415545"/>
                <a:gd name="connsiteY10" fmla="*/ 732205 h 1431673"/>
                <a:gd name="connsiteX11" fmla="*/ 1399086 w 1415545"/>
                <a:gd name="connsiteY11" fmla="*/ 740226 h 1431673"/>
                <a:gd name="connsiteX12" fmla="*/ 707639 w 1415545"/>
                <a:gd name="connsiteY12" fmla="*/ 1431673 h 1431673"/>
                <a:gd name="connsiteX13" fmla="*/ 16458 w 1415545"/>
                <a:gd name="connsiteY13" fmla="*/ 740492 h 1431673"/>
                <a:gd name="connsiteX14" fmla="*/ 24564 w 1415545"/>
                <a:gd name="connsiteY14" fmla="*/ 732337 h 1431673"/>
                <a:gd name="connsiteX15" fmla="*/ 0 w 1415545"/>
                <a:gd name="connsiteY15" fmla="*/ 707773 h 143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5545" h="1431673">
                  <a:moveTo>
                    <a:pt x="707773" y="28974"/>
                  </a:moveTo>
                  <a:lnTo>
                    <a:pt x="28974" y="707773"/>
                  </a:lnTo>
                  <a:lnTo>
                    <a:pt x="39006" y="717805"/>
                  </a:lnTo>
                  <a:lnTo>
                    <a:pt x="44945" y="711829"/>
                  </a:lnTo>
                  <a:lnTo>
                    <a:pt x="707640" y="1374523"/>
                  </a:lnTo>
                  <a:lnTo>
                    <a:pt x="1370599" y="711564"/>
                  </a:lnTo>
                  <a:lnTo>
                    <a:pt x="1376671" y="717673"/>
                  </a:lnTo>
                  <a:lnTo>
                    <a:pt x="1386571" y="707773"/>
                  </a:lnTo>
                  <a:close/>
                  <a:moveTo>
                    <a:pt x="707773" y="0"/>
                  </a:moveTo>
                  <a:lnTo>
                    <a:pt x="1415545" y="707773"/>
                  </a:lnTo>
                  <a:lnTo>
                    <a:pt x="1391114" y="732205"/>
                  </a:lnTo>
                  <a:lnTo>
                    <a:pt x="1399086" y="740226"/>
                  </a:lnTo>
                  <a:lnTo>
                    <a:pt x="707639" y="1431673"/>
                  </a:lnTo>
                  <a:lnTo>
                    <a:pt x="16458" y="740492"/>
                  </a:lnTo>
                  <a:lnTo>
                    <a:pt x="24564" y="732337"/>
                  </a:lnTo>
                  <a:lnTo>
                    <a:pt x="0" y="707773"/>
                  </a:lnTo>
                  <a:close/>
                </a:path>
              </a:pathLst>
            </a:custGeom>
            <a:gradFill>
              <a:gsLst>
                <a:gs pos="0">
                  <a:schemeClr val="accent2">
                    <a:lumMod val="20000"/>
                    <a:lumOff val="80000"/>
                  </a:schemeClr>
                </a:gs>
                <a:gs pos="49000">
                  <a:schemeClr val="accent2">
                    <a:lumMod val="20000"/>
                    <a:lumOff val="80000"/>
                  </a:schemeClr>
                </a:gs>
                <a:gs pos="51000">
                  <a:schemeClr val="accent2"/>
                </a:gs>
                <a:gs pos="100000">
                  <a:schemeClr val="accent2"/>
                </a:gs>
              </a:gsLst>
              <a:lin ang="5400000" scaled="1"/>
            </a:gradFill>
          </p:spPr>
          <p:txBody>
            <a:bodyPr rot="0" spcFirstLastPara="0" vertOverflow="overflow" horzOverflow="overflow" vert="horz" wrap="square" lIns="0" tIns="0" rIns="0" bIns="0" numCol="1" spcCol="0" rtlCol="0" fromWordArt="0" anchor="ctr" anchorCtr="0" forceAA="0" compatLnSpc="1">
              <a:normAutofit/>
            </a:bodyPr>
            <a:lstStyle/>
            <a:p>
              <a:pPr algn="ctr"/>
              <a:r>
                <a:rPr lang="zh-CN" altLang="en-US" sz="2000" dirty="0" smtClean="0">
                  <a:solidFill>
                    <a:schemeClr val="accent2">
                      <a:lumMod val="75000"/>
                    </a:schemeClr>
                  </a:solidFill>
                  <a:latin typeface="+mj-lt"/>
                  <a:ea typeface="+mj-ea"/>
                  <a:cs typeface="+mj-cs"/>
                </a:rPr>
                <a:t>客观性</a:t>
              </a:r>
              <a:endParaRPr lang="zh-CN" altLang="en-US" sz="2000" dirty="0" smtClean="0">
                <a:solidFill>
                  <a:schemeClr val="accent2">
                    <a:lumMod val="75000"/>
                  </a:schemeClr>
                </a:solidFill>
                <a:latin typeface="+mj-lt"/>
                <a:ea typeface="+mj-ea"/>
                <a:cs typeface="+mj-cs"/>
              </a:endParaRPr>
            </a:p>
          </p:txBody>
        </p:sp>
        <p:sp>
          <p:nvSpPr>
            <p:cNvPr id="33" name="矩形 32"/>
            <p:cNvSpPr/>
            <p:nvPr>
              <p:custDataLst>
                <p:tags r:id="rId5"/>
              </p:custDataLst>
            </p:nvPr>
          </p:nvSpPr>
          <p:spPr>
            <a:xfrm>
              <a:off x="5385" y="6830"/>
              <a:ext cx="3515" cy="712"/>
            </a:xfrm>
            <a:prstGeom prst="rect">
              <a:avLst/>
            </a:prstGeom>
          </p:spPr>
          <p:txBody>
            <a:bodyPr wrap="square" anchor="t">
              <a:normAutofit/>
            </a:bodyPr>
            <a:lstStyle/>
            <a:p>
              <a:pPr algn="ctr">
                <a:lnSpc>
                  <a:spcPct val="130000"/>
                </a:lnSpc>
              </a:pPr>
              <a:r>
                <a:rPr lang="zh-CN" altLang="en-US" dirty="0">
                  <a:latin typeface="黑体" panose="02010609060101010101" charset="-122"/>
                  <a:ea typeface="黑体" panose="02010609060101010101" charset="-122"/>
                </a:rPr>
                <a:t>相对应的客观条件</a:t>
              </a:r>
              <a:endParaRPr lang="zh-CN" altLang="en-US" dirty="0">
                <a:latin typeface="黑体" panose="02010609060101010101" charset="-122"/>
                <a:ea typeface="黑体" panose="02010609060101010101" charset="-122"/>
              </a:endParaRPr>
            </a:p>
          </p:txBody>
        </p:sp>
      </p:grpSp>
      <p:grpSp>
        <p:nvGrpSpPr>
          <p:cNvPr id="4" name="组合 3"/>
          <p:cNvGrpSpPr/>
          <p:nvPr/>
        </p:nvGrpSpPr>
        <p:grpSpPr>
          <a:xfrm>
            <a:off x="6026150" y="4181475"/>
            <a:ext cx="2231390" cy="1884045"/>
            <a:chOff x="9490" y="6585"/>
            <a:chExt cx="3514" cy="2967"/>
          </a:xfrm>
        </p:grpSpPr>
        <p:sp>
          <p:nvSpPr>
            <p:cNvPr id="38" name="任意多边形 37"/>
            <p:cNvSpPr/>
            <p:nvPr>
              <p:custDataLst>
                <p:tags r:id="rId6"/>
              </p:custDataLst>
            </p:nvPr>
          </p:nvSpPr>
          <p:spPr>
            <a:xfrm>
              <a:off x="10133" y="6585"/>
              <a:ext cx="2229" cy="2255"/>
            </a:xfrm>
            <a:custGeom>
              <a:avLst/>
              <a:gdLst>
                <a:gd name="connsiteX0" fmla="*/ 707773 w 1415545"/>
                <a:gd name="connsiteY0" fmla="*/ 28974 h 1431673"/>
                <a:gd name="connsiteX1" fmla="*/ 28974 w 1415545"/>
                <a:gd name="connsiteY1" fmla="*/ 707773 h 1431673"/>
                <a:gd name="connsiteX2" fmla="*/ 39006 w 1415545"/>
                <a:gd name="connsiteY2" fmla="*/ 717805 h 1431673"/>
                <a:gd name="connsiteX3" fmla="*/ 44945 w 1415545"/>
                <a:gd name="connsiteY3" fmla="*/ 711829 h 1431673"/>
                <a:gd name="connsiteX4" fmla="*/ 707640 w 1415545"/>
                <a:gd name="connsiteY4" fmla="*/ 1374523 h 1431673"/>
                <a:gd name="connsiteX5" fmla="*/ 1370599 w 1415545"/>
                <a:gd name="connsiteY5" fmla="*/ 711564 h 1431673"/>
                <a:gd name="connsiteX6" fmla="*/ 1376671 w 1415545"/>
                <a:gd name="connsiteY6" fmla="*/ 717673 h 1431673"/>
                <a:gd name="connsiteX7" fmla="*/ 1386571 w 1415545"/>
                <a:gd name="connsiteY7" fmla="*/ 707773 h 1431673"/>
                <a:gd name="connsiteX8" fmla="*/ 707773 w 1415545"/>
                <a:gd name="connsiteY8" fmla="*/ 0 h 1431673"/>
                <a:gd name="connsiteX9" fmla="*/ 1415545 w 1415545"/>
                <a:gd name="connsiteY9" fmla="*/ 707773 h 1431673"/>
                <a:gd name="connsiteX10" fmla="*/ 1391114 w 1415545"/>
                <a:gd name="connsiteY10" fmla="*/ 732205 h 1431673"/>
                <a:gd name="connsiteX11" fmla="*/ 1399086 w 1415545"/>
                <a:gd name="connsiteY11" fmla="*/ 740226 h 1431673"/>
                <a:gd name="connsiteX12" fmla="*/ 707639 w 1415545"/>
                <a:gd name="connsiteY12" fmla="*/ 1431673 h 1431673"/>
                <a:gd name="connsiteX13" fmla="*/ 16458 w 1415545"/>
                <a:gd name="connsiteY13" fmla="*/ 740492 h 1431673"/>
                <a:gd name="connsiteX14" fmla="*/ 24564 w 1415545"/>
                <a:gd name="connsiteY14" fmla="*/ 732337 h 1431673"/>
                <a:gd name="connsiteX15" fmla="*/ 0 w 1415545"/>
                <a:gd name="connsiteY15" fmla="*/ 707773 h 143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5545" h="1431673">
                  <a:moveTo>
                    <a:pt x="707773" y="28974"/>
                  </a:moveTo>
                  <a:lnTo>
                    <a:pt x="28974" y="707773"/>
                  </a:lnTo>
                  <a:lnTo>
                    <a:pt x="39006" y="717805"/>
                  </a:lnTo>
                  <a:lnTo>
                    <a:pt x="44945" y="711829"/>
                  </a:lnTo>
                  <a:lnTo>
                    <a:pt x="707640" y="1374523"/>
                  </a:lnTo>
                  <a:lnTo>
                    <a:pt x="1370599" y="711564"/>
                  </a:lnTo>
                  <a:lnTo>
                    <a:pt x="1376671" y="717673"/>
                  </a:lnTo>
                  <a:lnTo>
                    <a:pt x="1386571" y="707773"/>
                  </a:lnTo>
                  <a:close/>
                  <a:moveTo>
                    <a:pt x="707773" y="0"/>
                  </a:moveTo>
                  <a:lnTo>
                    <a:pt x="1415545" y="707773"/>
                  </a:lnTo>
                  <a:lnTo>
                    <a:pt x="1391114" y="732205"/>
                  </a:lnTo>
                  <a:lnTo>
                    <a:pt x="1399086" y="740226"/>
                  </a:lnTo>
                  <a:lnTo>
                    <a:pt x="707639" y="1431673"/>
                  </a:lnTo>
                  <a:lnTo>
                    <a:pt x="16458" y="740492"/>
                  </a:lnTo>
                  <a:lnTo>
                    <a:pt x="24564" y="732337"/>
                  </a:lnTo>
                  <a:lnTo>
                    <a:pt x="0" y="707773"/>
                  </a:lnTo>
                  <a:close/>
                </a:path>
              </a:pathLst>
            </a:custGeom>
            <a:gradFill>
              <a:gsLst>
                <a:gs pos="0">
                  <a:schemeClr val="accent3">
                    <a:lumMod val="20000"/>
                    <a:lumOff val="80000"/>
                  </a:schemeClr>
                </a:gs>
                <a:gs pos="49000">
                  <a:schemeClr val="accent3">
                    <a:lumMod val="20000"/>
                    <a:lumOff val="80000"/>
                  </a:schemeClr>
                </a:gs>
                <a:gs pos="51000">
                  <a:schemeClr val="accent3"/>
                </a:gs>
                <a:gs pos="100000">
                  <a:schemeClr val="accent3"/>
                </a:gs>
              </a:gsLst>
              <a:lin ang="5400000" scaled="1"/>
            </a:gradFill>
          </p:spPr>
          <p:txBody>
            <a:bodyPr rot="0" spcFirstLastPara="0" vertOverflow="overflow" horzOverflow="overflow" vert="horz" wrap="square" lIns="0" tIns="0" rIns="0" bIns="0" numCol="1" spcCol="0" rtlCol="0" fromWordArt="0" anchor="ctr" anchorCtr="0" forceAA="0" compatLnSpc="1">
              <a:normAutofit/>
            </a:bodyPr>
            <a:lstStyle/>
            <a:p>
              <a:pPr algn="ctr"/>
              <a:r>
                <a:rPr lang="zh-CN" altLang="en-US" sz="2000" dirty="0" smtClean="0">
                  <a:solidFill>
                    <a:schemeClr val="accent3">
                      <a:lumMod val="75000"/>
                    </a:schemeClr>
                  </a:solidFill>
                  <a:latin typeface="+mj-lt"/>
                  <a:ea typeface="+mj-ea"/>
                  <a:cs typeface="+mj-cs"/>
                </a:rPr>
                <a:t>有价值</a:t>
              </a:r>
              <a:endParaRPr lang="zh-CN" altLang="en-US" sz="2000" dirty="0" smtClean="0">
                <a:solidFill>
                  <a:schemeClr val="accent3">
                    <a:lumMod val="75000"/>
                  </a:schemeClr>
                </a:solidFill>
                <a:latin typeface="+mj-lt"/>
                <a:ea typeface="+mj-ea"/>
                <a:cs typeface="+mj-cs"/>
              </a:endParaRPr>
            </a:p>
          </p:txBody>
        </p:sp>
        <p:sp>
          <p:nvSpPr>
            <p:cNvPr id="39" name="矩形 38"/>
            <p:cNvSpPr/>
            <p:nvPr>
              <p:custDataLst>
                <p:tags r:id="rId7"/>
              </p:custDataLst>
            </p:nvPr>
          </p:nvSpPr>
          <p:spPr>
            <a:xfrm>
              <a:off x="9490" y="8840"/>
              <a:ext cx="3515" cy="712"/>
            </a:xfrm>
            <a:prstGeom prst="rect">
              <a:avLst/>
            </a:prstGeom>
          </p:spPr>
          <p:txBody>
            <a:bodyPr wrap="square" anchor="t">
              <a:normAutofit/>
            </a:bodyPr>
            <a:lstStyle/>
            <a:p>
              <a:pPr algn="ctr">
                <a:lnSpc>
                  <a:spcPct val="130000"/>
                </a:lnSpc>
              </a:pPr>
              <a:r>
                <a:rPr lang="zh-CN" altLang="en-US" dirty="0">
                  <a:latin typeface="黑体" panose="02010609060101010101" charset="-122"/>
                  <a:ea typeface="黑体" panose="02010609060101010101" charset="-122"/>
                </a:rPr>
                <a:t>突出本专业的特点</a:t>
              </a:r>
              <a:endParaRPr lang="zh-CN" altLang="en-US" dirty="0">
                <a:latin typeface="黑体" panose="02010609060101010101" charset="-122"/>
                <a:ea typeface="黑体" panose="02010609060101010101" charset="-122"/>
              </a:endParaRPr>
            </a:p>
          </p:txBody>
        </p:sp>
      </p:grpSp>
      <p:sp>
        <p:nvSpPr>
          <p:cNvPr id="5" name="动作按钮: 前进或下一项 4">
            <a:hlinkClick r:id="rId8" action="ppaction://hlinksldjump"/>
          </p:cNvPr>
          <p:cNvSpPr/>
          <p:nvPr/>
        </p:nvSpPr>
        <p:spPr>
          <a:xfrm>
            <a:off x="8456295" y="6198235"/>
            <a:ext cx="425450" cy="40703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1588444" y="1937633"/>
            <a:ext cx="2900226" cy="2636569"/>
            <a:chOff x="476250" y="2184400"/>
            <a:chExt cx="1816100" cy="1651000"/>
          </a:xfrm>
        </p:grpSpPr>
        <p:sp>
          <p:nvSpPr>
            <p:cNvPr id="6" name="任意多边形 5"/>
            <p:cNvSpPr/>
            <p:nvPr>
              <p:custDataLst>
                <p:tags r:id="rId2"/>
              </p:custDataLst>
            </p:nvPr>
          </p:nvSpPr>
          <p:spPr>
            <a:xfrm>
              <a:off x="476250" y="2184400"/>
              <a:ext cx="1816100" cy="1447800"/>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olidFill>
                  <a:srgbClr val="FFFFFF"/>
                </a:solidFill>
                <a:sym typeface="Arial" panose="020B0604020202020204" pitchFamily="34" charset="0"/>
              </a:endParaRPr>
            </a:p>
          </p:txBody>
        </p:sp>
        <p:sp>
          <p:nvSpPr>
            <p:cNvPr id="7" name="任意多边形 6"/>
            <p:cNvSpPr/>
            <p:nvPr>
              <p:custDataLst>
                <p:tags r:id="rId3"/>
              </p:custDataLst>
            </p:nvPr>
          </p:nvSpPr>
          <p:spPr>
            <a:xfrm>
              <a:off x="600075" y="2283114"/>
              <a:ext cx="1568450" cy="1250373"/>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ctr" anchorCtr="0" forceAA="0" compatLnSpc="1">
              <a:normAutofit/>
            </a:bodyPr>
            <a:lstStyle/>
            <a:p>
              <a:pPr algn="ctr"/>
              <a:r>
                <a:rPr lang="zh-CN" altLang="da-DK" sz="2800" dirty="0">
                  <a:solidFill>
                    <a:schemeClr val="tx1"/>
                  </a:solidFill>
                  <a:latin typeface="黑体" panose="02010609060101010101" charset="-122"/>
                  <a:ea typeface="黑体" panose="02010609060101010101" charset="-122"/>
                  <a:sym typeface="Arial" panose="020B0604020202020204" pitchFamily="34" charset="0"/>
                </a:rPr>
                <a:t>避免</a:t>
              </a:r>
              <a:r>
                <a:rPr lang="zh-CN" altLang="da-DK" sz="2800" dirty="0">
                  <a:solidFill>
                    <a:srgbClr val="FF0000"/>
                  </a:solidFill>
                  <a:latin typeface="黑体" panose="02010609060101010101" charset="-122"/>
                  <a:ea typeface="黑体" panose="02010609060101010101" charset="-122"/>
                  <a:sym typeface="Arial" panose="020B0604020202020204" pitchFamily="34" charset="0"/>
                </a:rPr>
                <a:t>大题小做</a:t>
              </a:r>
              <a:endParaRPr lang="zh-CN" altLang="da-DK" sz="2800" dirty="0">
                <a:solidFill>
                  <a:srgbClr val="FF0000"/>
                </a:solidFill>
                <a:latin typeface="黑体" panose="02010609060101010101" charset="-122"/>
                <a:ea typeface="黑体" panose="02010609060101010101" charset="-122"/>
                <a:sym typeface="Arial" panose="020B0604020202020204" pitchFamily="34" charset="0"/>
              </a:endParaRPr>
            </a:p>
          </p:txBody>
        </p:sp>
        <p:sp>
          <p:nvSpPr>
            <p:cNvPr id="8" name="椭圆 7"/>
            <p:cNvSpPr/>
            <p:nvPr>
              <p:custDataLst>
                <p:tags r:id="rId4"/>
              </p:custDataLst>
            </p:nvPr>
          </p:nvSpPr>
          <p:spPr>
            <a:xfrm>
              <a:off x="1158875" y="3384550"/>
              <a:ext cx="450850" cy="45085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a:bodyPr>
            <a:lstStyle/>
            <a:p>
              <a:pPr algn="ctr"/>
              <a:r>
                <a:rPr lang="en-US" altLang="zh-CN" sz="2400" b="1" dirty="0">
                  <a:solidFill>
                    <a:schemeClr val="accent1"/>
                  </a:solidFill>
                  <a:sym typeface="Arial" panose="020B0604020202020204" pitchFamily="34" charset="0"/>
                </a:rPr>
                <a:t>1</a:t>
              </a:r>
              <a:endParaRPr lang="en-US" altLang="zh-CN" sz="2400" b="1" dirty="0">
                <a:solidFill>
                  <a:schemeClr val="accent1"/>
                </a:solidFill>
                <a:sym typeface="Arial" panose="020B0604020202020204" pitchFamily="34" charset="0"/>
              </a:endParaRPr>
            </a:p>
          </p:txBody>
        </p:sp>
      </p:grpSp>
      <p:grpSp>
        <p:nvGrpSpPr>
          <p:cNvPr id="10" name="组合 9"/>
          <p:cNvGrpSpPr/>
          <p:nvPr>
            <p:custDataLst>
              <p:tags r:id="rId5"/>
            </p:custDataLst>
          </p:nvPr>
        </p:nvGrpSpPr>
        <p:grpSpPr>
          <a:xfrm>
            <a:off x="4916589" y="3024032"/>
            <a:ext cx="2900226" cy="2636569"/>
            <a:chOff x="476250" y="2184400"/>
            <a:chExt cx="1816100" cy="1651000"/>
          </a:xfrm>
        </p:grpSpPr>
        <p:sp>
          <p:nvSpPr>
            <p:cNvPr id="11" name="任意多边形 10"/>
            <p:cNvSpPr/>
            <p:nvPr>
              <p:custDataLst>
                <p:tags r:id="rId6"/>
              </p:custDataLst>
            </p:nvPr>
          </p:nvSpPr>
          <p:spPr>
            <a:xfrm>
              <a:off x="476250" y="2184400"/>
              <a:ext cx="1816100" cy="1447800"/>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olidFill>
                  <a:srgbClr val="FFFFFF"/>
                </a:solidFill>
                <a:sym typeface="Arial" panose="020B0604020202020204" pitchFamily="34" charset="0"/>
              </a:endParaRPr>
            </a:p>
          </p:txBody>
        </p:sp>
        <p:sp>
          <p:nvSpPr>
            <p:cNvPr id="12" name="任意多边形 11"/>
            <p:cNvSpPr/>
            <p:nvPr>
              <p:custDataLst>
                <p:tags r:id="rId7"/>
              </p:custDataLst>
            </p:nvPr>
          </p:nvSpPr>
          <p:spPr>
            <a:xfrm>
              <a:off x="600075" y="2283114"/>
              <a:ext cx="1568450" cy="1250373"/>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ctr" anchorCtr="0" forceAA="0" compatLnSpc="1">
              <a:normAutofit/>
            </a:bodyPr>
            <a:lstStyle/>
            <a:p>
              <a:pPr algn="ctr"/>
              <a:r>
                <a:rPr lang="zh-CN" altLang="da-DK" sz="2800" dirty="0">
                  <a:solidFill>
                    <a:schemeClr val="tx1"/>
                  </a:solidFill>
                  <a:latin typeface="黑体" panose="02010609060101010101" charset="-122"/>
                  <a:ea typeface="黑体" panose="02010609060101010101" charset="-122"/>
                  <a:sym typeface="Arial" panose="020B0604020202020204" pitchFamily="34" charset="0"/>
                </a:rPr>
                <a:t>尽量</a:t>
              </a:r>
              <a:r>
                <a:rPr lang="zh-CN" altLang="da-DK" sz="2800" dirty="0">
                  <a:solidFill>
                    <a:srgbClr val="FF0000"/>
                  </a:solidFill>
                  <a:latin typeface="黑体" panose="02010609060101010101" charset="-122"/>
                  <a:ea typeface="黑体" panose="02010609060101010101" charset="-122"/>
                  <a:sym typeface="Arial" panose="020B0604020202020204" pitchFamily="34" charset="0"/>
                </a:rPr>
                <a:t>小题大做</a:t>
              </a:r>
              <a:endParaRPr lang="zh-CN" altLang="da-DK" sz="2800" dirty="0">
                <a:solidFill>
                  <a:srgbClr val="FF0000"/>
                </a:solidFill>
                <a:latin typeface="黑体" panose="02010609060101010101" charset="-122"/>
                <a:ea typeface="黑体" panose="02010609060101010101" charset="-122"/>
                <a:sym typeface="Arial" panose="020B0604020202020204" pitchFamily="34" charset="0"/>
              </a:endParaRPr>
            </a:p>
          </p:txBody>
        </p:sp>
        <p:sp>
          <p:nvSpPr>
            <p:cNvPr id="13" name="椭圆 12"/>
            <p:cNvSpPr/>
            <p:nvPr>
              <p:custDataLst>
                <p:tags r:id="rId8"/>
              </p:custDataLst>
            </p:nvPr>
          </p:nvSpPr>
          <p:spPr>
            <a:xfrm>
              <a:off x="1158875" y="3384550"/>
              <a:ext cx="450850" cy="45085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a:bodyPr>
            <a:lstStyle/>
            <a:p>
              <a:pPr algn="ctr"/>
              <a:r>
                <a:rPr lang="en-US" altLang="zh-CN" sz="2400" b="1" dirty="0">
                  <a:solidFill>
                    <a:schemeClr val="accent2"/>
                  </a:solidFill>
                  <a:sym typeface="Arial" panose="020B0604020202020204" pitchFamily="34" charset="0"/>
                </a:rPr>
                <a:t>2</a:t>
              </a:r>
              <a:endParaRPr lang="en-US" altLang="zh-CN" sz="2400" b="1" dirty="0">
                <a:solidFill>
                  <a:schemeClr val="accent2"/>
                </a:solidFill>
                <a:sym typeface="Arial" panose="020B0604020202020204" pitchFamily="34" charset="0"/>
              </a:endParaRPr>
            </a:p>
          </p:txBody>
        </p:sp>
      </p:grpSp>
      <p:sp>
        <p:nvSpPr>
          <p:cNvPr id="14" name="矩形 13"/>
          <p:cNvSpPr/>
          <p:nvPr>
            <p:custDataLst>
              <p:tags r:id="rId9"/>
            </p:custDataLst>
          </p:nvPr>
        </p:nvSpPr>
        <p:spPr>
          <a:xfrm>
            <a:off x="1424215" y="968768"/>
            <a:ext cx="6295570" cy="461665"/>
          </a:xfrm>
          <a:prstGeom prst="rect">
            <a:avLst/>
          </a:prstGeom>
        </p:spPr>
        <p:txBody>
          <a:bodyPr wrap="square"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a:solidFill>
                  <a:schemeClr val="tx1"/>
                </a:solidFill>
                <a:latin typeface="黑体" panose="02010609060101010101" charset="-122"/>
                <a:ea typeface="黑体" panose="02010609060101010101" charset="-122"/>
                <a:sym typeface="Arial" panose="020B0604020202020204" pitchFamily="34" charset="0"/>
              </a:rPr>
              <a:t>题目难度的把握</a:t>
            </a:r>
            <a:endParaRPr lang="zh-CN" altLang="en-US" sz="3200" b="1" dirty="0">
              <a:solidFill>
                <a:schemeClr val="tx1"/>
              </a:solidFill>
              <a:latin typeface="黑体" panose="02010609060101010101" charset="-122"/>
              <a:ea typeface="黑体" panose="02010609060101010101" charset="-122"/>
              <a:sym typeface="Arial" panose="020B0604020202020204" pitchFamily="34" charset="0"/>
            </a:endParaRPr>
          </a:p>
        </p:txBody>
      </p:sp>
      <p:sp>
        <p:nvSpPr>
          <p:cNvPr id="5" name="动作按钮: 前进或下一项 4">
            <a:hlinkClick r:id="rId10" action="ppaction://hlinksldjump"/>
          </p:cNvPr>
          <p:cNvSpPr/>
          <p:nvPr/>
        </p:nvSpPr>
        <p:spPr>
          <a:xfrm>
            <a:off x="8465185" y="6198235"/>
            <a:ext cx="425450" cy="40703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custDataLst>
              <p:tags r:id="rId1"/>
            </p:custDataLst>
          </p:nvPr>
        </p:nvSpPr>
        <p:spPr>
          <a:xfrm>
            <a:off x="687705" y="339330"/>
            <a:ext cx="7768590" cy="584775"/>
          </a:xfrm>
          <a:prstGeom prst="rect">
            <a:avLst/>
          </a:prstGeom>
        </p:spPr>
        <p:txBody>
          <a:bodyPr wrap="square">
            <a:normAutofit/>
          </a:bodyPr>
          <a:lstStyle/>
          <a:p>
            <a:pPr algn="ctr"/>
            <a:r>
              <a:rPr lang="zh-CN" altLang="en-US" sz="3200" dirty="0">
                <a:latin typeface="黑体" panose="02010609060101010101" charset="-122"/>
                <a:ea typeface="黑体" panose="02010609060101010101" charset="-122"/>
                <a:cs typeface="+mj-cs"/>
              </a:rPr>
              <a:t>题目不能过于陈旧</a:t>
            </a:r>
            <a:endParaRPr lang="zh-CN" altLang="en-US" sz="3200" dirty="0">
              <a:latin typeface="黑体" panose="02010609060101010101" charset="-122"/>
              <a:ea typeface="黑体" panose="02010609060101010101" charset="-122"/>
              <a:cs typeface="+mj-cs"/>
            </a:endParaRPr>
          </a:p>
        </p:txBody>
      </p:sp>
      <p:sp>
        <p:nvSpPr>
          <p:cNvPr id="27" name="任意多边形 26"/>
          <p:cNvSpPr/>
          <p:nvPr>
            <p:custDataLst>
              <p:tags r:id="rId2"/>
            </p:custDataLst>
          </p:nvPr>
        </p:nvSpPr>
        <p:spPr>
          <a:xfrm>
            <a:off x="1866900" y="1805305"/>
            <a:ext cx="1415415" cy="1431925"/>
          </a:xfrm>
          <a:custGeom>
            <a:avLst/>
            <a:gdLst>
              <a:gd name="connsiteX0" fmla="*/ 707773 w 1415545"/>
              <a:gd name="connsiteY0" fmla="*/ 28974 h 1431673"/>
              <a:gd name="connsiteX1" fmla="*/ 28974 w 1415545"/>
              <a:gd name="connsiteY1" fmla="*/ 707773 h 1431673"/>
              <a:gd name="connsiteX2" fmla="*/ 39006 w 1415545"/>
              <a:gd name="connsiteY2" fmla="*/ 717805 h 1431673"/>
              <a:gd name="connsiteX3" fmla="*/ 44945 w 1415545"/>
              <a:gd name="connsiteY3" fmla="*/ 711829 h 1431673"/>
              <a:gd name="connsiteX4" fmla="*/ 707640 w 1415545"/>
              <a:gd name="connsiteY4" fmla="*/ 1374523 h 1431673"/>
              <a:gd name="connsiteX5" fmla="*/ 1370599 w 1415545"/>
              <a:gd name="connsiteY5" fmla="*/ 711564 h 1431673"/>
              <a:gd name="connsiteX6" fmla="*/ 1376671 w 1415545"/>
              <a:gd name="connsiteY6" fmla="*/ 717673 h 1431673"/>
              <a:gd name="connsiteX7" fmla="*/ 1386571 w 1415545"/>
              <a:gd name="connsiteY7" fmla="*/ 707773 h 1431673"/>
              <a:gd name="connsiteX8" fmla="*/ 707773 w 1415545"/>
              <a:gd name="connsiteY8" fmla="*/ 0 h 1431673"/>
              <a:gd name="connsiteX9" fmla="*/ 1415545 w 1415545"/>
              <a:gd name="connsiteY9" fmla="*/ 707773 h 1431673"/>
              <a:gd name="connsiteX10" fmla="*/ 1391114 w 1415545"/>
              <a:gd name="connsiteY10" fmla="*/ 732205 h 1431673"/>
              <a:gd name="connsiteX11" fmla="*/ 1399086 w 1415545"/>
              <a:gd name="connsiteY11" fmla="*/ 740226 h 1431673"/>
              <a:gd name="connsiteX12" fmla="*/ 707639 w 1415545"/>
              <a:gd name="connsiteY12" fmla="*/ 1431673 h 1431673"/>
              <a:gd name="connsiteX13" fmla="*/ 16458 w 1415545"/>
              <a:gd name="connsiteY13" fmla="*/ 740492 h 1431673"/>
              <a:gd name="connsiteX14" fmla="*/ 24564 w 1415545"/>
              <a:gd name="connsiteY14" fmla="*/ 732337 h 1431673"/>
              <a:gd name="connsiteX15" fmla="*/ 0 w 1415545"/>
              <a:gd name="connsiteY15" fmla="*/ 707773 h 143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5545" h="1431673">
                <a:moveTo>
                  <a:pt x="707773" y="28974"/>
                </a:moveTo>
                <a:lnTo>
                  <a:pt x="28974" y="707773"/>
                </a:lnTo>
                <a:lnTo>
                  <a:pt x="39006" y="717805"/>
                </a:lnTo>
                <a:lnTo>
                  <a:pt x="44945" y="711829"/>
                </a:lnTo>
                <a:lnTo>
                  <a:pt x="707640" y="1374523"/>
                </a:lnTo>
                <a:lnTo>
                  <a:pt x="1370599" y="711564"/>
                </a:lnTo>
                <a:lnTo>
                  <a:pt x="1376671" y="717673"/>
                </a:lnTo>
                <a:lnTo>
                  <a:pt x="1386571" y="707773"/>
                </a:lnTo>
                <a:close/>
                <a:moveTo>
                  <a:pt x="707773" y="0"/>
                </a:moveTo>
                <a:lnTo>
                  <a:pt x="1415545" y="707773"/>
                </a:lnTo>
                <a:lnTo>
                  <a:pt x="1391114" y="732205"/>
                </a:lnTo>
                <a:lnTo>
                  <a:pt x="1399086" y="740226"/>
                </a:lnTo>
                <a:lnTo>
                  <a:pt x="707639" y="1431673"/>
                </a:lnTo>
                <a:lnTo>
                  <a:pt x="16458" y="740492"/>
                </a:lnTo>
                <a:lnTo>
                  <a:pt x="24564" y="732337"/>
                </a:lnTo>
                <a:lnTo>
                  <a:pt x="0" y="707773"/>
                </a:lnTo>
                <a:close/>
              </a:path>
            </a:pathLst>
          </a:custGeom>
          <a:gradFill>
            <a:gsLst>
              <a:gs pos="0">
                <a:schemeClr val="accent1">
                  <a:lumMod val="20000"/>
                  <a:lumOff val="80000"/>
                </a:schemeClr>
              </a:gs>
              <a:gs pos="49000">
                <a:schemeClr val="accent1">
                  <a:lumMod val="20000"/>
                  <a:lumOff val="80000"/>
                </a:schemeClr>
              </a:gs>
              <a:gs pos="51000">
                <a:schemeClr val="accent1"/>
              </a:gs>
              <a:gs pos="100000">
                <a:schemeClr val="accent1"/>
              </a:gs>
            </a:gsLst>
            <a:lin ang="5400000" scaled="1"/>
          </a:gradFill>
        </p:spPr>
        <p:txBody>
          <a:bodyPr rot="0" spcFirstLastPara="0" vertOverflow="overflow" horzOverflow="overflow" vert="horz" wrap="square" lIns="0" tIns="0" rIns="0" bIns="0" numCol="1" spcCol="0" rtlCol="0" fromWordArt="0" anchor="ctr" anchorCtr="0" forceAA="0" compatLnSpc="1">
            <a:normAutofit/>
          </a:bodyPr>
          <a:lstStyle/>
          <a:p>
            <a:pPr algn="ctr"/>
            <a:r>
              <a:rPr lang="zh-CN" altLang="en-US" sz="2000" dirty="0" smtClean="0">
                <a:solidFill>
                  <a:schemeClr val="accent1">
                    <a:lumMod val="75000"/>
                  </a:schemeClr>
                </a:solidFill>
                <a:latin typeface="+mj-lt"/>
                <a:ea typeface="+mj-ea"/>
                <a:cs typeface="+mj-cs"/>
              </a:rPr>
              <a:t>创新性</a:t>
            </a:r>
            <a:endParaRPr lang="zh-CN" altLang="en-US" sz="2000" dirty="0" smtClean="0">
              <a:solidFill>
                <a:schemeClr val="accent1">
                  <a:lumMod val="75000"/>
                </a:schemeClr>
              </a:solidFill>
              <a:latin typeface="+mj-lt"/>
              <a:ea typeface="+mj-ea"/>
              <a:cs typeface="+mj-cs"/>
            </a:endParaRPr>
          </a:p>
        </p:txBody>
      </p:sp>
      <p:sp>
        <p:nvSpPr>
          <p:cNvPr id="38" name="任意多边形 37"/>
          <p:cNvSpPr/>
          <p:nvPr>
            <p:custDataLst>
              <p:tags r:id="rId3"/>
            </p:custDataLst>
          </p:nvPr>
        </p:nvSpPr>
        <p:spPr>
          <a:xfrm>
            <a:off x="5620385" y="3783330"/>
            <a:ext cx="1415415" cy="1431925"/>
          </a:xfrm>
          <a:custGeom>
            <a:avLst/>
            <a:gdLst>
              <a:gd name="connsiteX0" fmla="*/ 707773 w 1415545"/>
              <a:gd name="connsiteY0" fmla="*/ 28974 h 1431673"/>
              <a:gd name="connsiteX1" fmla="*/ 28974 w 1415545"/>
              <a:gd name="connsiteY1" fmla="*/ 707773 h 1431673"/>
              <a:gd name="connsiteX2" fmla="*/ 39006 w 1415545"/>
              <a:gd name="connsiteY2" fmla="*/ 717805 h 1431673"/>
              <a:gd name="connsiteX3" fmla="*/ 44945 w 1415545"/>
              <a:gd name="connsiteY3" fmla="*/ 711829 h 1431673"/>
              <a:gd name="connsiteX4" fmla="*/ 707640 w 1415545"/>
              <a:gd name="connsiteY4" fmla="*/ 1374523 h 1431673"/>
              <a:gd name="connsiteX5" fmla="*/ 1370599 w 1415545"/>
              <a:gd name="connsiteY5" fmla="*/ 711564 h 1431673"/>
              <a:gd name="connsiteX6" fmla="*/ 1376671 w 1415545"/>
              <a:gd name="connsiteY6" fmla="*/ 717673 h 1431673"/>
              <a:gd name="connsiteX7" fmla="*/ 1386571 w 1415545"/>
              <a:gd name="connsiteY7" fmla="*/ 707773 h 1431673"/>
              <a:gd name="connsiteX8" fmla="*/ 707773 w 1415545"/>
              <a:gd name="connsiteY8" fmla="*/ 0 h 1431673"/>
              <a:gd name="connsiteX9" fmla="*/ 1415545 w 1415545"/>
              <a:gd name="connsiteY9" fmla="*/ 707773 h 1431673"/>
              <a:gd name="connsiteX10" fmla="*/ 1391114 w 1415545"/>
              <a:gd name="connsiteY10" fmla="*/ 732205 h 1431673"/>
              <a:gd name="connsiteX11" fmla="*/ 1399086 w 1415545"/>
              <a:gd name="connsiteY11" fmla="*/ 740226 h 1431673"/>
              <a:gd name="connsiteX12" fmla="*/ 707639 w 1415545"/>
              <a:gd name="connsiteY12" fmla="*/ 1431673 h 1431673"/>
              <a:gd name="connsiteX13" fmla="*/ 16458 w 1415545"/>
              <a:gd name="connsiteY13" fmla="*/ 740492 h 1431673"/>
              <a:gd name="connsiteX14" fmla="*/ 24564 w 1415545"/>
              <a:gd name="connsiteY14" fmla="*/ 732337 h 1431673"/>
              <a:gd name="connsiteX15" fmla="*/ 0 w 1415545"/>
              <a:gd name="connsiteY15" fmla="*/ 707773 h 143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5545" h="1431673">
                <a:moveTo>
                  <a:pt x="707773" y="28974"/>
                </a:moveTo>
                <a:lnTo>
                  <a:pt x="28974" y="707773"/>
                </a:lnTo>
                <a:lnTo>
                  <a:pt x="39006" y="717805"/>
                </a:lnTo>
                <a:lnTo>
                  <a:pt x="44945" y="711829"/>
                </a:lnTo>
                <a:lnTo>
                  <a:pt x="707640" y="1374523"/>
                </a:lnTo>
                <a:lnTo>
                  <a:pt x="1370599" y="711564"/>
                </a:lnTo>
                <a:lnTo>
                  <a:pt x="1376671" y="717673"/>
                </a:lnTo>
                <a:lnTo>
                  <a:pt x="1386571" y="707773"/>
                </a:lnTo>
                <a:close/>
                <a:moveTo>
                  <a:pt x="707773" y="0"/>
                </a:moveTo>
                <a:lnTo>
                  <a:pt x="1415545" y="707773"/>
                </a:lnTo>
                <a:lnTo>
                  <a:pt x="1391114" y="732205"/>
                </a:lnTo>
                <a:lnTo>
                  <a:pt x="1399086" y="740226"/>
                </a:lnTo>
                <a:lnTo>
                  <a:pt x="707639" y="1431673"/>
                </a:lnTo>
                <a:lnTo>
                  <a:pt x="16458" y="740492"/>
                </a:lnTo>
                <a:lnTo>
                  <a:pt x="24564" y="732337"/>
                </a:lnTo>
                <a:lnTo>
                  <a:pt x="0" y="707773"/>
                </a:lnTo>
                <a:close/>
              </a:path>
            </a:pathLst>
          </a:custGeom>
          <a:gradFill>
            <a:gsLst>
              <a:gs pos="0">
                <a:schemeClr val="accent3">
                  <a:lumMod val="20000"/>
                  <a:lumOff val="80000"/>
                </a:schemeClr>
              </a:gs>
              <a:gs pos="49000">
                <a:schemeClr val="accent3">
                  <a:lumMod val="20000"/>
                  <a:lumOff val="80000"/>
                </a:schemeClr>
              </a:gs>
              <a:gs pos="51000">
                <a:schemeClr val="accent3"/>
              </a:gs>
              <a:gs pos="100000">
                <a:schemeClr val="accent3"/>
              </a:gs>
            </a:gsLst>
            <a:lin ang="5400000" scaled="1"/>
          </a:gradFill>
        </p:spPr>
        <p:txBody>
          <a:bodyPr rot="0" spcFirstLastPara="0" vertOverflow="overflow" horzOverflow="overflow" vert="horz" wrap="square" lIns="0" tIns="0" rIns="0" bIns="0" numCol="1" spcCol="0" rtlCol="0" fromWordArt="0" anchor="ctr" anchorCtr="0" forceAA="0" compatLnSpc="1">
            <a:normAutofit/>
          </a:bodyPr>
          <a:lstStyle/>
          <a:p>
            <a:pPr algn="ctr"/>
            <a:r>
              <a:rPr lang="zh-CN" altLang="en-US" sz="2000" dirty="0" smtClean="0">
                <a:solidFill>
                  <a:schemeClr val="accent3">
                    <a:lumMod val="75000"/>
                  </a:schemeClr>
                </a:solidFill>
                <a:latin typeface="+mj-lt"/>
                <a:ea typeface="+mj-ea"/>
                <a:cs typeface="+mj-cs"/>
              </a:rPr>
              <a:t>不反复研究</a:t>
            </a:r>
            <a:endParaRPr lang="zh-CN" altLang="en-US" sz="2000" dirty="0" smtClean="0">
              <a:solidFill>
                <a:schemeClr val="accent3">
                  <a:lumMod val="75000"/>
                </a:schemeClr>
              </a:solidFill>
              <a:latin typeface="+mj-lt"/>
              <a:ea typeface="+mj-ea"/>
              <a:cs typeface="+mj-cs"/>
            </a:endParaRPr>
          </a:p>
        </p:txBody>
      </p:sp>
    </p:spTree>
    <p:custDataLst>
      <p:tags r:id="rId4"/>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TEMPLATE_CATEGORY" val="diagram"/>
  <p:tag name="KSO_WM_TEMPLATE_INDEX" val="624"/>
  <p:tag name="KSO_WM_UNIT_TYPE" val="a"/>
  <p:tag name="KSO_WM_UNIT_INDEX" val="1"/>
  <p:tag name="KSO_WM_UNIT_ID" val="259*a*1"/>
  <p:tag name="KSO_WM_UNIT_CLEAR" val="1"/>
  <p:tag name="KSO_WM_UNIT_LAYERLEVEL" val="1"/>
  <p:tag name="KSO_WM_UNIT_VALUE" val="21"/>
  <p:tag name="KSO_WM_UNIT_ISCONTENTSTITLE" val="0"/>
  <p:tag name="KSO_WM_UNIT_HIGHLIGHT" val="0"/>
  <p:tag name="KSO_WM_UNIT_COMPATIBLE" val="1"/>
  <p:tag name="KSO_WM_UNIT_PRESET_TEXT_INDEX" val="3"/>
  <p:tag name="KSO_WM_UNIT_PRESET_TEXT_LEN" val="17"/>
  <p:tag name="KSO_WM_BEAUTIFY_FLAG" val="#wm#"/>
  <p:tag name="KSO_WM_TAG_VERSION" val="1.0"/>
</p:tagLst>
</file>

<file path=ppt/tags/tag10.xml><?xml version="1.0" encoding="utf-8"?>
<p:tagLst xmlns:p="http://schemas.openxmlformats.org/presentationml/2006/main">
  <p:tag name="KSO_WM_TAG_VERSION" val="1.0"/>
  <p:tag name="KSO_WM_BEAUTIFY_FLAG" val="#wm#"/>
  <p:tag name="KSO_WM_TEMPLATE_CATEGORY" val="diagram"/>
  <p:tag name="KSO_WM_TEMPLATE_INDEX" val="105"/>
  <p:tag name="KSO_WM_UNIT_TYPE" val="l_i"/>
  <p:tag name="KSO_WM_UNIT_INDEX" val="1_1"/>
  <p:tag name="KSO_WM_UNIT_ID" val="diagram105_5*l_i*1_1"/>
  <p:tag name="KSO_WM_UNIT_CLEAR" val="1"/>
  <p:tag name="KSO_WM_UNIT_LAYERLEVEL" val="1_1"/>
  <p:tag name="KSO_WM_DIAGRAM_GROUP_CODE" val="l1-1"/>
  <p:tag name="KSO_WM_UNIT_FILL_FORE_SCHEMECOLOR_INDEX" val="5"/>
  <p:tag name="KSO_WM_UNIT_FILL_TYPE" val="1"/>
  <p:tag name="KSO_WM_UNIT_USESOURCEFORMAT_APPLY" val="0"/>
</p:tagLst>
</file>

<file path=ppt/tags/tag11.xml><?xml version="1.0" encoding="utf-8"?>
<p:tagLst xmlns:p="http://schemas.openxmlformats.org/presentationml/2006/main">
  <p:tag name="KSO_WM_TAG_VERSION" val="1.0"/>
  <p:tag name="KSO_WM_BEAUTIFY_FLAG" val="#wm#"/>
  <p:tag name="KSO_WM_TEMPLATE_CATEGORY" val="diagram"/>
  <p:tag name="KSO_WM_TEMPLATE_INDEX" val="105"/>
  <p:tag name="KSO_WM_UNIT_TYPE" val="l_h_f"/>
  <p:tag name="KSO_WM_UNIT_INDEX" val="1_1_1"/>
  <p:tag name="KSO_WM_UNIT_ID" val="diagram105_5*l_h_f*1_1_1"/>
  <p:tag name="KSO_WM_UNIT_CLEAR" val="1"/>
  <p:tag name="KSO_WM_UNIT_LAYERLEVEL" val="1_1_1"/>
  <p:tag name="KSO_WM_UNIT_VALUE" val="54"/>
  <p:tag name="KSO_WM_UNIT_HIGHLIGHT" val="0"/>
  <p:tag name="KSO_WM_UNIT_COMPATIBLE" val="0"/>
  <p:tag name="KSO_WM_UNIT_PRESET_TEXT_INDEX" val="4"/>
  <p:tag name="KSO_WM_UNIT_PRESET_TEXT_LEN" val="26"/>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05"/>
  <p:tag name="KSO_WM_UNIT_TYPE" val="l_i"/>
  <p:tag name="KSO_WM_UNIT_INDEX" val="1_2"/>
  <p:tag name="KSO_WM_UNIT_ID" val="diagram105_5*l_i*1_2"/>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13.xml><?xml version="1.0" encoding="utf-8"?>
<p:tagLst xmlns:p="http://schemas.openxmlformats.org/presentationml/2006/main">
  <p:tag name="KSO_WM_TAG_VERSION" val="1.0"/>
  <p:tag name="KSO_WM_BEAUTIFY_FLAG" val="#wm#"/>
  <p:tag name="KSO_WM_UNIT_TYPE" val="i"/>
  <p:tag name="KSO_WM_UNIT_ID" val="diagram105_5*i*7"/>
  <p:tag name="KSO_WM_TEMPLATE_CATEGORY" val="diagram"/>
  <p:tag name="KSO_WM_TEMPLATE_INDEX" val="105"/>
  <p:tag name="KSO_WM_UNIT_INDEX" val="7"/>
</p:tagLst>
</file>

<file path=ppt/tags/tag14.xml><?xml version="1.0" encoding="utf-8"?>
<p:tagLst xmlns:p="http://schemas.openxmlformats.org/presentationml/2006/main">
  <p:tag name="KSO_WM_TAG_VERSION" val="1.0"/>
  <p:tag name="KSO_WM_BEAUTIFY_FLAG" val="#wm#"/>
  <p:tag name="KSO_WM_TEMPLATE_CATEGORY" val="diagram"/>
  <p:tag name="KSO_WM_TEMPLATE_INDEX" val="105"/>
  <p:tag name="KSO_WM_UNIT_TYPE" val="l_i"/>
  <p:tag name="KSO_WM_UNIT_INDEX" val="1_3"/>
  <p:tag name="KSO_WM_UNIT_ID" val="diagram105_5*l_i*1_3"/>
  <p:tag name="KSO_WM_UNIT_CLEAR" val="1"/>
  <p:tag name="KSO_WM_UNIT_LAYERLEVEL" val="1_1"/>
  <p:tag name="KSO_WM_DIAGRAM_GROUP_CODE" val="l1-1"/>
  <p:tag name="KSO_WM_UNIT_FILL_FORE_SCHEMECOLOR_INDEX" val="6"/>
  <p:tag name="KSO_WM_UNIT_FILL_TYPE" val="1"/>
  <p:tag name="KSO_WM_UNIT_USESOURCEFORMAT_APPLY" val="0"/>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05"/>
  <p:tag name="KSO_WM_UNIT_TYPE" val="l_h_f"/>
  <p:tag name="KSO_WM_UNIT_INDEX" val="1_2_1"/>
  <p:tag name="KSO_WM_UNIT_ID" val="diagram105_5*l_h_f*1_2_1"/>
  <p:tag name="KSO_WM_UNIT_CLEAR" val="1"/>
  <p:tag name="KSO_WM_UNIT_LAYERLEVEL" val="1_1_1"/>
  <p:tag name="KSO_WM_UNIT_VALUE" val="54"/>
  <p:tag name="KSO_WM_UNIT_HIGHLIGHT" val="0"/>
  <p:tag name="KSO_WM_UNIT_COMPATIBLE" val="0"/>
  <p:tag name="KSO_WM_UNIT_PRESET_TEXT_INDEX" val="4"/>
  <p:tag name="KSO_WM_UNIT_PRESET_TEXT_LEN" val="26"/>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6.xml><?xml version="1.0" encoding="utf-8"?>
<p:tagLst xmlns:p="http://schemas.openxmlformats.org/presentationml/2006/main">
  <p:tag name="KSO_WM_TAG_VERSION" val="1.0"/>
  <p:tag name="KSO_WM_BEAUTIFY_FLAG" val="#wm#"/>
  <p:tag name="KSO_WM_TEMPLATE_CATEGORY" val="diagram"/>
  <p:tag name="KSO_WM_TEMPLATE_INDEX" val="105"/>
  <p:tag name="KSO_WM_UNIT_TYPE" val="l_i"/>
  <p:tag name="KSO_WM_UNIT_INDEX" val="1_4"/>
  <p:tag name="KSO_WM_UNIT_ID" val="diagram105_5*l_i*1_4"/>
  <p:tag name="KSO_WM_UNIT_CLEAR" val="1"/>
  <p:tag name="KSO_WM_UNIT_LAYERLEVEL" val="1_1"/>
  <p:tag name="KSO_WM_DIAGRAM_GROUP_CODE" val="l1-1"/>
  <p:tag name="KSO_WM_UNIT_FILL_FORE_SCHEMECOLOR_INDEX" val="14"/>
  <p:tag name="KSO_WM_UNIT_FILL_TYPE" val="1"/>
  <p:tag name="KSO_WM_UNIT_TEXT_FILL_FORE_SCHEMECOLOR_INDEX" val="6"/>
  <p:tag name="KSO_WM_UNIT_TEXT_FILL_TYPE" val="1"/>
  <p:tag name="KSO_WM_UNIT_USESOURCEFORMAT_APPLY" val="0"/>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05"/>
  <p:tag name="KSO_WM_UNIT_TYPE" val="g"/>
  <p:tag name="KSO_WM_UNIT_INDEX" val="1"/>
  <p:tag name="KSO_WM_UNIT_ID" val="diagram105_5*g*1"/>
  <p:tag name="KSO_WM_UNIT_CLEAR" val="1"/>
  <p:tag name="KSO_WM_UNIT_LAYERLEVEL" val="1"/>
  <p:tag name="KSO_WM_UNIT_VALUE" val="20"/>
  <p:tag name="KSO_WM_UNIT_HIGHLIGHT" val="0"/>
  <p:tag name="KSO_WM_UNIT_COMPATIBLE" val="1"/>
  <p:tag name="KSO_WM_UNIT_RELATE_UNITID" val="diagram105_5*l*1"/>
  <p:tag name="KSO_WM_UNIT_PRESET_TEXT_INDEX" val="3"/>
  <p:tag name="KSO_WM_UNIT_PRESET_TEXT_LEN" val="23"/>
</p:tagLst>
</file>

<file path=ppt/tags/tag18.xml><?xml version="1.0" encoding="utf-8"?>
<p:tagLst xmlns:p="http://schemas.openxmlformats.org/presentationml/2006/main">
  <p:tag name="KSO_WM_SLIDE_ID" val="diagram105_5"/>
  <p:tag name="KSO_WM_SLIDE_INDEX" val="5"/>
  <p:tag name="KSO_WM_SLIDE_ITEM_CNT" val="2"/>
  <p:tag name="KSO_WM_SLIDE_LAYOUT" val="l_g"/>
  <p:tag name="KSO_WM_SLIDE_LAYOUT_CNT" val="1_1"/>
  <p:tag name="KSO_WM_SLIDE_TYPE" val="text"/>
  <p:tag name="KSO_WM_BEAUTIFY_FLAG" val="#wm#"/>
  <p:tag name="KSO_WM_SLIDE_POSITION" val="112*76"/>
  <p:tag name="KSO_WM_SLIDE_SIZE" val="503*370"/>
  <p:tag name="KSO_WM_TEMPLATE_CATEGORY" val="diagram"/>
  <p:tag name="KSO_WM_TEMPLATE_INDEX" val="624"/>
  <p:tag name="KSO_WM_DIAGRAM_GROUP_CODE" val="l1-1"/>
  <p:tag name="KSO_WM_TAG_VERSION" val="1.0"/>
</p:tagLst>
</file>

<file path=ppt/tags/tag19.xml><?xml version="1.0" encoding="utf-8"?>
<p:tagLst xmlns:p="http://schemas.openxmlformats.org/presentationml/2006/main">
  <p:tag name="KSO_WM_TEMPLATE_CATEGORY" val="diagram"/>
  <p:tag name="KSO_WM_TEMPLATE_INDEX" val="624"/>
  <p:tag name="KSO_WM_UNIT_TYPE" val="a"/>
  <p:tag name="KSO_WM_UNIT_INDEX" val="1"/>
  <p:tag name="KSO_WM_UNIT_ID" val="259*a*1"/>
  <p:tag name="KSO_WM_UNIT_CLEAR" val="1"/>
  <p:tag name="KSO_WM_UNIT_LAYERLEVEL" val="1"/>
  <p:tag name="KSO_WM_UNIT_VALUE" val="21"/>
  <p:tag name="KSO_WM_UNIT_ISCONTENTSTITLE" val="0"/>
  <p:tag name="KSO_WM_UNIT_HIGHLIGHT" val="0"/>
  <p:tag name="KSO_WM_UNIT_COMPATIBLE" val="1"/>
  <p:tag name="KSO_WM_UNIT_PRESET_TEXT_INDEX" val="3"/>
  <p:tag name="KSO_WM_UNIT_PRESET_TEXT_LEN" val="17"/>
  <p:tag name="KSO_WM_BEAUTIFY_FLAG" val="#wm#"/>
  <p:tag name="KSO_WM_TAG_VERSION" val="1.0"/>
</p:tagLst>
</file>

<file path=ppt/tags/tag2.xml><?xml version="1.0" encoding="utf-8"?>
<p:tagLst xmlns:p="http://schemas.openxmlformats.org/presentationml/2006/main">
  <p:tag name="KSO_WM_TEMPLATE_CATEGORY" val="diagram"/>
  <p:tag name="KSO_WM_TEMPLATE_INDEX" val="624"/>
  <p:tag name="KSO_WM_UNIT_TYPE" val="l_h_a"/>
  <p:tag name="KSO_WM_UNIT_INDEX" val="1_1_1"/>
  <p:tag name="KSO_WM_UNIT_ID" val="259*l_h_a*1_1_1"/>
  <p:tag name="KSO_WM_UNIT_CLEAR" val="1"/>
  <p:tag name="KSO_WM_UNIT_LAYERLEVEL" val="1_1_1"/>
  <p:tag name="KSO_WM_UNIT_VALUE" val="24"/>
  <p:tag name="KSO_WM_UNIT_HIGHLIGHT" val="0"/>
  <p:tag name="KSO_WM_UNIT_COMPATIBLE" val="0"/>
  <p:tag name="KSO_WM_BEAUTIFY_FLAG" val="#wm#"/>
  <p:tag name="KSO_WM_UNIT_PRESET_TEXT" val="LORE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20.xml><?xml version="1.0" encoding="utf-8"?>
<p:tagLst xmlns:p="http://schemas.openxmlformats.org/presentationml/2006/main">
  <p:tag name="KSO_WM_TEMPLATE_CATEGORY" val="diagram"/>
  <p:tag name="KSO_WM_TEMPLATE_INDEX" val="624"/>
  <p:tag name="KSO_WM_UNIT_TYPE" val="l_h_a"/>
  <p:tag name="KSO_WM_UNIT_INDEX" val="1_1_1"/>
  <p:tag name="KSO_WM_UNIT_ID" val="259*l_h_a*1_1_1"/>
  <p:tag name="KSO_WM_UNIT_CLEAR" val="1"/>
  <p:tag name="KSO_WM_UNIT_LAYERLEVEL" val="1_1_1"/>
  <p:tag name="KSO_WM_UNIT_VALUE" val="24"/>
  <p:tag name="KSO_WM_UNIT_HIGHLIGHT" val="0"/>
  <p:tag name="KSO_WM_UNIT_COMPATIBLE" val="0"/>
  <p:tag name="KSO_WM_BEAUTIFY_FLAG" val="#wm#"/>
  <p:tag name="KSO_WM_UNIT_PRESET_TEXT" val="LORE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21.xml><?xml version="1.0" encoding="utf-8"?>
<p:tagLst xmlns:p="http://schemas.openxmlformats.org/presentationml/2006/main">
  <p:tag name="KSO_WM_TEMPLATE_CATEGORY" val="diagram"/>
  <p:tag name="KSO_WM_TEMPLATE_INDEX" val="624"/>
  <p:tag name="KSO_WM_UNIT_TYPE" val="l_h_a"/>
  <p:tag name="KSO_WM_UNIT_INDEX" val="1_3_1"/>
  <p:tag name="KSO_WM_UNIT_ID" val="259*l_h_a*1_3_1"/>
  <p:tag name="KSO_WM_UNIT_CLEAR" val="1"/>
  <p:tag name="KSO_WM_UNIT_LAYERLEVEL" val="1_1_1"/>
  <p:tag name="KSO_WM_UNIT_VALUE" val="24"/>
  <p:tag name="KSO_WM_UNIT_HIGHLIGHT" val="0"/>
  <p:tag name="KSO_WM_UNIT_COMPATIBLE" val="0"/>
  <p:tag name="KSO_WM_BEAUTIFY_FLAG" val="#wm#"/>
  <p:tag name="KSO_WM_UNIT_PRESET_TEXT" val="LOREM"/>
  <p:tag name="KSO_WM_DIAGRAM_GROUP_CODE" val="l1-1"/>
  <p:tag name="KSO_WM_TAG_VERSION" val="1.0"/>
  <p:tag name="KSO_WM_UNIT_FILL_FORE_SCHEMECOLOR_INDEX" val="7"/>
  <p:tag name="KSO_WM_UNIT_FILL_TYPE" val="1"/>
  <p:tag name="KSO_WM_UNIT_TEXT_FILL_FORE_SCHEMECOLOR_INDEX" val="7"/>
  <p:tag name="KSO_WM_UNIT_TEXT_FILL_TYPE" val="1"/>
  <p:tag name="KSO_WM_UNIT_USESOURCEFORMAT_APPLY" val="0"/>
</p:tagLst>
</file>

<file path=ppt/tags/tag22.xml><?xml version="1.0" encoding="utf-8"?>
<p:tagLst xmlns:p="http://schemas.openxmlformats.org/presentationml/2006/main">
  <p:tag name="KSO_WM_SLIDE_ID" val="diagram624_4"/>
  <p:tag name="KSO_WM_SLIDE_INDEX" val="4"/>
  <p:tag name="KSO_WM_SLIDE_ITEM_CNT" val="3"/>
  <p:tag name="KSO_WM_SLIDE_LAYOUT" val="a_l"/>
  <p:tag name="KSO_WM_SLIDE_LAYOUT_CNT" val="1_1"/>
  <p:tag name="KSO_WM_SLIDE_TYPE" val="text"/>
  <p:tag name="KSO_WM_BEAUTIFY_FLAG" val="#wm#"/>
  <p:tag name="KSO_WM_SLIDE_POSITION" val="64*128"/>
  <p:tag name="KSO_WM_SLIDE_SIZE" val="587*350"/>
  <p:tag name="KSO_WM_TEMPLATE_CATEGORY" val="diagram"/>
  <p:tag name="KSO_WM_TEMPLATE_INDEX" val="624"/>
  <p:tag name="KSO_WM_DIAGRAM_GROUP_CODE" val="l1-1"/>
  <p:tag name="KSO_WM_TAG_VERSION" val="1.0"/>
</p:tagLst>
</file>

<file path=ppt/tags/tag23.xml><?xml version="1.0" encoding="utf-8"?>
<p:tagLst xmlns:p="http://schemas.openxmlformats.org/presentationml/2006/main">
  <p:tag name="KSO_WM_TAG_VERSION" val="1.0"/>
  <p:tag name="KSO_WM_BEAUTIFY_FLAG" val="#wm#"/>
  <p:tag name="KSO_WM_UNIT_TYPE" val="i"/>
  <p:tag name="KSO_WM_UNIT_ID" val="diagram66_3*i*0"/>
  <p:tag name="KSO_WM_TEMPLATE_CATEGORY" val="diagram"/>
  <p:tag name="KSO_WM_TEMPLATE_INDEX" val="66"/>
  <p:tag name="KSO_WM_UNIT_INDEX" val="0"/>
</p:tagLst>
</file>

<file path=ppt/tags/tag24.xml><?xml version="1.0" encoding="utf-8"?>
<p:tagLst xmlns:p="http://schemas.openxmlformats.org/presentationml/2006/main">
  <p:tag name="KSO_WM_TAG_VERSION" val="1.0"/>
  <p:tag name="KSO_WM_BEAUTIFY_FLAG" val="#wm#"/>
  <p:tag name="KSO_WM_TEMPLATE_CATEGORY" val="diagram"/>
  <p:tag name="KSO_WM_TEMPLATE_INDEX" val="66"/>
  <p:tag name="KSO_WM_UNIT_TYPE" val="m_i"/>
  <p:tag name="KSO_WM_UNIT_INDEX" val="1_1"/>
  <p:tag name="KSO_WM_UNIT_ID" val="diagram66_3*m_i*1_1"/>
  <p:tag name="KSO_WM_UNIT_CLEAR" val="1"/>
  <p:tag name="KSO_WM_UNIT_LAYERLEVEL" val="1_1"/>
  <p:tag name="KSO_WM_DIAGRAM_GROUP_CODE" val="m1-1"/>
  <p:tag name="KSO_WM_UNIT_TEXT_FILL_FORE_SCHEMECOLOR_INDEX" val="5"/>
  <p:tag name="KSO_WM_UNIT_TEXT_FILL_TYPE" val="1"/>
  <p:tag name="KSO_WM_UNIT_USESOURCEFORMAT_APPLY" val="0"/>
</p:tagLst>
</file>

<file path=ppt/tags/tag25.xml><?xml version="1.0" encoding="utf-8"?>
<p:tagLst xmlns:p="http://schemas.openxmlformats.org/presentationml/2006/main">
  <p:tag name="KSO_WM_TAG_VERSION" val="1.0"/>
  <p:tag name="KSO_WM_BEAUTIFY_FLAG" val="#wm#"/>
  <p:tag name="KSO_WM_TEMPLATE_CATEGORY" val="diagram"/>
  <p:tag name="KSO_WM_TEMPLATE_INDEX" val="66"/>
  <p:tag name="KSO_WM_UNIT_TYPE" val="m_i"/>
  <p:tag name="KSO_WM_UNIT_INDEX" val="1_2"/>
  <p:tag name="KSO_WM_UNIT_ID" val="diagram66_3*m_i*1_2"/>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USESOURCEFORMAT_APPLY" val="0"/>
</p:tagLst>
</file>

<file path=ppt/tags/tag26.xml><?xml version="1.0" encoding="utf-8"?>
<p:tagLst xmlns:p="http://schemas.openxmlformats.org/presentationml/2006/main">
  <p:tag name="KSO_WM_TAG_VERSION" val="1.0"/>
  <p:tag name="KSO_WM_BEAUTIFY_FLAG" val="#wm#"/>
  <p:tag name="KSO_WM_TEMPLATE_CATEGORY" val="diagram"/>
  <p:tag name="KSO_WM_TEMPLATE_INDEX" val="66"/>
  <p:tag name="KSO_WM_UNIT_TYPE" val="m_i"/>
  <p:tag name="KSO_WM_UNIT_INDEX" val="1_3"/>
  <p:tag name="KSO_WM_UNIT_ID" val="diagram66_3*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27.xml><?xml version="1.0" encoding="utf-8"?>
<p:tagLst xmlns:p="http://schemas.openxmlformats.org/presentationml/2006/main">
  <p:tag name="KSO_WM_TAG_VERSION" val="1.0"/>
  <p:tag name="KSO_WM_BEAUTIFY_FLAG" val="#wm#"/>
  <p:tag name="KSO_WM_TEMPLATE_CATEGORY" val="diagram"/>
  <p:tag name="KSO_WM_TEMPLATE_INDEX" val="66"/>
  <p:tag name="KSO_WM_UNIT_TYPE" val="m_i"/>
  <p:tag name="KSO_WM_UNIT_INDEX" val="1_4"/>
  <p:tag name="KSO_WM_UNIT_ID" val="diagram66_3*m_i*1_4"/>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28.xml><?xml version="1.0" encoding="utf-8"?>
<p:tagLst xmlns:p="http://schemas.openxmlformats.org/presentationml/2006/main">
  <p:tag name="KSO_WM_TAG_VERSION" val="1.0"/>
  <p:tag name="KSO_WM_BEAUTIFY_FLAG" val="#wm#"/>
  <p:tag name="KSO_WM_TEMPLATE_CATEGORY" val="diagram"/>
  <p:tag name="KSO_WM_TEMPLATE_INDEX" val="66"/>
  <p:tag name="KSO_WM_UNIT_TYPE" val="m_h_a"/>
  <p:tag name="KSO_WM_UNIT_INDEX" val="1_1_1"/>
  <p:tag name="KSO_WM_UNIT_ID" val="diagram66_3*m_h_a*1_1_1"/>
  <p:tag name="KSO_WM_UNIT_CLEAR" val="1"/>
  <p:tag name="KSO_WM_UNIT_LAYERLEVEL" val="1_1_1"/>
  <p:tag name="KSO_WM_UNIT_VALUE" val="16"/>
  <p:tag name="KSO_WM_UNIT_HIGHLIGHT" val="0"/>
  <p:tag name="KSO_WM_UNIT_COMPATIBLE" val="0"/>
  <p:tag name="KSO_WM_UNIT_PRESET_TEXT_INDEX" val="4"/>
  <p:tag name="KSO_WM_UNIT_PRESET_TEXT_LEN" val="32"/>
  <p:tag name="KSO_WM_DIAGRAM_GROUP_CODE" val="m1-1"/>
  <p:tag name="KSO_WM_UNIT_TEXT_FILL_FORE_SCHEMECOLOR_INDEX" val="5"/>
  <p:tag name="KSO_WM_UNIT_TEXT_FILL_TYPE" val="1"/>
  <p:tag name="KSO_WM_UNIT_USESOURCEFORMAT_APPLY" val="0"/>
</p:tagLst>
</file>

<file path=ppt/tags/tag29.xml><?xml version="1.0" encoding="utf-8"?>
<p:tagLst xmlns:p="http://schemas.openxmlformats.org/presentationml/2006/main">
  <p:tag name="KSO_WM_TAG_VERSION" val="1.0"/>
  <p:tag name="KSO_WM_BEAUTIFY_FLAG" val="#wm#"/>
  <p:tag name="KSO_WM_TEMPLATE_CATEGORY" val="diagram"/>
  <p:tag name="KSO_WM_TEMPLATE_INDEX" val="66"/>
  <p:tag name="KSO_WM_UNIT_TYPE" val="m_h_f"/>
  <p:tag name="KSO_WM_UNIT_INDEX" val="1_1_1"/>
  <p:tag name="KSO_WM_UNIT_ID" val="diagram66_3*m_h_f*1_1_1"/>
  <p:tag name="KSO_WM_UNIT_CLEAR" val="1"/>
  <p:tag name="KSO_WM_UNIT_LAYERLEVEL" val="1_1_1"/>
  <p:tag name="KSO_WM_UNIT_VALUE" val="32"/>
  <p:tag name="KSO_WM_UNIT_HIGHLIGHT" val="0"/>
  <p:tag name="KSO_WM_UNIT_COMPATIBLE" val="0"/>
  <p:tag name="KSO_WM_UNIT_PRESET_TEXT_INDEX" val="4"/>
  <p:tag name="KSO_WM_UNIT_PRESET_TEXT_LEN" val="67"/>
  <p:tag name="KSO_WM_DIAGRAM_GROUP_CODE" val="m1-1"/>
  <p:tag name="KSO_WM_UNIT_TEXT_FILL_FORE_SCHEMECOLOR_INDEX" val="13"/>
  <p:tag name="KSO_WM_UNIT_TEXT_FILL_TYPE" val="1"/>
  <p:tag name="KSO_WM_UNIT_USESOURCEFORMAT_APPLY" val="0"/>
</p:tagLst>
</file>

<file path=ppt/tags/tag3.xml><?xml version="1.0" encoding="utf-8"?>
<p:tagLst xmlns:p="http://schemas.openxmlformats.org/presentationml/2006/main">
  <p:tag name="KSO_WM_TEMPLATE_CATEGORY" val="diagram"/>
  <p:tag name="KSO_WM_TEMPLATE_INDEX" val="624"/>
  <p:tag name="KSO_WM_UNIT_TYPE" val="l_h_f"/>
  <p:tag name="KSO_WM_UNIT_INDEX" val="1_1_1"/>
  <p:tag name="KSO_WM_UNIT_ID" val="259*l_h_f*1_1_1"/>
  <p:tag name="KSO_WM_UNIT_CLEAR" val="1"/>
  <p:tag name="KSO_WM_UNIT_LAYERLEVEL" val="1_1_1"/>
  <p:tag name="KSO_WM_UNIT_VALUE" val="8"/>
  <p:tag name="KSO_WM_UNIT_HIGHLIGHT" val="0"/>
  <p:tag name="KSO_WM_UNIT_COMPATIBLE" val="0"/>
  <p:tag name="KSO_WM_BEAUTIFY_FLAG" val="#wm#"/>
  <p:tag name="KSO_WM_UNIT_PRESET_TEXT_INDEX" val="4"/>
  <p:tag name="KSO_WM_UNIT_PRESET_TEXT_LEN" val="17"/>
  <p:tag name="KSO_WM_DIAGRAM_GROUP_CODE" val="l1-1"/>
  <p:tag name="KSO_WM_TAG_VERSION" val="1.0"/>
  <p:tag name="KSO_WM_UNIT_TEXT_FILL_FORE_SCHEMECOLOR_INDEX" val="13"/>
  <p:tag name="KSO_WM_UNIT_TEXT_FILL_TYPE" val="1"/>
  <p:tag name="KSO_WM_UNIT_USESOURCEFORMAT_APPLY" val="0"/>
</p:tagLst>
</file>

<file path=ppt/tags/tag30.xml><?xml version="1.0" encoding="utf-8"?>
<p:tagLst xmlns:p="http://schemas.openxmlformats.org/presentationml/2006/main">
  <p:tag name="KSO_WM_TAG_VERSION" val="1.0"/>
  <p:tag name="KSO_WM_BEAUTIFY_FLAG" val="#wm#"/>
  <p:tag name="KSO_WM_UNIT_TYPE" val="i"/>
  <p:tag name="KSO_WM_UNIT_ID" val="diagram66_3*i*13"/>
  <p:tag name="KSO_WM_TEMPLATE_CATEGORY" val="diagram"/>
  <p:tag name="KSO_WM_TEMPLATE_INDEX" val="66"/>
  <p:tag name="KSO_WM_UNIT_INDEX" val="13"/>
</p:tagLst>
</file>

<file path=ppt/tags/tag31.xml><?xml version="1.0" encoding="utf-8"?>
<p:tagLst xmlns:p="http://schemas.openxmlformats.org/presentationml/2006/main">
  <p:tag name="KSO_WM_TAG_VERSION" val="1.0"/>
  <p:tag name="KSO_WM_BEAUTIFY_FLAG" val="#wm#"/>
  <p:tag name="KSO_WM_TEMPLATE_CATEGORY" val="diagram"/>
  <p:tag name="KSO_WM_TEMPLATE_INDEX" val="66"/>
  <p:tag name="KSO_WM_UNIT_TYPE" val="m_i"/>
  <p:tag name="KSO_WM_UNIT_INDEX" val="1_5"/>
  <p:tag name="KSO_WM_UNIT_ID" val="diagram66_3*m_i*1_5"/>
  <p:tag name="KSO_WM_UNIT_CLEAR" val="1"/>
  <p:tag name="KSO_WM_UNIT_LAYERLEVEL" val="1_1"/>
  <p:tag name="KSO_WM_DIAGRAM_GROUP_CODE" val="m1-1"/>
  <p:tag name="KSO_WM_UNIT_TEXT_FILL_FORE_SCHEMECOLOR_INDEX" val="6"/>
  <p:tag name="KSO_WM_UNIT_TEXT_FILL_TYPE" val="1"/>
  <p:tag name="KSO_WM_UNIT_USESOURCEFORMAT_APPLY" val="0"/>
</p:tagLst>
</file>

<file path=ppt/tags/tag32.xml><?xml version="1.0" encoding="utf-8"?>
<p:tagLst xmlns:p="http://schemas.openxmlformats.org/presentationml/2006/main">
  <p:tag name="KSO_WM_TAG_VERSION" val="1.0"/>
  <p:tag name="KSO_WM_BEAUTIFY_FLAG" val="#wm#"/>
  <p:tag name="KSO_WM_TEMPLATE_CATEGORY" val="diagram"/>
  <p:tag name="KSO_WM_TEMPLATE_INDEX" val="66"/>
  <p:tag name="KSO_WM_UNIT_TYPE" val="m_i"/>
  <p:tag name="KSO_WM_UNIT_INDEX" val="1_6"/>
  <p:tag name="KSO_WM_UNIT_ID" val="diagram66_3*m_i*1_6"/>
  <p:tag name="KSO_WM_UNIT_CLEAR" val="1"/>
  <p:tag name="KSO_WM_UNIT_LAYERLEVEL" val="1_1"/>
  <p:tag name="KSO_WM_DIAGRAM_GROUP_CODE" val="m1-1"/>
  <p:tag name="KSO_WM_UNIT_FILL_FORE_SCHEMECOLOR_INDEX" val="5"/>
  <p:tag name="KSO_WM_UNIT_FILL_TYPE" val="1"/>
  <p:tag name="KSO_WM_UNIT_LINE_FORE_SCHEMECOLOR_INDEX" val="6"/>
  <p:tag name="KSO_WM_UNIT_LINE_FILL_TYPE" val="2"/>
  <p:tag name="KSO_WM_UNIT_USESOURCEFORMAT_APPLY" val="0"/>
</p:tagLst>
</file>

<file path=ppt/tags/tag33.xml><?xml version="1.0" encoding="utf-8"?>
<p:tagLst xmlns:p="http://schemas.openxmlformats.org/presentationml/2006/main">
  <p:tag name="KSO_WM_TAG_VERSION" val="1.0"/>
  <p:tag name="KSO_WM_BEAUTIFY_FLAG" val="#wm#"/>
  <p:tag name="KSO_WM_TEMPLATE_CATEGORY" val="diagram"/>
  <p:tag name="KSO_WM_TEMPLATE_INDEX" val="66"/>
  <p:tag name="KSO_WM_UNIT_TYPE" val="m_i"/>
  <p:tag name="KSO_WM_UNIT_INDEX" val="1_7"/>
  <p:tag name="KSO_WM_UNIT_ID" val="diagram66_3*m_i*1_7"/>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 name="KSO_WM_UNIT_USESOURCEFORMAT_APPLY" val="0"/>
</p:tagLst>
</file>

<file path=ppt/tags/tag34.xml><?xml version="1.0" encoding="utf-8"?>
<p:tagLst xmlns:p="http://schemas.openxmlformats.org/presentationml/2006/main">
  <p:tag name="KSO_WM_TAG_VERSION" val="1.0"/>
  <p:tag name="KSO_WM_BEAUTIFY_FLAG" val="#wm#"/>
  <p:tag name="KSO_WM_TEMPLATE_CATEGORY" val="diagram"/>
  <p:tag name="KSO_WM_TEMPLATE_INDEX" val="66"/>
  <p:tag name="KSO_WM_UNIT_TYPE" val="m_i"/>
  <p:tag name="KSO_WM_UNIT_INDEX" val="1_8"/>
  <p:tag name="KSO_WM_UNIT_ID" val="diagram66_3*m_i*1_8"/>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 name="KSO_WM_UNIT_USESOURCEFORMAT_APPLY" val="0"/>
</p:tagLst>
</file>

<file path=ppt/tags/tag35.xml><?xml version="1.0" encoding="utf-8"?>
<p:tagLst xmlns:p="http://schemas.openxmlformats.org/presentationml/2006/main">
  <p:tag name="KSO_WM_TAG_VERSION" val="1.0"/>
  <p:tag name="KSO_WM_BEAUTIFY_FLAG" val="#wm#"/>
  <p:tag name="KSO_WM_TEMPLATE_CATEGORY" val="diagram"/>
  <p:tag name="KSO_WM_TEMPLATE_INDEX" val="66"/>
  <p:tag name="KSO_WM_UNIT_TYPE" val="m_h_a"/>
  <p:tag name="KSO_WM_UNIT_INDEX" val="1_2_1"/>
  <p:tag name="KSO_WM_UNIT_ID" val="diagram66_3*m_h_a*1_2_1"/>
  <p:tag name="KSO_WM_UNIT_CLEAR" val="1"/>
  <p:tag name="KSO_WM_UNIT_LAYERLEVEL" val="1_1_1"/>
  <p:tag name="KSO_WM_UNIT_VALUE" val="16"/>
  <p:tag name="KSO_WM_UNIT_HIGHLIGHT" val="0"/>
  <p:tag name="KSO_WM_UNIT_COMPATIBLE" val="0"/>
  <p:tag name="KSO_WM_UNIT_PRESET_TEXT_INDEX" val="4"/>
  <p:tag name="KSO_WM_UNIT_PRESET_TEXT_LEN" val="32"/>
  <p:tag name="KSO_WM_DIAGRAM_GROUP_CODE" val="m1-1"/>
  <p:tag name="KSO_WM_UNIT_TEXT_FILL_FORE_SCHEMECOLOR_INDEX" val="6"/>
  <p:tag name="KSO_WM_UNIT_TEXT_FILL_TYPE" val="1"/>
  <p:tag name="KSO_WM_UNIT_USESOURCEFORMAT_APPLY" val="0"/>
</p:tagLst>
</file>

<file path=ppt/tags/tag36.xml><?xml version="1.0" encoding="utf-8"?>
<p:tagLst xmlns:p="http://schemas.openxmlformats.org/presentationml/2006/main">
  <p:tag name="KSO_WM_TAG_VERSION" val="1.0"/>
  <p:tag name="KSO_WM_BEAUTIFY_FLAG" val="#wm#"/>
  <p:tag name="KSO_WM_TEMPLATE_CATEGORY" val="diagram"/>
  <p:tag name="KSO_WM_TEMPLATE_INDEX" val="66"/>
  <p:tag name="KSO_WM_UNIT_TYPE" val="m_h_f"/>
  <p:tag name="KSO_WM_UNIT_INDEX" val="1_2_1"/>
  <p:tag name="KSO_WM_UNIT_ID" val="diagram66_3*m_h_f*1_2_1"/>
  <p:tag name="KSO_WM_UNIT_CLEAR" val="1"/>
  <p:tag name="KSO_WM_UNIT_LAYERLEVEL" val="1_1_1"/>
  <p:tag name="KSO_WM_UNIT_VALUE" val="32"/>
  <p:tag name="KSO_WM_UNIT_HIGHLIGHT" val="0"/>
  <p:tag name="KSO_WM_UNIT_COMPATIBLE" val="0"/>
  <p:tag name="KSO_WM_UNIT_PRESET_TEXT_INDEX" val="4"/>
  <p:tag name="KSO_WM_UNIT_PRESET_TEXT_LEN" val="67"/>
  <p:tag name="KSO_WM_DIAGRAM_GROUP_CODE" val="m1-1"/>
  <p:tag name="KSO_WM_UNIT_TEXT_FILL_FORE_SCHEMECOLOR_INDEX" val="13"/>
  <p:tag name="KSO_WM_UNIT_TEXT_FILL_TYPE" val="1"/>
  <p:tag name="KSO_WM_UNIT_USESOURCEFORMAT_APPLY" val="0"/>
</p:tagLst>
</file>

<file path=ppt/tags/tag37.xml><?xml version="1.0" encoding="utf-8"?>
<p:tagLst xmlns:p="http://schemas.openxmlformats.org/presentationml/2006/main">
  <p:tag name="KSO_WM_TAG_VERSION" val="1.0"/>
  <p:tag name="KSO_WM_BEAUTIFY_FLAG" val="#wm#"/>
  <p:tag name="KSO_WM_UNIT_TYPE" val="i"/>
  <p:tag name="KSO_WM_UNIT_ID" val="diagram66_3*i*26"/>
  <p:tag name="KSO_WM_TEMPLATE_CATEGORY" val="diagram"/>
  <p:tag name="KSO_WM_TEMPLATE_INDEX" val="66"/>
  <p:tag name="KSO_WM_UNIT_INDEX" val="26"/>
</p:tagLst>
</file>

<file path=ppt/tags/tag38.xml><?xml version="1.0" encoding="utf-8"?>
<p:tagLst xmlns:p="http://schemas.openxmlformats.org/presentationml/2006/main">
  <p:tag name="KSO_WM_TAG_VERSION" val="1.0"/>
  <p:tag name="KSO_WM_BEAUTIFY_FLAG" val="#wm#"/>
  <p:tag name="KSO_WM_TEMPLATE_CATEGORY" val="diagram"/>
  <p:tag name="KSO_WM_TEMPLATE_INDEX" val="66"/>
  <p:tag name="KSO_WM_UNIT_TYPE" val="m_i"/>
  <p:tag name="KSO_WM_UNIT_INDEX" val="1_9"/>
  <p:tag name="KSO_WM_UNIT_ID" val="diagram66_3*m_i*1_9"/>
  <p:tag name="KSO_WM_UNIT_CLEAR" val="1"/>
  <p:tag name="KSO_WM_UNIT_LAYERLEVEL" val="1_1"/>
  <p:tag name="KSO_WM_DIAGRAM_GROUP_CODE" val="m1-1"/>
  <p:tag name="KSO_WM_UNIT_TEXT_FILL_FORE_SCHEMECOLOR_INDEX" val="7"/>
  <p:tag name="KSO_WM_UNIT_TEXT_FILL_TYPE" val="1"/>
  <p:tag name="KSO_WM_UNIT_USESOURCEFORMAT_APPLY" val="0"/>
</p:tagLst>
</file>

<file path=ppt/tags/tag39.xml><?xml version="1.0" encoding="utf-8"?>
<p:tagLst xmlns:p="http://schemas.openxmlformats.org/presentationml/2006/main">
  <p:tag name="KSO_WM_TAG_VERSION" val="1.0"/>
  <p:tag name="KSO_WM_BEAUTIFY_FLAG" val="#wm#"/>
  <p:tag name="KSO_WM_TEMPLATE_CATEGORY" val="diagram"/>
  <p:tag name="KSO_WM_TEMPLATE_INDEX" val="66"/>
  <p:tag name="KSO_WM_UNIT_TYPE" val="m_i"/>
  <p:tag name="KSO_WM_UNIT_INDEX" val="1_10"/>
  <p:tag name="KSO_WM_UNIT_ID" val="diagram66_3*m_i*1_10"/>
  <p:tag name="KSO_WM_UNIT_CLEAR" val="1"/>
  <p:tag name="KSO_WM_UNIT_LAYERLEVEL" val="1_1"/>
  <p:tag name="KSO_WM_DIAGRAM_GROUP_CODE" val="m1-1"/>
  <p:tag name="KSO_WM_UNIT_FILL_FORE_SCHEMECOLOR_INDEX" val="5"/>
  <p:tag name="KSO_WM_UNIT_FILL_TYPE" val="1"/>
  <p:tag name="KSO_WM_UNIT_LINE_FORE_SCHEMECOLOR_INDEX" val="7"/>
  <p:tag name="KSO_WM_UNIT_LINE_FILL_TYPE" val="2"/>
  <p:tag name="KSO_WM_UNIT_USESOURCEFORMAT_APPLY" val="0"/>
</p:tagLst>
</file>

<file path=ppt/tags/tag4.xml><?xml version="1.0" encoding="utf-8"?>
<p:tagLst xmlns:p="http://schemas.openxmlformats.org/presentationml/2006/main">
  <p:tag name="KSO_WM_TEMPLATE_CATEGORY" val="diagram"/>
  <p:tag name="KSO_WM_TEMPLATE_INDEX" val="624"/>
  <p:tag name="KSO_WM_UNIT_TYPE" val="l_h_a"/>
  <p:tag name="KSO_WM_UNIT_INDEX" val="1_2_1"/>
  <p:tag name="KSO_WM_UNIT_ID" val="259*l_h_a*1_2_1"/>
  <p:tag name="KSO_WM_UNIT_CLEAR" val="1"/>
  <p:tag name="KSO_WM_UNIT_LAYERLEVEL" val="1_1_1"/>
  <p:tag name="KSO_WM_UNIT_VALUE" val="24"/>
  <p:tag name="KSO_WM_UNIT_HIGHLIGHT" val="0"/>
  <p:tag name="KSO_WM_UNIT_COMPATIBLE" val="0"/>
  <p:tag name="KSO_WM_BEAUTIFY_FLAG" val="#wm#"/>
  <p:tag name="KSO_WM_UNIT_PRESET_TEXT" val="LOREM"/>
  <p:tag name="KSO_WM_DIAGRAM_GROUP_CODE" val="l1-1"/>
  <p:tag name="KSO_WM_TAG_VERSION" val="1.0"/>
  <p:tag name="KSO_WM_UNIT_FILL_FORE_SCHEMECOLOR_INDEX" val="6"/>
  <p:tag name="KSO_WM_UNIT_FILL_TYPE" val="1"/>
  <p:tag name="KSO_WM_UNIT_TEXT_FILL_FORE_SCHEMECOLOR_INDEX" val="6"/>
  <p:tag name="KSO_WM_UNIT_TEXT_FILL_TYPE" val="1"/>
  <p:tag name="KSO_WM_UNIT_USESOURCEFORMAT_APPLY" val="0"/>
</p:tagLst>
</file>

<file path=ppt/tags/tag40.xml><?xml version="1.0" encoding="utf-8"?>
<p:tagLst xmlns:p="http://schemas.openxmlformats.org/presentationml/2006/main">
  <p:tag name="KSO_WM_TAG_VERSION" val="1.0"/>
  <p:tag name="KSO_WM_BEAUTIFY_FLAG" val="#wm#"/>
  <p:tag name="KSO_WM_TEMPLATE_CATEGORY" val="diagram"/>
  <p:tag name="KSO_WM_TEMPLATE_INDEX" val="66"/>
  <p:tag name="KSO_WM_UNIT_TYPE" val="m_i"/>
  <p:tag name="KSO_WM_UNIT_INDEX" val="1_11"/>
  <p:tag name="KSO_WM_UNIT_ID" val="diagram66_3*m_i*1_11"/>
  <p:tag name="KSO_WM_UNIT_CLEAR" val="1"/>
  <p:tag name="KSO_WM_UNIT_LAYERLEVEL" val="1_1"/>
  <p:tag name="KSO_WM_DIAGRAM_GROUP_CODE" val="m1-1"/>
  <p:tag name="KSO_WM_UNIT_FILL_FORE_SCHEMECOLOR_INDEX" val="7"/>
  <p:tag name="KSO_WM_UNIT_FILL_TYPE" val="1"/>
  <p:tag name="KSO_WM_UNIT_TEXT_FILL_FORE_SCHEMECOLOR_INDEX" val="2"/>
  <p:tag name="KSO_WM_UNIT_TEXT_FILL_TYPE" val="1"/>
  <p:tag name="KSO_WM_UNIT_USESOURCEFORMAT_APPLY" val="0"/>
</p:tagLst>
</file>

<file path=ppt/tags/tag41.xml><?xml version="1.0" encoding="utf-8"?>
<p:tagLst xmlns:p="http://schemas.openxmlformats.org/presentationml/2006/main">
  <p:tag name="KSO_WM_TAG_VERSION" val="1.0"/>
  <p:tag name="KSO_WM_BEAUTIFY_FLAG" val="#wm#"/>
  <p:tag name="KSO_WM_TEMPLATE_CATEGORY" val="diagram"/>
  <p:tag name="KSO_WM_TEMPLATE_INDEX" val="66"/>
  <p:tag name="KSO_WM_UNIT_TYPE" val="m_i"/>
  <p:tag name="KSO_WM_UNIT_INDEX" val="1_12"/>
  <p:tag name="KSO_WM_UNIT_ID" val="diagram66_3*m_i*1_12"/>
  <p:tag name="KSO_WM_UNIT_CLEAR" val="1"/>
  <p:tag name="KSO_WM_UNIT_LAYERLEVEL" val="1_1"/>
  <p:tag name="KSO_WM_DIAGRAM_GROUP_CODE" val="m1-1"/>
  <p:tag name="KSO_WM_UNIT_FILL_FORE_SCHEMECOLOR_INDEX" val="7"/>
  <p:tag name="KSO_WM_UNIT_FILL_TYPE" val="1"/>
  <p:tag name="KSO_WM_UNIT_TEXT_FILL_FORE_SCHEMECOLOR_INDEX" val="2"/>
  <p:tag name="KSO_WM_UNIT_TEXT_FILL_TYPE" val="1"/>
  <p:tag name="KSO_WM_UNIT_USESOURCEFORMAT_APPLY" val="0"/>
</p:tagLst>
</file>

<file path=ppt/tags/tag42.xml><?xml version="1.0" encoding="utf-8"?>
<p:tagLst xmlns:p="http://schemas.openxmlformats.org/presentationml/2006/main">
  <p:tag name="KSO_WM_TAG_VERSION" val="1.0"/>
  <p:tag name="KSO_WM_BEAUTIFY_FLAG" val="#wm#"/>
  <p:tag name="KSO_WM_TEMPLATE_CATEGORY" val="diagram"/>
  <p:tag name="KSO_WM_TEMPLATE_INDEX" val="66"/>
  <p:tag name="KSO_WM_UNIT_TYPE" val="m_h_a"/>
  <p:tag name="KSO_WM_UNIT_INDEX" val="1_3_1"/>
  <p:tag name="KSO_WM_UNIT_ID" val="diagram66_3*m_h_a*1_3_1"/>
  <p:tag name="KSO_WM_UNIT_CLEAR" val="1"/>
  <p:tag name="KSO_WM_UNIT_LAYERLEVEL" val="1_1_1"/>
  <p:tag name="KSO_WM_UNIT_VALUE" val="16"/>
  <p:tag name="KSO_WM_UNIT_HIGHLIGHT" val="0"/>
  <p:tag name="KSO_WM_UNIT_COMPATIBLE" val="0"/>
  <p:tag name="KSO_WM_UNIT_PRESET_TEXT_INDEX" val="4"/>
  <p:tag name="KSO_WM_UNIT_PRESET_TEXT_LEN" val="32"/>
  <p:tag name="KSO_WM_DIAGRAM_GROUP_CODE" val="m1-1"/>
  <p:tag name="KSO_WM_UNIT_TEXT_FILL_FORE_SCHEMECOLOR_INDEX" val="7"/>
  <p:tag name="KSO_WM_UNIT_TEXT_FILL_TYPE" val="1"/>
  <p:tag name="KSO_WM_UNIT_USESOURCEFORMAT_APPLY" val="0"/>
</p:tagLst>
</file>

<file path=ppt/tags/tag43.xml><?xml version="1.0" encoding="utf-8"?>
<p:tagLst xmlns:p="http://schemas.openxmlformats.org/presentationml/2006/main">
  <p:tag name="KSO_WM_TAG_VERSION" val="1.0"/>
  <p:tag name="KSO_WM_BEAUTIFY_FLAG" val="#wm#"/>
  <p:tag name="KSO_WM_TEMPLATE_CATEGORY" val="diagram"/>
  <p:tag name="KSO_WM_TEMPLATE_INDEX" val="66"/>
  <p:tag name="KSO_WM_UNIT_TYPE" val="m_h_f"/>
  <p:tag name="KSO_WM_UNIT_INDEX" val="1_3_1"/>
  <p:tag name="KSO_WM_UNIT_ID" val="diagram66_3*m_h_f*1_3_1"/>
  <p:tag name="KSO_WM_UNIT_CLEAR" val="1"/>
  <p:tag name="KSO_WM_UNIT_LAYERLEVEL" val="1_1_1"/>
  <p:tag name="KSO_WM_UNIT_VALUE" val="32"/>
  <p:tag name="KSO_WM_UNIT_HIGHLIGHT" val="0"/>
  <p:tag name="KSO_WM_UNIT_COMPATIBLE" val="0"/>
  <p:tag name="KSO_WM_UNIT_PRESET_TEXT_INDEX" val="4"/>
  <p:tag name="KSO_WM_UNIT_PRESET_TEXT_LEN" val="67"/>
  <p:tag name="KSO_WM_DIAGRAM_GROUP_CODE" val="m1-1"/>
  <p:tag name="KSO_WM_UNIT_TEXT_FILL_FORE_SCHEMECOLOR_INDEX" val="13"/>
  <p:tag name="KSO_WM_UNIT_TEXT_FILL_TYPE" val="1"/>
  <p:tag name="KSO_WM_UNIT_USESOURCEFORMAT_APPLY" val="0"/>
</p:tagLst>
</file>

<file path=ppt/tags/tag44.xml><?xml version="1.0" encoding="utf-8"?>
<p:tagLst xmlns:p="http://schemas.openxmlformats.org/presentationml/2006/main">
  <p:tag name="KSO_WM_SLIDE_ID" val="diagram66_3"/>
  <p:tag name="KSO_WM_SLIDE_INDEX" val="3"/>
  <p:tag name="KSO_WM_SLIDE_ITEM_CNT" val="3"/>
  <p:tag name="KSO_WM_SLIDE_LAYOUT" val="m_a"/>
  <p:tag name="KSO_WM_SLIDE_LAYOUT_CNT" val="1_1"/>
  <p:tag name="KSO_WM_SLIDE_TYPE" val="text"/>
  <p:tag name="KSO_WM_BEAUTIFY_FLAG" val="#wm#"/>
  <p:tag name="KSO_WM_SLIDE_POSITION" val="163*112"/>
  <p:tag name="KSO_WM_SLIDE_SIZE" val="411*321"/>
  <p:tag name="KSO_WM_TEMPLATE_CATEGORY" val="diagram"/>
  <p:tag name="KSO_WM_TEMPLATE_INDEX" val="624"/>
  <p:tag name="KSO_WM_DIAGRAM_GROUP_CODE" val="m1-1"/>
  <p:tag name="KSO_WM_TAG_VERSION" val="1.0"/>
</p:tagLst>
</file>

<file path=ppt/tags/tag5.xml><?xml version="1.0" encoding="utf-8"?>
<p:tagLst xmlns:p="http://schemas.openxmlformats.org/presentationml/2006/main">
  <p:tag name="KSO_WM_TEMPLATE_CATEGORY" val="diagram"/>
  <p:tag name="KSO_WM_TEMPLATE_INDEX" val="624"/>
  <p:tag name="KSO_WM_UNIT_TYPE" val="l_h_f"/>
  <p:tag name="KSO_WM_UNIT_INDEX" val="1_2_1"/>
  <p:tag name="KSO_WM_UNIT_ID" val="259*l_h_f*1_2_1"/>
  <p:tag name="KSO_WM_UNIT_CLEAR" val="1"/>
  <p:tag name="KSO_WM_UNIT_LAYERLEVEL" val="1_1_1"/>
  <p:tag name="KSO_WM_UNIT_VALUE" val="8"/>
  <p:tag name="KSO_WM_UNIT_HIGHLIGHT" val="0"/>
  <p:tag name="KSO_WM_UNIT_COMPATIBLE" val="0"/>
  <p:tag name="KSO_WM_BEAUTIFY_FLAG" val="#wm#"/>
  <p:tag name="KSO_WM_UNIT_PRESET_TEXT_INDEX" val="4"/>
  <p:tag name="KSO_WM_UNIT_PRESET_TEXT_LEN" val="17"/>
  <p:tag name="KSO_WM_DIAGRAM_GROUP_CODE" val="l1-1"/>
  <p:tag name="KSO_WM_TAG_VERSION" val="1.0"/>
  <p:tag name="KSO_WM_UNIT_TEXT_FILL_FORE_SCHEMECOLOR_INDEX" val="13"/>
  <p:tag name="KSO_WM_UNIT_TEXT_FILL_TYPE" val="1"/>
  <p:tag name="KSO_WM_UNIT_USESOURCEFORMAT_APPLY" val="0"/>
</p:tagLst>
</file>

<file path=ppt/tags/tag6.xml><?xml version="1.0" encoding="utf-8"?>
<p:tagLst xmlns:p="http://schemas.openxmlformats.org/presentationml/2006/main">
  <p:tag name="KSO_WM_TEMPLATE_CATEGORY" val="diagram"/>
  <p:tag name="KSO_WM_TEMPLATE_INDEX" val="624"/>
  <p:tag name="KSO_WM_UNIT_TYPE" val="l_h_a"/>
  <p:tag name="KSO_WM_UNIT_INDEX" val="1_3_1"/>
  <p:tag name="KSO_WM_UNIT_ID" val="259*l_h_a*1_3_1"/>
  <p:tag name="KSO_WM_UNIT_CLEAR" val="1"/>
  <p:tag name="KSO_WM_UNIT_LAYERLEVEL" val="1_1_1"/>
  <p:tag name="KSO_WM_UNIT_VALUE" val="24"/>
  <p:tag name="KSO_WM_UNIT_HIGHLIGHT" val="0"/>
  <p:tag name="KSO_WM_UNIT_COMPATIBLE" val="0"/>
  <p:tag name="KSO_WM_BEAUTIFY_FLAG" val="#wm#"/>
  <p:tag name="KSO_WM_UNIT_PRESET_TEXT" val="LOREM"/>
  <p:tag name="KSO_WM_DIAGRAM_GROUP_CODE" val="l1-1"/>
  <p:tag name="KSO_WM_TAG_VERSION" val="1.0"/>
  <p:tag name="KSO_WM_UNIT_FILL_FORE_SCHEMECOLOR_INDEX" val="7"/>
  <p:tag name="KSO_WM_UNIT_FILL_TYPE" val="1"/>
  <p:tag name="KSO_WM_UNIT_TEXT_FILL_FORE_SCHEMECOLOR_INDEX" val="7"/>
  <p:tag name="KSO_WM_UNIT_TEXT_FILL_TYPE" val="1"/>
  <p:tag name="KSO_WM_UNIT_USESOURCEFORMAT_APPLY" val="0"/>
</p:tagLst>
</file>

<file path=ppt/tags/tag7.xml><?xml version="1.0" encoding="utf-8"?>
<p:tagLst xmlns:p="http://schemas.openxmlformats.org/presentationml/2006/main">
  <p:tag name="KSO_WM_TEMPLATE_CATEGORY" val="diagram"/>
  <p:tag name="KSO_WM_TEMPLATE_INDEX" val="624"/>
  <p:tag name="KSO_WM_UNIT_TYPE" val="l_h_f"/>
  <p:tag name="KSO_WM_UNIT_INDEX" val="1_3_1"/>
  <p:tag name="KSO_WM_UNIT_ID" val="259*l_h_f*1_3_1"/>
  <p:tag name="KSO_WM_UNIT_CLEAR" val="1"/>
  <p:tag name="KSO_WM_UNIT_LAYERLEVEL" val="1_1_1"/>
  <p:tag name="KSO_WM_UNIT_VALUE" val="8"/>
  <p:tag name="KSO_WM_UNIT_HIGHLIGHT" val="0"/>
  <p:tag name="KSO_WM_UNIT_COMPATIBLE" val="0"/>
  <p:tag name="KSO_WM_BEAUTIFY_FLAG" val="#wm#"/>
  <p:tag name="KSO_WM_UNIT_PRESET_TEXT_INDEX" val="4"/>
  <p:tag name="KSO_WM_UNIT_PRESET_TEXT_LEN" val="17"/>
  <p:tag name="KSO_WM_DIAGRAM_GROUP_CODE" val="l1-1"/>
  <p:tag name="KSO_WM_TAG_VERSION" val="1.0"/>
  <p:tag name="KSO_WM_UNIT_TEXT_FILL_FORE_SCHEMECOLOR_INDEX" val="13"/>
  <p:tag name="KSO_WM_UNIT_TEXT_FILL_TYPE" val="1"/>
  <p:tag name="KSO_WM_UNIT_USESOURCEFORMAT_APPLY" val="0"/>
</p:tagLst>
</file>

<file path=ppt/tags/tag8.xml><?xml version="1.0" encoding="utf-8"?>
<p:tagLst xmlns:p="http://schemas.openxmlformats.org/presentationml/2006/main">
  <p:tag name="KSO_WM_SLIDE_ID" val="diagram624_4"/>
  <p:tag name="KSO_WM_SLIDE_INDEX" val="4"/>
  <p:tag name="KSO_WM_SLIDE_ITEM_CNT" val="3"/>
  <p:tag name="KSO_WM_SLIDE_LAYOUT" val="a_l"/>
  <p:tag name="KSO_WM_SLIDE_LAYOUT_CNT" val="1_1"/>
  <p:tag name="KSO_WM_SLIDE_TYPE" val="text"/>
  <p:tag name="KSO_WM_BEAUTIFY_FLAG" val="#wm#"/>
  <p:tag name="KSO_WM_SLIDE_POSITION" val="64*128"/>
  <p:tag name="KSO_WM_SLIDE_SIZE" val="587*350"/>
  <p:tag name="KSO_WM_TEMPLATE_CATEGORY" val="diagram"/>
  <p:tag name="KSO_WM_TEMPLATE_INDEX" val="624"/>
  <p:tag name="KSO_WM_DIAGRAM_GROUP_CODE" val="l1-1"/>
  <p:tag name="KSO_WM_TAG_VERSION" val="1.0"/>
</p:tagLst>
</file>

<file path=ppt/tags/tag9.xml><?xml version="1.0" encoding="utf-8"?>
<p:tagLst xmlns:p="http://schemas.openxmlformats.org/presentationml/2006/main">
  <p:tag name="KSO_WM_TAG_VERSION" val="1.0"/>
  <p:tag name="KSO_WM_BEAUTIFY_FLAG" val="#wm#"/>
  <p:tag name="KSO_WM_UNIT_TYPE" val="i"/>
  <p:tag name="KSO_WM_UNIT_ID" val="diagram105_5*i*0"/>
  <p:tag name="KSO_WM_TEMPLATE_CATEGORY" val="diagram"/>
  <p:tag name="KSO_WM_TEMPLATE_INDEX" val="105"/>
  <p:tag name="KSO_WM_UNIT_INDEX" val="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2253</Words>
  <Application>WPS 演示</Application>
  <PresentationFormat>全屏显示(4:3)</PresentationFormat>
  <Paragraphs>360</Paragraphs>
  <Slides>30</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30</vt:i4>
      </vt:variant>
    </vt:vector>
  </HeadingPairs>
  <TitlesOfParts>
    <vt:vector size="46" baseType="lpstr">
      <vt:lpstr>Arial</vt:lpstr>
      <vt:lpstr>宋体</vt:lpstr>
      <vt:lpstr>Wingdings</vt:lpstr>
      <vt:lpstr>Calibri</vt:lpstr>
      <vt:lpstr>Calibri Light</vt:lpstr>
      <vt:lpstr>微软雅黑</vt:lpstr>
      <vt:lpstr>Arial</vt:lpstr>
      <vt:lpstr>Impact</vt:lpstr>
      <vt:lpstr>黑体</vt:lpstr>
      <vt:lpstr>Arial Unicode MS</vt:lpstr>
      <vt:lpstr>方正美黑简体</vt:lpstr>
      <vt:lpstr>华文中宋</vt:lpstr>
      <vt:lpstr>Tahoma</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topppt.cn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asus-pc</cp:lastModifiedBy>
  <cp:revision>182</cp:revision>
  <dcterms:created xsi:type="dcterms:W3CDTF">2015-07-06T14:27:00Z</dcterms:created>
  <dcterms:modified xsi:type="dcterms:W3CDTF">2017-11-29T01:14:58Z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