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75" r:id="rId5"/>
    <p:sldId id="1380" r:id="rId6"/>
    <p:sldId id="1371" r:id="rId7"/>
    <p:sldId id="897" r:id="rId8"/>
    <p:sldId id="1372" r:id="rId9"/>
    <p:sldId id="1314" r:id="rId10"/>
    <p:sldId id="1376" r:id="rId11"/>
    <p:sldId id="873" r:id="rId12"/>
    <p:sldId id="852" r:id="rId13"/>
    <p:sldId id="883" r:id="rId14"/>
    <p:sldId id="884" r:id="rId15"/>
    <p:sldId id="1322" r:id="rId16"/>
    <p:sldId id="1073" r:id="rId17"/>
    <p:sldId id="1342" r:id="rId18"/>
    <p:sldId id="1377" r:id="rId19"/>
    <p:sldId id="1378" r:id="rId20"/>
    <p:sldId id="1321" r:id="rId21"/>
    <p:sldId id="1103" r:id="rId22"/>
    <p:sldId id="1381" r:id="rId23"/>
    <p:sldId id="1382" r:id="rId24"/>
    <p:sldId id="1379" r:id="rId25"/>
    <p:sldId id="1383" r:id="rId26"/>
    <p:sldId id="1104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ubias" initials="LC" lastIdx="0" clrIdx="0">
    <p:extLst>
      <p:ext uri="{19B8F6BF-5375-455C-9EA6-DF929625EA0E}">
        <p15:presenceInfo xmlns:p15="http://schemas.microsoft.com/office/powerpoint/2012/main" userId="S-1-5-21-3681551113-1154639454-2518479793-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7"/>
    <a:srgbClr val="52B1DF"/>
    <a:srgbClr val="E16C81"/>
    <a:srgbClr val="6E1014"/>
    <a:srgbClr val="C21C22"/>
    <a:srgbClr val="C0181F"/>
    <a:srgbClr val="96D32E"/>
    <a:srgbClr val="D48311"/>
    <a:srgbClr val="5D5B55"/>
    <a:srgbClr val="F4B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A6D14-5508-4A2D-B72E-116A5B49E66F}" v="36" dt="2021-11-09T06:52:51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7432" autoAdjust="0"/>
  </p:normalViewPr>
  <p:slideViewPr>
    <p:cSldViewPr snapToGrid="0" snapToObjects="1">
      <p:cViewPr varScale="1">
        <p:scale>
          <a:sx n="58" d="100"/>
          <a:sy n="58" d="100"/>
        </p:scale>
        <p:origin x="9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2640"/>
    </p:cViewPr>
  </p:sorterViewPr>
  <p:notesViewPr>
    <p:cSldViewPr snapToGrid="0" snapToObjects="1">
      <p:cViewPr varScale="1">
        <p:scale>
          <a:sx n="51" d="100"/>
          <a:sy n="51" d="100"/>
        </p:scale>
        <p:origin x="26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Wang" userId="165de940-f6a7-469a-b0a6-e75a293fc742" providerId="ADAL" clId="{10CC9F3A-E8F0-4D70-8D1B-85AA98287D2E}"/>
    <pc:docChg chg="custSel addSld delSld modSld sldOrd">
      <pc:chgData name="Jim Wang" userId="165de940-f6a7-469a-b0a6-e75a293fc742" providerId="ADAL" clId="{10CC9F3A-E8F0-4D70-8D1B-85AA98287D2E}" dt="2021-11-08T03:39:57.528" v="730"/>
      <pc:docMkLst>
        <pc:docMk/>
      </pc:docMkLst>
      <pc:sldChg chg="del">
        <pc:chgData name="Jim Wang" userId="165de940-f6a7-469a-b0a6-e75a293fc742" providerId="ADAL" clId="{10CC9F3A-E8F0-4D70-8D1B-85AA98287D2E}" dt="2021-11-08T01:05:58.324" v="199" actId="47"/>
        <pc:sldMkLst>
          <pc:docMk/>
          <pc:sldMk cId="259911915" sldId="333"/>
        </pc:sldMkLst>
      </pc:sldChg>
      <pc:sldChg chg="del">
        <pc:chgData name="Jim Wang" userId="165de940-f6a7-469a-b0a6-e75a293fc742" providerId="ADAL" clId="{10CC9F3A-E8F0-4D70-8D1B-85AA98287D2E}" dt="2021-11-08T03:09:07.086" v="371" actId="47"/>
        <pc:sldMkLst>
          <pc:docMk/>
          <pc:sldMk cId="167303729" sldId="341"/>
        </pc:sldMkLst>
      </pc:sldChg>
      <pc:sldChg chg="del">
        <pc:chgData name="Jim Wang" userId="165de940-f6a7-469a-b0a6-e75a293fc742" providerId="ADAL" clId="{10CC9F3A-E8F0-4D70-8D1B-85AA98287D2E}" dt="2021-11-08T03:24:28.471" v="552" actId="47"/>
        <pc:sldMkLst>
          <pc:docMk/>
          <pc:sldMk cId="2537134649" sldId="361"/>
        </pc:sldMkLst>
      </pc:sldChg>
      <pc:sldChg chg="addSp delSp modSp mod">
        <pc:chgData name="Jim Wang" userId="165de940-f6a7-469a-b0a6-e75a293fc742" providerId="ADAL" clId="{10CC9F3A-E8F0-4D70-8D1B-85AA98287D2E}" dt="2021-11-08T01:00:09.055" v="66" actId="255"/>
        <pc:sldMkLst>
          <pc:docMk/>
          <pc:sldMk cId="347802907" sldId="575"/>
        </pc:sldMkLst>
        <pc:spChg chg="mod">
          <ac:chgData name="Jim Wang" userId="165de940-f6a7-469a-b0a6-e75a293fc742" providerId="ADAL" clId="{10CC9F3A-E8F0-4D70-8D1B-85AA98287D2E}" dt="2021-11-08T01:00:09.055" v="66" actId="255"/>
          <ac:spMkLst>
            <pc:docMk/>
            <pc:sldMk cId="347802907" sldId="575"/>
            <ac:spMk id="2" creationId="{0045BB5F-B5C3-3D4F-825C-7F95E278F6EC}"/>
          </ac:spMkLst>
        </pc:spChg>
        <pc:spChg chg="del">
          <ac:chgData name="Jim Wang" userId="165de940-f6a7-469a-b0a6-e75a293fc742" providerId="ADAL" clId="{10CC9F3A-E8F0-4D70-8D1B-85AA98287D2E}" dt="2021-11-08T00:55:27.164" v="0" actId="21"/>
          <ac:spMkLst>
            <pc:docMk/>
            <pc:sldMk cId="347802907" sldId="575"/>
            <ac:spMk id="3" creationId="{B310C87C-62A0-4F42-9245-0A8B46AEAECC}"/>
          </ac:spMkLst>
        </pc:spChg>
        <pc:spChg chg="del">
          <ac:chgData name="Jim Wang" userId="165de940-f6a7-469a-b0a6-e75a293fc742" providerId="ADAL" clId="{10CC9F3A-E8F0-4D70-8D1B-85AA98287D2E}" dt="2021-11-08T00:55:33.204" v="2" actId="21"/>
          <ac:spMkLst>
            <pc:docMk/>
            <pc:sldMk cId="347802907" sldId="575"/>
            <ac:spMk id="4" creationId="{C2ECEB96-E00C-B94B-A53D-510B3A596A2C}"/>
          </ac:spMkLst>
        </pc:spChg>
        <pc:spChg chg="add del mod">
          <ac:chgData name="Jim Wang" userId="165de940-f6a7-469a-b0a6-e75a293fc742" providerId="ADAL" clId="{10CC9F3A-E8F0-4D70-8D1B-85AA98287D2E}" dt="2021-11-08T00:55:30.018" v="1" actId="21"/>
          <ac:spMkLst>
            <pc:docMk/>
            <pc:sldMk cId="347802907" sldId="575"/>
            <ac:spMk id="6" creationId="{BB20702D-89A2-45F5-A6AF-09ABAB884515}"/>
          </ac:spMkLst>
        </pc:spChg>
        <pc:spChg chg="add del mod">
          <ac:chgData name="Jim Wang" userId="165de940-f6a7-469a-b0a6-e75a293fc742" providerId="ADAL" clId="{10CC9F3A-E8F0-4D70-8D1B-85AA98287D2E}" dt="2021-11-08T00:55:35.904" v="3" actId="21"/>
          <ac:spMkLst>
            <pc:docMk/>
            <pc:sldMk cId="347802907" sldId="575"/>
            <ac:spMk id="8" creationId="{8E76E11B-0118-4560-A0CE-6B801850E4A4}"/>
          </ac:spMkLst>
        </pc:spChg>
      </pc:sldChg>
      <pc:sldChg chg="del">
        <pc:chgData name="Jim Wang" userId="165de940-f6a7-469a-b0a6-e75a293fc742" providerId="ADAL" clId="{10CC9F3A-E8F0-4D70-8D1B-85AA98287D2E}" dt="2021-11-08T01:06:02.748" v="204" actId="47"/>
        <pc:sldMkLst>
          <pc:docMk/>
          <pc:sldMk cId="2065139873" sldId="713"/>
        </pc:sldMkLst>
      </pc:sldChg>
      <pc:sldChg chg="modSp mod ord">
        <pc:chgData name="Jim Wang" userId="165de940-f6a7-469a-b0a6-e75a293fc742" providerId="ADAL" clId="{10CC9F3A-E8F0-4D70-8D1B-85AA98287D2E}" dt="2021-11-08T03:00:16.278" v="319" actId="1076"/>
        <pc:sldMkLst>
          <pc:docMk/>
          <pc:sldMk cId="2199743947" sldId="852"/>
        </pc:sldMkLst>
        <pc:spChg chg="mod">
          <ac:chgData name="Jim Wang" userId="165de940-f6a7-469a-b0a6-e75a293fc742" providerId="ADAL" clId="{10CC9F3A-E8F0-4D70-8D1B-85AA98287D2E}" dt="2021-11-08T02:59:20.744" v="311" actId="108"/>
          <ac:spMkLst>
            <pc:docMk/>
            <pc:sldMk cId="2199743947" sldId="852"/>
            <ac:spMk id="4" creationId="{00000000-0000-0000-0000-000000000000}"/>
          </ac:spMkLst>
        </pc:spChg>
        <pc:spChg chg="mod">
          <ac:chgData name="Jim Wang" userId="165de940-f6a7-469a-b0a6-e75a293fc742" providerId="ADAL" clId="{10CC9F3A-E8F0-4D70-8D1B-85AA98287D2E}" dt="2021-11-08T03:00:16.278" v="319" actId="1076"/>
          <ac:spMkLst>
            <pc:docMk/>
            <pc:sldMk cId="2199743947" sldId="852"/>
            <ac:spMk id="10" creationId="{63559F1A-44B9-4D92-ABE5-27F66F271D55}"/>
          </ac:spMkLst>
        </pc:spChg>
        <pc:spChg chg="mod">
          <ac:chgData name="Jim Wang" userId="165de940-f6a7-469a-b0a6-e75a293fc742" providerId="ADAL" clId="{10CC9F3A-E8F0-4D70-8D1B-85AA98287D2E}" dt="2021-11-08T02:59:44.494" v="314" actId="2711"/>
          <ac:spMkLst>
            <pc:docMk/>
            <pc:sldMk cId="2199743947" sldId="852"/>
            <ac:spMk id="17" creationId="{86443E81-F4DA-4828-8158-10800BB5AD4C}"/>
          </ac:spMkLst>
        </pc:spChg>
        <pc:spChg chg="mod">
          <ac:chgData name="Jim Wang" userId="165de940-f6a7-469a-b0a6-e75a293fc742" providerId="ADAL" clId="{10CC9F3A-E8F0-4D70-8D1B-85AA98287D2E}" dt="2021-11-08T02:59:44.494" v="314" actId="2711"/>
          <ac:spMkLst>
            <pc:docMk/>
            <pc:sldMk cId="2199743947" sldId="852"/>
            <ac:spMk id="20" creationId="{F0D38565-F558-4054-8A90-B2DA60936B18}"/>
          </ac:spMkLst>
        </pc:spChg>
      </pc:sldChg>
      <pc:sldChg chg="modSp mod ord">
        <pc:chgData name="Jim Wang" userId="165de940-f6a7-469a-b0a6-e75a293fc742" providerId="ADAL" clId="{10CC9F3A-E8F0-4D70-8D1B-85AA98287D2E}" dt="2021-11-08T03:39:07.146" v="728" actId="14100"/>
        <pc:sldMkLst>
          <pc:docMk/>
          <pc:sldMk cId="645119659" sldId="873"/>
        </pc:sldMkLst>
        <pc:spChg chg="mod">
          <ac:chgData name="Jim Wang" userId="165de940-f6a7-469a-b0a6-e75a293fc742" providerId="ADAL" clId="{10CC9F3A-E8F0-4D70-8D1B-85AA98287D2E}" dt="2021-11-08T02:55:32.608" v="310" actId="14100"/>
          <ac:spMkLst>
            <pc:docMk/>
            <pc:sldMk cId="645119659" sldId="873"/>
            <ac:spMk id="3" creationId="{00000000-0000-0000-0000-000000000000}"/>
          </ac:spMkLst>
        </pc:spChg>
        <pc:picChg chg="mod">
          <ac:chgData name="Jim Wang" userId="165de940-f6a7-469a-b0a6-e75a293fc742" providerId="ADAL" clId="{10CC9F3A-E8F0-4D70-8D1B-85AA98287D2E}" dt="2021-11-08T03:38:55.640" v="724" actId="14100"/>
          <ac:picMkLst>
            <pc:docMk/>
            <pc:sldMk cId="645119659" sldId="873"/>
            <ac:picMk id="2" creationId="{624F60BD-C2CC-48E3-AB28-56E9FC589901}"/>
          </ac:picMkLst>
        </pc:picChg>
        <pc:picChg chg="mod">
          <ac:chgData name="Jim Wang" userId="165de940-f6a7-469a-b0a6-e75a293fc742" providerId="ADAL" clId="{10CC9F3A-E8F0-4D70-8D1B-85AA98287D2E}" dt="2021-11-08T03:39:07.146" v="728" actId="14100"/>
          <ac:picMkLst>
            <pc:docMk/>
            <pc:sldMk cId="645119659" sldId="873"/>
            <ac:picMk id="15" creationId="{F740394F-2147-45D7-BE03-A14F85A97C0F}"/>
          </ac:picMkLst>
        </pc:picChg>
        <pc:picChg chg="mod">
          <ac:chgData name="Jim Wang" userId="165de940-f6a7-469a-b0a6-e75a293fc742" providerId="ADAL" clId="{10CC9F3A-E8F0-4D70-8D1B-85AA98287D2E}" dt="2021-11-08T03:39:00.778" v="726" actId="14100"/>
          <ac:picMkLst>
            <pc:docMk/>
            <pc:sldMk cId="645119659" sldId="873"/>
            <ac:picMk id="20" creationId="{CE7F7625-30C3-4D83-A30B-DAA1C371E02B}"/>
          </ac:picMkLst>
        </pc:picChg>
      </pc:sldChg>
      <pc:sldChg chg="modSp mod">
        <pc:chgData name="Jim Wang" userId="165de940-f6a7-469a-b0a6-e75a293fc742" providerId="ADAL" clId="{10CC9F3A-E8F0-4D70-8D1B-85AA98287D2E}" dt="2021-11-08T03:01:02.201" v="324"/>
        <pc:sldMkLst>
          <pc:docMk/>
          <pc:sldMk cId="317543350" sldId="883"/>
        </pc:sldMkLst>
        <pc:spChg chg="mod">
          <ac:chgData name="Jim Wang" userId="165de940-f6a7-469a-b0a6-e75a293fc742" providerId="ADAL" clId="{10CC9F3A-E8F0-4D70-8D1B-85AA98287D2E}" dt="2021-11-08T02:59:25.596" v="312" actId="108"/>
          <ac:spMkLst>
            <pc:docMk/>
            <pc:sldMk cId="317543350" sldId="883"/>
            <ac:spMk id="4" creationId="{00000000-0000-0000-0000-000000000000}"/>
          </ac:spMkLst>
        </pc:spChg>
        <pc:spChg chg="mod">
          <ac:chgData name="Jim Wang" userId="165de940-f6a7-469a-b0a6-e75a293fc742" providerId="ADAL" clId="{10CC9F3A-E8F0-4D70-8D1B-85AA98287D2E}" dt="2021-11-08T03:01:02.201" v="324"/>
          <ac:spMkLst>
            <pc:docMk/>
            <pc:sldMk cId="317543350" sldId="883"/>
            <ac:spMk id="10" creationId="{63559F1A-44B9-4D92-ABE5-27F66F271D55}"/>
          </ac:spMkLst>
        </pc:spChg>
        <pc:spChg chg="mod">
          <ac:chgData name="Jim Wang" userId="165de940-f6a7-469a-b0a6-e75a293fc742" providerId="ADAL" clId="{10CC9F3A-E8F0-4D70-8D1B-85AA98287D2E}" dt="2021-11-08T02:59:52.588" v="315" actId="2711"/>
          <ac:spMkLst>
            <pc:docMk/>
            <pc:sldMk cId="317543350" sldId="883"/>
            <ac:spMk id="17" creationId="{86443E81-F4DA-4828-8158-10800BB5AD4C}"/>
          </ac:spMkLst>
        </pc:spChg>
        <pc:spChg chg="mod">
          <ac:chgData name="Jim Wang" userId="165de940-f6a7-469a-b0a6-e75a293fc742" providerId="ADAL" clId="{10CC9F3A-E8F0-4D70-8D1B-85AA98287D2E}" dt="2021-11-08T02:59:52.588" v="315" actId="2711"/>
          <ac:spMkLst>
            <pc:docMk/>
            <pc:sldMk cId="317543350" sldId="883"/>
            <ac:spMk id="20" creationId="{F0D38565-F558-4054-8A90-B2DA60936B18}"/>
          </ac:spMkLst>
        </pc:spChg>
      </pc:sldChg>
      <pc:sldChg chg="modSp mod">
        <pc:chgData name="Jim Wang" userId="165de940-f6a7-469a-b0a6-e75a293fc742" providerId="ADAL" clId="{10CC9F3A-E8F0-4D70-8D1B-85AA98287D2E}" dt="2021-11-08T03:01:07.285" v="325"/>
        <pc:sldMkLst>
          <pc:docMk/>
          <pc:sldMk cId="633544208" sldId="884"/>
        </pc:sldMkLst>
        <pc:spChg chg="mod">
          <ac:chgData name="Jim Wang" userId="165de940-f6a7-469a-b0a6-e75a293fc742" providerId="ADAL" clId="{10CC9F3A-E8F0-4D70-8D1B-85AA98287D2E}" dt="2021-11-08T02:59:34.670" v="313" actId="108"/>
          <ac:spMkLst>
            <pc:docMk/>
            <pc:sldMk cId="633544208" sldId="884"/>
            <ac:spMk id="4" creationId="{00000000-0000-0000-0000-000000000000}"/>
          </ac:spMkLst>
        </pc:spChg>
        <pc:spChg chg="mod">
          <ac:chgData name="Jim Wang" userId="165de940-f6a7-469a-b0a6-e75a293fc742" providerId="ADAL" clId="{10CC9F3A-E8F0-4D70-8D1B-85AA98287D2E}" dt="2021-11-08T03:01:07.285" v="325"/>
          <ac:spMkLst>
            <pc:docMk/>
            <pc:sldMk cId="633544208" sldId="884"/>
            <ac:spMk id="10" creationId="{63559F1A-44B9-4D92-ABE5-27F66F271D55}"/>
          </ac:spMkLst>
        </pc:spChg>
        <pc:spChg chg="mod">
          <ac:chgData name="Jim Wang" userId="165de940-f6a7-469a-b0a6-e75a293fc742" providerId="ADAL" clId="{10CC9F3A-E8F0-4D70-8D1B-85AA98287D2E}" dt="2021-11-08T02:59:59.754" v="316" actId="2711"/>
          <ac:spMkLst>
            <pc:docMk/>
            <pc:sldMk cId="633544208" sldId="884"/>
            <ac:spMk id="17" creationId="{86443E81-F4DA-4828-8158-10800BB5AD4C}"/>
          </ac:spMkLst>
        </pc:spChg>
        <pc:spChg chg="mod">
          <ac:chgData name="Jim Wang" userId="165de940-f6a7-469a-b0a6-e75a293fc742" providerId="ADAL" clId="{10CC9F3A-E8F0-4D70-8D1B-85AA98287D2E}" dt="2021-11-08T02:59:59.754" v="316" actId="2711"/>
          <ac:spMkLst>
            <pc:docMk/>
            <pc:sldMk cId="633544208" sldId="884"/>
            <ac:spMk id="20" creationId="{F0D38565-F558-4054-8A90-B2DA60936B18}"/>
          </ac:spMkLst>
        </pc:spChg>
      </pc:sldChg>
      <pc:sldChg chg="addSp delSp modSp mod modAnim">
        <pc:chgData name="Jim Wang" userId="165de940-f6a7-469a-b0a6-e75a293fc742" providerId="ADAL" clId="{10CC9F3A-E8F0-4D70-8D1B-85AA98287D2E}" dt="2021-11-08T01:03:53.990" v="151" actId="1076"/>
        <pc:sldMkLst>
          <pc:docMk/>
          <pc:sldMk cId="4258030689" sldId="897"/>
        </pc:sldMkLst>
        <pc:spChg chg="mod">
          <ac:chgData name="Jim Wang" userId="165de940-f6a7-469a-b0a6-e75a293fc742" providerId="ADAL" clId="{10CC9F3A-E8F0-4D70-8D1B-85AA98287D2E}" dt="2021-11-08T01:03:53.990" v="151" actId="1076"/>
          <ac:spMkLst>
            <pc:docMk/>
            <pc:sldMk cId="4258030689" sldId="897"/>
            <ac:spMk id="2" creationId="{9E955A95-7728-BD4E-B26E-ED5BD3C249E3}"/>
          </ac:spMkLst>
        </pc:spChg>
        <pc:spChg chg="add del mod">
          <ac:chgData name="Jim Wang" userId="165de940-f6a7-469a-b0a6-e75a293fc742" providerId="ADAL" clId="{10CC9F3A-E8F0-4D70-8D1B-85AA98287D2E}" dt="2021-11-08T00:59:30.402" v="35" actId="21"/>
          <ac:spMkLst>
            <pc:docMk/>
            <pc:sldMk cId="4258030689" sldId="897"/>
            <ac:spMk id="4" creationId="{7BD0C683-82ED-42CB-9F06-C62BCEA50209}"/>
          </ac:spMkLst>
        </pc:spChg>
        <pc:spChg chg="del">
          <ac:chgData name="Jim Wang" userId="165de940-f6a7-469a-b0a6-e75a293fc742" providerId="ADAL" clId="{10CC9F3A-E8F0-4D70-8D1B-85AA98287D2E}" dt="2021-11-08T00:59:27.864" v="34" actId="21"/>
          <ac:spMkLst>
            <pc:docMk/>
            <pc:sldMk cId="4258030689" sldId="897"/>
            <ac:spMk id="6" creationId="{51E3AAEC-CC59-3741-A13E-4CA6F9227609}"/>
          </ac:spMkLst>
        </pc:spChg>
        <pc:spChg chg="add mod">
          <ac:chgData name="Jim Wang" userId="165de940-f6a7-469a-b0a6-e75a293fc742" providerId="ADAL" clId="{10CC9F3A-E8F0-4D70-8D1B-85AA98287D2E}" dt="2021-11-08T01:00:57.712" v="76" actId="14100"/>
          <ac:spMkLst>
            <pc:docMk/>
            <pc:sldMk cId="4258030689" sldId="897"/>
            <ac:spMk id="8" creationId="{9239BE4C-561D-4EF6-8084-DB293EEB951A}"/>
          </ac:spMkLst>
        </pc:spChg>
        <pc:picChg chg="add mod">
          <ac:chgData name="Jim Wang" userId="165de940-f6a7-469a-b0a6-e75a293fc742" providerId="ADAL" clId="{10CC9F3A-E8F0-4D70-8D1B-85AA98287D2E}" dt="2021-11-08T01:00:25.904" v="70" actId="1076"/>
          <ac:picMkLst>
            <pc:docMk/>
            <pc:sldMk cId="4258030689" sldId="897"/>
            <ac:picMk id="7" creationId="{0BDC898C-2187-47D3-9150-C04B7E9733E0}"/>
          </ac:picMkLst>
        </pc:picChg>
        <pc:picChg chg="add mod">
          <ac:chgData name="Jim Wang" userId="165de940-f6a7-469a-b0a6-e75a293fc742" providerId="ADAL" clId="{10CC9F3A-E8F0-4D70-8D1B-85AA98287D2E}" dt="2021-11-08T01:01:58.142" v="84" actId="14100"/>
          <ac:picMkLst>
            <pc:docMk/>
            <pc:sldMk cId="4258030689" sldId="897"/>
            <ac:picMk id="10" creationId="{3BFCC678-627D-4BBA-BC25-E345210E447F}"/>
          </ac:picMkLst>
        </pc:picChg>
      </pc:sldChg>
      <pc:sldChg chg="del">
        <pc:chgData name="Jim Wang" userId="165de940-f6a7-469a-b0a6-e75a293fc742" providerId="ADAL" clId="{10CC9F3A-E8F0-4D70-8D1B-85AA98287D2E}" dt="2021-11-08T01:05:58.951" v="200" actId="47"/>
        <pc:sldMkLst>
          <pc:docMk/>
          <pc:sldMk cId="926806895" sldId="898"/>
        </pc:sldMkLst>
      </pc:sldChg>
      <pc:sldChg chg="addSp delSp modSp add mod">
        <pc:chgData name="Jim Wang" userId="165de940-f6a7-469a-b0a6-e75a293fc742" providerId="ADAL" clId="{10CC9F3A-E8F0-4D70-8D1B-85AA98287D2E}" dt="2021-11-08T03:06:19.252" v="370" actId="14100"/>
        <pc:sldMkLst>
          <pc:docMk/>
          <pc:sldMk cId="4077397173" sldId="1073"/>
        </pc:sldMkLst>
        <pc:spChg chg="mod">
          <ac:chgData name="Jim Wang" userId="165de940-f6a7-469a-b0a6-e75a293fc742" providerId="ADAL" clId="{10CC9F3A-E8F0-4D70-8D1B-85AA98287D2E}" dt="2021-11-08T03:06:19.252" v="370" actId="14100"/>
          <ac:spMkLst>
            <pc:docMk/>
            <pc:sldMk cId="4077397173" sldId="1073"/>
            <ac:spMk id="4" creationId="{0CDE48DD-8F11-47DD-B3FB-B1D752F9A8F3}"/>
          </ac:spMkLst>
        </pc:spChg>
        <pc:spChg chg="mod">
          <ac:chgData name="Jim Wang" userId="165de940-f6a7-469a-b0a6-e75a293fc742" providerId="ADAL" clId="{10CC9F3A-E8F0-4D70-8D1B-85AA98287D2E}" dt="2021-11-08T03:06:13.020" v="368"/>
          <ac:spMkLst>
            <pc:docMk/>
            <pc:sldMk cId="4077397173" sldId="1073"/>
            <ac:spMk id="10" creationId="{308D0C0A-AFC7-42D6-8014-1EDDC407F840}"/>
          </ac:spMkLst>
        </pc:spChg>
        <pc:grpChg chg="mod">
          <ac:chgData name="Jim Wang" userId="165de940-f6a7-469a-b0a6-e75a293fc742" providerId="ADAL" clId="{10CC9F3A-E8F0-4D70-8D1B-85AA98287D2E}" dt="2021-11-08T03:05:57.613" v="367" actId="14100"/>
          <ac:grpSpMkLst>
            <pc:docMk/>
            <pc:sldMk cId="4077397173" sldId="1073"/>
            <ac:grpSpMk id="7" creationId="{70DAE182-04C3-424D-B378-4C94477F0E7D}"/>
          </ac:grpSpMkLst>
        </pc:grpChg>
        <pc:picChg chg="del">
          <ac:chgData name="Jim Wang" userId="165de940-f6a7-469a-b0a6-e75a293fc742" providerId="ADAL" clId="{10CC9F3A-E8F0-4D70-8D1B-85AA98287D2E}" dt="2021-11-08T03:05:20.504" v="356" actId="478"/>
          <ac:picMkLst>
            <pc:docMk/>
            <pc:sldMk cId="4077397173" sldId="1073"/>
            <ac:picMk id="3" creationId="{6220693C-5C6F-404C-BE1C-2148F99E875D}"/>
          </ac:picMkLst>
        </pc:picChg>
        <pc:picChg chg="add mod">
          <ac:chgData name="Jim Wang" userId="165de940-f6a7-469a-b0a6-e75a293fc742" providerId="ADAL" clId="{10CC9F3A-E8F0-4D70-8D1B-85AA98287D2E}" dt="2021-11-08T03:05:50.062" v="365" actId="108"/>
          <ac:picMkLst>
            <pc:docMk/>
            <pc:sldMk cId="4077397173" sldId="1073"/>
            <ac:picMk id="5" creationId="{1B5CD230-CF2C-4E17-B43E-951ED4B13309}"/>
          </ac:picMkLst>
        </pc:picChg>
        <pc:picChg chg="mod">
          <ac:chgData name="Jim Wang" userId="165de940-f6a7-469a-b0a6-e75a293fc742" providerId="ADAL" clId="{10CC9F3A-E8F0-4D70-8D1B-85AA98287D2E}" dt="2021-11-08T03:05:57.613" v="367" actId="14100"/>
          <ac:picMkLst>
            <pc:docMk/>
            <pc:sldMk cId="4077397173" sldId="1073"/>
            <ac:picMk id="8" creationId="{1EBFE2F3-BBAC-4F13-9ADC-F22345FD57CE}"/>
          </ac:picMkLst>
        </pc:picChg>
        <pc:picChg chg="mod">
          <ac:chgData name="Jim Wang" userId="165de940-f6a7-469a-b0a6-e75a293fc742" providerId="ADAL" clId="{10CC9F3A-E8F0-4D70-8D1B-85AA98287D2E}" dt="2021-11-08T03:05:57.613" v="367" actId="14100"/>
          <ac:picMkLst>
            <pc:docMk/>
            <pc:sldMk cId="4077397173" sldId="1073"/>
            <ac:picMk id="9" creationId="{62E558CA-84FB-4FBB-9221-9CCEF264F2EF}"/>
          </ac:picMkLst>
        </pc:picChg>
      </pc:sldChg>
      <pc:sldChg chg="del">
        <pc:chgData name="Jim Wang" userId="165de940-f6a7-469a-b0a6-e75a293fc742" providerId="ADAL" clId="{10CC9F3A-E8F0-4D70-8D1B-85AA98287D2E}" dt="2021-11-08T02:55:08.157" v="307" actId="47"/>
        <pc:sldMkLst>
          <pc:docMk/>
          <pc:sldMk cId="4233768305" sldId="1073"/>
        </pc:sldMkLst>
      </pc:sldChg>
      <pc:sldChg chg="modSp add mod">
        <pc:chgData name="Jim Wang" userId="165de940-f6a7-469a-b0a6-e75a293fc742" providerId="ADAL" clId="{10CC9F3A-E8F0-4D70-8D1B-85AA98287D2E}" dt="2021-11-08T03:28:15.280" v="559" actId="207"/>
        <pc:sldMkLst>
          <pc:docMk/>
          <pc:sldMk cId="2483952944" sldId="1103"/>
        </pc:sldMkLst>
        <pc:spChg chg="mod">
          <ac:chgData name="Jim Wang" userId="165de940-f6a7-469a-b0a6-e75a293fc742" providerId="ADAL" clId="{10CC9F3A-E8F0-4D70-8D1B-85AA98287D2E}" dt="2021-11-08T03:28:15.280" v="559" actId="207"/>
          <ac:spMkLst>
            <pc:docMk/>
            <pc:sldMk cId="2483952944" sldId="1103"/>
            <ac:spMk id="13" creationId="{F66DAADE-4C05-45EB-95BC-EC7595F8AAC3}"/>
          </ac:spMkLst>
        </pc:spChg>
      </pc:sldChg>
      <pc:sldChg chg="add modAnim">
        <pc:chgData name="Jim Wang" userId="165de940-f6a7-469a-b0a6-e75a293fc742" providerId="ADAL" clId="{10CC9F3A-E8F0-4D70-8D1B-85AA98287D2E}" dt="2021-11-08T03:39:57.528" v="730"/>
        <pc:sldMkLst>
          <pc:docMk/>
          <pc:sldMk cId="3692024833" sldId="1104"/>
        </pc:sldMkLst>
      </pc:sldChg>
      <pc:sldChg chg="del">
        <pc:chgData name="Jim Wang" userId="165de940-f6a7-469a-b0a6-e75a293fc742" providerId="ADAL" clId="{10CC9F3A-E8F0-4D70-8D1B-85AA98287D2E}" dt="2021-11-08T01:06:01.840" v="203" actId="47"/>
        <pc:sldMkLst>
          <pc:docMk/>
          <pc:sldMk cId="2154813090" sldId="1258"/>
        </pc:sldMkLst>
      </pc:sldChg>
      <pc:sldChg chg="del">
        <pc:chgData name="Jim Wang" userId="165de940-f6a7-469a-b0a6-e75a293fc742" providerId="ADAL" clId="{10CC9F3A-E8F0-4D70-8D1B-85AA98287D2E}" dt="2021-11-08T01:06:00.836" v="202" actId="47"/>
        <pc:sldMkLst>
          <pc:docMk/>
          <pc:sldMk cId="810637817" sldId="1280"/>
        </pc:sldMkLst>
      </pc:sldChg>
      <pc:sldChg chg="del">
        <pc:chgData name="Jim Wang" userId="165de940-f6a7-469a-b0a6-e75a293fc742" providerId="ADAL" clId="{10CC9F3A-E8F0-4D70-8D1B-85AA98287D2E}" dt="2021-11-08T03:01:14.581" v="326" actId="47"/>
        <pc:sldMkLst>
          <pc:docMk/>
          <pc:sldMk cId="3706914498" sldId="1285"/>
        </pc:sldMkLst>
      </pc:sldChg>
      <pc:sldChg chg="del">
        <pc:chgData name="Jim Wang" userId="165de940-f6a7-469a-b0a6-e75a293fc742" providerId="ADAL" clId="{10CC9F3A-E8F0-4D70-8D1B-85AA98287D2E}" dt="2021-11-08T03:01:16.773" v="327" actId="47"/>
        <pc:sldMkLst>
          <pc:docMk/>
          <pc:sldMk cId="1262391520" sldId="1288"/>
        </pc:sldMkLst>
      </pc:sldChg>
      <pc:sldChg chg="del">
        <pc:chgData name="Jim Wang" userId="165de940-f6a7-469a-b0a6-e75a293fc742" providerId="ADAL" clId="{10CC9F3A-E8F0-4D70-8D1B-85AA98287D2E}" dt="2021-11-08T03:01:25.178" v="328" actId="47"/>
        <pc:sldMkLst>
          <pc:docMk/>
          <pc:sldMk cId="3169877175" sldId="1289"/>
        </pc:sldMkLst>
      </pc:sldChg>
      <pc:sldChg chg="del">
        <pc:chgData name="Jim Wang" userId="165de940-f6a7-469a-b0a6-e75a293fc742" providerId="ADAL" clId="{10CC9F3A-E8F0-4D70-8D1B-85AA98287D2E}" dt="2021-11-08T03:01:26.159" v="329" actId="47"/>
        <pc:sldMkLst>
          <pc:docMk/>
          <pc:sldMk cId="205299757" sldId="1290"/>
        </pc:sldMkLst>
      </pc:sldChg>
      <pc:sldChg chg="del">
        <pc:chgData name="Jim Wang" userId="165de940-f6a7-469a-b0a6-e75a293fc742" providerId="ADAL" clId="{10CC9F3A-E8F0-4D70-8D1B-85AA98287D2E}" dt="2021-11-08T03:09:07.835" v="372" actId="47"/>
        <pc:sldMkLst>
          <pc:docMk/>
          <pc:sldMk cId="2521647338" sldId="1301"/>
        </pc:sldMkLst>
      </pc:sldChg>
      <pc:sldChg chg="del">
        <pc:chgData name="Jim Wang" userId="165de940-f6a7-469a-b0a6-e75a293fc742" providerId="ADAL" clId="{10CC9F3A-E8F0-4D70-8D1B-85AA98287D2E}" dt="2021-11-08T03:23:57.148" v="520" actId="47"/>
        <pc:sldMkLst>
          <pc:docMk/>
          <pc:sldMk cId="1534922641" sldId="1303"/>
        </pc:sldMkLst>
      </pc:sldChg>
      <pc:sldChg chg="del">
        <pc:chgData name="Jim Wang" userId="165de940-f6a7-469a-b0a6-e75a293fc742" providerId="ADAL" clId="{10CC9F3A-E8F0-4D70-8D1B-85AA98287D2E}" dt="2021-11-08T03:23:57.697" v="521" actId="47"/>
        <pc:sldMkLst>
          <pc:docMk/>
          <pc:sldMk cId="1666580654" sldId="1304"/>
        </pc:sldMkLst>
      </pc:sldChg>
      <pc:sldChg chg="del">
        <pc:chgData name="Jim Wang" userId="165de940-f6a7-469a-b0a6-e75a293fc742" providerId="ADAL" clId="{10CC9F3A-E8F0-4D70-8D1B-85AA98287D2E}" dt="2021-11-08T03:23:58.226" v="522" actId="47"/>
        <pc:sldMkLst>
          <pc:docMk/>
          <pc:sldMk cId="2743463496" sldId="1305"/>
        </pc:sldMkLst>
      </pc:sldChg>
      <pc:sldChg chg="del">
        <pc:chgData name="Jim Wang" userId="165de940-f6a7-469a-b0a6-e75a293fc742" providerId="ADAL" clId="{10CC9F3A-E8F0-4D70-8D1B-85AA98287D2E}" dt="2021-11-08T03:23:59.160" v="523" actId="47"/>
        <pc:sldMkLst>
          <pc:docMk/>
          <pc:sldMk cId="2979757289" sldId="1306"/>
        </pc:sldMkLst>
      </pc:sldChg>
      <pc:sldChg chg="del">
        <pc:chgData name="Jim Wang" userId="165de940-f6a7-469a-b0a6-e75a293fc742" providerId="ADAL" clId="{10CC9F3A-E8F0-4D70-8D1B-85AA98287D2E}" dt="2021-11-08T03:24:00.213" v="524" actId="47"/>
        <pc:sldMkLst>
          <pc:docMk/>
          <pc:sldMk cId="1483334989" sldId="1307"/>
        </pc:sldMkLst>
      </pc:sldChg>
      <pc:sldChg chg="addSp delSp modSp mod ord modAnim">
        <pc:chgData name="Jim Wang" userId="165de940-f6a7-469a-b0a6-e75a293fc742" providerId="ADAL" clId="{10CC9F3A-E8F0-4D70-8D1B-85AA98287D2E}" dt="2021-11-08T02:53:41.701" v="284" actId="5793"/>
        <pc:sldMkLst>
          <pc:docMk/>
          <pc:sldMk cId="516287342" sldId="1314"/>
        </pc:sldMkLst>
        <pc:spChg chg="mod">
          <ac:chgData name="Jim Wang" userId="165de940-f6a7-469a-b0a6-e75a293fc742" providerId="ADAL" clId="{10CC9F3A-E8F0-4D70-8D1B-85AA98287D2E}" dt="2021-11-08T02:53:41.701" v="284" actId="5793"/>
          <ac:spMkLst>
            <pc:docMk/>
            <pc:sldMk cId="516287342" sldId="1314"/>
            <ac:spMk id="2" creationId="{9E955A95-7728-BD4E-B26E-ED5BD3C249E3}"/>
          </ac:spMkLst>
        </pc:spChg>
        <pc:spChg chg="add mod">
          <ac:chgData name="Jim Wang" userId="165de940-f6a7-469a-b0a6-e75a293fc742" providerId="ADAL" clId="{10CC9F3A-E8F0-4D70-8D1B-85AA98287D2E}" dt="2021-11-08T02:52:31.385" v="260" actId="1076"/>
          <ac:spMkLst>
            <pc:docMk/>
            <pc:sldMk cId="516287342" sldId="1314"/>
            <ac:spMk id="8" creationId="{35717C5A-F25C-47E4-9AB6-CC70D8882162}"/>
          </ac:spMkLst>
        </pc:spChg>
        <pc:picChg chg="add mod">
          <ac:chgData name="Jim Wang" userId="165de940-f6a7-469a-b0a6-e75a293fc742" providerId="ADAL" clId="{10CC9F3A-E8F0-4D70-8D1B-85AA98287D2E}" dt="2021-11-08T02:50:00.284" v="245" actId="1076"/>
          <ac:picMkLst>
            <pc:docMk/>
            <pc:sldMk cId="516287342" sldId="1314"/>
            <ac:picMk id="4" creationId="{498B3F11-CDAE-456C-8592-3BEAEC54B7B3}"/>
          </ac:picMkLst>
        </pc:picChg>
        <pc:picChg chg="add mod">
          <ac:chgData name="Jim Wang" userId="165de940-f6a7-469a-b0a6-e75a293fc742" providerId="ADAL" clId="{10CC9F3A-E8F0-4D70-8D1B-85AA98287D2E}" dt="2021-11-08T02:53:05.917" v="268" actId="1076"/>
          <ac:picMkLst>
            <pc:docMk/>
            <pc:sldMk cId="516287342" sldId="1314"/>
            <ac:picMk id="5" creationId="{5070997A-286F-42C1-89E7-F3AB1E19E263}"/>
          </ac:picMkLst>
        </pc:picChg>
        <pc:picChg chg="del mod">
          <ac:chgData name="Jim Wang" userId="165de940-f6a7-469a-b0a6-e75a293fc742" providerId="ADAL" clId="{10CC9F3A-E8F0-4D70-8D1B-85AA98287D2E}" dt="2021-11-08T02:49:58.070" v="244" actId="21"/>
          <ac:picMkLst>
            <pc:docMk/>
            <pc:sldMk cId="516287342" sldId="1314"/>
            <ac:picMk id="6" creationId="{59FB6A85-D3F6-4CE7-9EAF-74A796305185}"/>
          </ac:picMkLst>
        </pc:picChg>
        <pc:picChg chg="add mod">
          <ac:chgData name="Jim Wang" userId="165de940-f6a7-469a-b0a6-e75a293fc742" providerId="ADAL" clId="{10CC9F3A-E8F0-4D70-8D1B-85AA98287D2E}" dt="2021-11-08T02:53:03.417" v="267" actId="1076"/>
          <ac:picMkLst>
            <pc:docMk/>
            <pc:sldMk cId="516287342" sldId="1314"/>
            <ac:picMk id="7" creationId="{5A829B6C-C50C-4646-9FE4-E776CC7B75CB}"/>
          </ac:picMkLst>
        </pc:picChg>
      </pc:sldChg>
      <pc:sldChg chg="del">
        <pc:chgData name="Jim Wang" userId="165de940-f6a7-469a-b0a6-e75a293fc742" providerId="ADAL" clId="{10CC9F3A-E8F0-4D70-8D1B-85AA98287D2E}" dt="2021-11-08T03:35:41.147" v="671" actId="47"/>
        <pc:sldMkLst>
          <pc:docMk/>
          <pc:sldMk cId="2673511227" sldId="1319"/>
        </pc:sldMkLst>
      </pc:sldChg>
      <pc:sldChg chg="del">
        <pc:chgData name="Jim Wang" userId="165de940-f6a7-469a-b0a6-e75a293fc742" providerId="ADAL" clId="{10CC9F3A-E8F0-4D70-8D1B-85AA98287D2E}" dt="2021-11-08T03:35:34.652" v="669" actId="47"/>
        <pc:sldMkLst>
          <pc:docMk/>
          <pc:sldMk cId="1948720850" sldId="1320"/>
        </pc:sldMkLst>
      </pc:sldChg>
      <pc:sldChg chg="addSp delSp modSp add mod ord modAnim">
        <pc:chgData name="Jim Wang" userId="165de940-f6a7-469a-b0a6-e75a293fc742" providerId="ADAL" clId="{10CC9F3A-E8F0-4D70-8D1B-85AA98287D2E}" dt="2021-11-08T03:35:24.675" v="668" actId="2711"/>
        <pc:sldMkLst>
          <pc:docMk/>
          <pc:sldMk cId="2441485767" sldId="1321"/>
        </pc:sldMkLst>
        <pc:spChg chg="mod">
          <ac:chgData name="Jim Wang" userId="165de940-f6a7-469a-b0a6-e75a293fc742" providerId="ADAL" clId="{10CC9F3A-E8F0-4D70-8D1B-85AA98287D2E}" dt="2021-11-08T03:31:22.327" v="627" actId="20577"/>
          <ac:spMkLst>
            <pc:docMk/>
            <pc:sldMk cId="2441485767" sldId="1321"/>
            <ac:spMk id="5" creationId="{661B180A-AE15-40A4-9BD7-2C12F9FB2B5F}"/>
          </ac:spMkLst>
        </pc:spChg>
        <pc:spChg chg="del">
          <ac:chgData name="Jim Wang" userId="165de940-f6a7-469a-b0a6-e75a293fc742" providerId="ADAL" clId="{10CC9F3A-E8F0-4D70-8D1B-85AA98287D2E}" dt="2021-11-08T03:30:33.786" v="614" actId="478"/>
          <ac:spMkLst>
            <pc:docMk/>
            <pc:sldMk cId="2441485767" sldId="1321"/>
            <ac:spMk id="6" creationId="{70CBC57C-70C0-4847-9EF0-E4BF66C717B9}"/>
          </ac:spMkLst>
        </pc:spChg>
        <pc:spChg chg="del">
          <ac:chgData name="Jim Wang" userId="165de940-f6a7-469a-b0a6-e75a293fc742" providerId="ADAL" clId="{10CC9F3A-E8F0-4D70-8D1B-85AA98287D2E}" dt="2021-11-08T03:30:35.288" v="616" actId="478"/>
          <ac:spMkLst>
            <pc:docMk/>
            <pc:sldMk cId="2441485767" sldId="1321"/>
            <ac:spMk id="7" creationId="{5B3666D8-E2DF-4C5A-A5FE-22A3DCAC6B85}"/>
          </ac:spMkLst>
        </pc:spChg>
        <pc:spChg chg="add mod">
          <ac:chgData name="Jim Wang" userId="165de940-f6a7-469a-b0a6-e75a293fc742" providerId="ADAL" clId="{10CC9F3A-E8F0-4D70-8D1B-85AA98287D2E}" dt="2021-11-08T03:32:17.007" v="636" actId="14100"/>
          <ac:spMkLst>
            <pc:docMk/>
            <pc:sldMk cId="2441485767" sldId="1321"/>
            <ac:spMk id="12" creationId="{EEC8670C-1F45-4DED-B724-568B32A956AB}"/>
          </ac:spMkLst>
        </pc:spChg>
        <pc:spChg chg="add mod">
          <ac:chgData name="Jim Wang" userId="165de940-f6a7-469a-b0a6-e75a293fc742" providerId="ADAL" clId="{10CC9F3A-E8F0-4D70-8D1B-85AA98287D2E}" dt="2021-11-08T03:32:25.642" v="639" actId="14100"/>
          <ac:spMkLst>
            <pc:docMk/>
            <pc:sldMk cId="2441485767" sldId="1321"/>
            <ac:spMk id="13" creationId="{6C1831F9-5951-4EF5-837F-CF90202DBB50}"/>
          </ac:spMkLst>
        </pc:spChg>
        <pc:spChg chg="add mod">
          <ac:chgData name="Jim Wang" userId="165de940-f6a7-469a-b0a6-e75a293fc742" providerId="ADAL" clId="{10CC9F3A-E8F0-4D70-8D1B-85AA98287D2E}" dt="2021-11-08T03:34:00.349" v="655" actId="207"/>
          <ac:spMkLst>
            <pc:docMk/>
            <pc:sldMk cId="2441485767" sldId="1321"/>
            <ac:spMk id="16" creationId="{5E75BB09-1CBF-4887-88B6-701619A5D788}"/>
          </ac:spMkLst>
        </pc:spChg>
        <pc:spChg chg="add mod">
          <ac:chgData name="Jim Wang" userId="165de940-f6a7-469a-b0a6-e75a293fc742" providerId="ADAL" clId="{10CC9F3A-E8F0-4D70-8D1B-85AA98287D2E}" dt="2021-11-08T03:35:24.675" v="668" actId="2711"/>
          <ac:spMkLst>
            <pc:docMk/>
            <pc:sldMk cId="2441485767" sldId="1321"/>
            <ac:spMk id="17" creationId="{A7771B37-DAE2-4C65-AFF4-67B137D7575A}"/>
          </ac:spMkLst>
        </pc:spChg>
        <pc:picChg chg="del">
          <ac:chgData name="Jim Wang" userId="165de940-f6a7-469a-b0a6-e75a293fc742" providerId="ADAL" clId="{10CC9F3A-E8F0-4D70-8D1B-85AA98287D2E}" dt="2021-11-08T03:30:36.261" v="617" actId="478"/>
          <ac:picMkLst>
            <pc:docMk/>
            <pc:sldMk cId="2441485767" sldId="1321"/>
            <ac:picMk id="3" creationId="{977975B2-0A48-4620-929E-AFEAB1F2486E}"/>
          </ac:picMkLst>
        </pc:picChg>
        <pc:picChg chg="del">
          <ac:chgData name="Jim Wang" userId="165de940-f6a7-469a-b0a6-e75a293fc742" providerId="ADAL" clId="{10CC9F3A-E8F0-4D70-8D1B-85AA98287D2E}" dt="2021-11-08T03:30:34.383" v="615" actId="478"/>
          <ac:picMkLst>
            <pc:docMk/>
            <pc:sldMk cId="2441485767" sldId="1321"/>
            <ac:picMk id="4" creationId="{4CAC2DF4-BE73-4E35-9DE9-55278E82286C}"/>
          </ac:picMkLst>
        </pc:picChg>
        <pc:picChg chg="del">
          <ac:chgData name="Jim Wang" userId="165de940-f6a7-469a-b0a6-e75a293fc742" providerId="ADAL" clId="{10CC9F3A-E8F0-4D70-8D1B-85AA98287D2E}" dt="2021-11-08T03:30:31.895" v="613" actId="478"/>
          <ac:picMkLst>
            <pc:docMk/>
            <pc:sldMk cId="2441485767" sldId="1321"/>
            <ac:picMk id="8" creationId="{ACEB396D-4082-4D8D-B457-ECD6057A4519}"/>
          </ac:picMkLst>
        </pc:picChg>
        <pc:picChg chg="add del">
          <ac:chgData name="Jim Wang" userId="165de940-f6a7-469a-b0a6-e75a293fc742" providerId="ADAL" clId="{10CC9F3A-E8F0-4D70-8D1B-85AA98287D2E}" dt="2021-11-08T03:31:14.371" v="619" actId="478"/>
          <ac:picMkLst>
            <pc:docMk/>
            <pc:sldMk cId="2441485767" sldId="1321"/>
            <ac:picMk id="9" creationId="{8B799FBB-3057-47E9-8558-0BD0ECD5DD68}"/>
          </ac:picMkLst>
        </pc:picChg>
        <pc:picChg chg="add mod">
          <ac:chgData name="Jim Wang" userId="165de940-f6a7-469a-b0a6-e75a293fc742" providerId="ADAL" clId="{10CC9F3A-E8F0-4D70-8D1B-85AA98287D2E}" dt="2021-11-08T03:33:23.650" v="648" actId="108"/>
          <ac:picMkLst>
            <pc:docMk/>
            <pc:sldMk cId="2441485767" sldId="1321"/>
            <ac:picMk id="11" creationId="{EE83C224-FFB2-4F30-AB14-23C84F49966A}"/>
          </ac:picMkLst>
        </pc:picChg>
        <pc:picChg chg="add mod">
          <ac:chgData name="Jim Wang" userId="165de940-f6a7-469a-b0a6-e75a293fc742" providerId="ADAL" clId="{10CC9F3A-E8F0-4D70-8D1B-85AA98287D2E}" dt="2021-11-08T03:33:31.593" v="651" actId="1076"/>
          <ac:picMkLst>
            <pc:docMk/>
            <pc:sldMk cId="2441485767" sldId="1321"/>
            <ac:picMk id="15" creationId="{F98D6657-6705-4A26-BF64-0529159A0706}"/>
          </ac:picMkLst>
        </pc:picChg>
      </pc:sldChg>
      <pc:sldChg chg="modSp mod ord">
        <pc:chgData name="Jim Wang" userId="165de940-f6a7-469a-b0a6-e75a293fc742" providerId="ADAL" clId="{10CC9F3A-E8F0-4D70-8D1B-85AA98287D2E}" dt="2021-11-08T03:03:07.627" v="355" actId="20577"/>
        <pc:sldMkLst>
          <pc:docMk/>
          <pc:sldMk cId="1706911076" sldId="1322"/>
        </pc:sldMkLst>
        <pc:spChg chg="mod">
          <ac:chgData name="Jim Wang" userId="165de940-f6a7-469a-b0a6-e75a293fc742" providerId="ADAL" clId="{10CC9F3A-E8F0-4D70-8D1B-85AA98287D2E}" dt="2021-11-08T03:03:07.627" v="355" actId="20577"/>
          <ac:spMkLst>
            <pc:docMk/>
            <pc:sldMk cId="1706911076" sldId="1322"/>
            <ac:spMk id="4" creationId="{A0CA20F4-CB2D-491D-B0F0-A241753ED4BA}"/>
          </ac:spMkLst>
        </pc:spChg>
      </pc:sldChg>
      <pc:sldChg chg="del">
        <pc:chgData name="Jim Wang" userId="165de940-f6a7-469a-b0a6-e75a293fc742" providerId="ADAL" clId="{10CC9F3A-E8F0-4D70-8D1B-85AA98287D2E}" dt="2021-11-08T01:06:00.229" v="201" actId="47"/>
        <pc:sldMkLst>
          <pc:docMk/>
          <pc:sldMk cId="1866817155" sldId="1340"/>
        </pc:sldMkLst>
      </pc:sldChg>
      <pc:sldChg chg="addSp delSp modSp mod delAnim modAnim">
        <pc:chgData name="Jim Wang" userId="165de940-f6a7-469a-b0a6-e75a293fc742" providerId="ADAL" clId="{10CC9F3A-E8F0-4D70-8D1B-85AA98287D2E}" dt="2021-11-08T03:23:52.976" v="519" actId="20577"/>
        <pc:sldMkLst>
          <pc:docMk/>
          <pc:sldMk cId="1813939370" sldId="1342"/>
        </pc:sldMkLst>
        <pc:spChg chg="mod">
          <ac:chgData name="Jim Wang" userId="165de940-f6a7-469a-b0a6-e75a293fc742" providerId="ADAL" clId="{10CC9F3A-E8F0-4D70-8D1B-85AA98287D2E}" dt="2021-11-08T03:21:12.535" v="407" actId="108"/>
          <ac:spMkLst>
            <pc:docMk/>
            <pc:sldMk cId="1813939370" sldId="1342"/>
            <ac:spMk id="8" creationId="{41C40AF0-2DCA-4ED4-ACC3-5143CDECCC43}"/>
          </ac:spMkLst>
        </pc:spChg>
        <pc:spChg chg="add del mod">
          <ac:chgData name="Jim Wang" userId="165de940-f6a7-469a-b0a6-e75a293fc742" providerId="ADAL" clId="{10CC9F3A-E8F0-4D70-8D1B-85AA98287D2E}" dt="2021-11-08T03:18:03.515" v="391" actId="21"/>
          <ac:spMkLst>
            <pc:docMk/>
            <pc:sldMk cId="1813939370" sldId="1342"/>
            <ac:spMk id="9" creationId="{2167F2B4-C1D4-41BB-AADD-132EFE359DA8}"/>
          </ac:spMkLst>
        </pc:spChg>
        <pc:spChg chg="del">
          <ac:chgData name="Jim Wang" userId="165de940-f6a7-469a-b0a6-e75a293fc742" providerId="ADAL" clId="{10CC9F3A-E8F0-4D70-8D1B-85AA98287D2E}" dt="2021-11-08T03:09:24.392" v="376" actId="478"/>
          <ac:spMkLst>
            <pc:docMk/>
            <pc:sldMk cId="1813939370" sldId="1342"/>
            <ac:spMk id="10" creationId="{33942797-A43C-4BC0-8774-D048072F85B0}"/>
          </ac:spMkLst>
        </pc:spChg>
        <pc:spChg chg="del">
          <ac:chgData name="Jim Wang" userId="165de940-f6a7-469a-b0a6-e75a293fc742" providerId="ADAL" clId="{10CC9F3A-E8F0-4D70-8D1B-85AA98287D2E}" dt="2021-11-08T03:09:21.537" v="374" actId="478"/>
          <ac:spMkLst>
            <pc:docMk/>
            <pc:sldMk cId="1813939370" sldId="1342"/>
            <ac:spMk id="11" creationId="{4E769593-9F87-47E8-871C-089D9D8974C9}"/>
          </ac:spMkLst>
        </pc:spChg>
        <pc:spChg chg="add mod">
          <ac:chgData name="Jim Wang" userId="165de940-f6a7-469a-b0a6-e75a293fc742" providerId="ADAL" clId="{10CC9F3A-E8F0-4D70-8D1B-85AA98287D2E}" dt="2021-11-08T03:18:11.438" v="395" actId="14100"/>
          <ac:spMkLst>
            <pc:docMk/>
            <pc:sldMk cId="1813939370" sldId="1342"/>
            <ac:spMk id="12" creationId="{6DE78320-ECF0-48BF-B24F-9706B53D9878}"/>
          </ac:spMkLst>
        </pc:spChg>
        <pc:spChg chg="del">
          <ac:chgData name="Jim Wang" userId="165de940-f6a7-469a-b0a6-e75a293fc742" providerId="ADAL" clId="{10CC9F3A-E8F0-4D70-8D1B-85AA98287D2E}" dt="2021-11-08T03:09:23.114" v="375" actId="478"/>
          <ac:spMkLst>
            <pc:docMk/>
            <pc:sldMk cId="1813939370" sldId="1342"/>
            <ac:spMk id="14" creationId="{AB38CFD8-4532-4AE3-9CFC-E4C435AF4522}"/>
          </ac:spMkLst>
        </pc:spChg>
        <pc:spChg chg="add mod">
          <ac:chgData name="Jim Wang" userId="165de940-f6a7-469a-b0a6-e75a293fc742" providerId="ADAL" clId="{10CC9F3A-E8F0-4D70-8D1B-85AA98287D2E}" dt="2021-11-08T03:23:19.787" v="477" actId="1076"/>
          <ac:spMkLst>
            <pc:docMk/>
            <pc:sldMk cId="1813939370" sldId="1342"/>
            <ac:spMk id="15" creationId="{9BFE3DB3-E582-4895-9CFD-62E4BF38A3C4}"/>
          </ac:spMkLst>
        </pc:spChg>
        <pc:spChg chg="add mod">
          <ac:chgData name="Jim Wang" userId="165de940-f6a7-469a-b0a6-e75a293fc742" providerId="ADAL" clId="{10CC9F3A-E8F0-4D70-8D1B-85AA98287D2E}" dt="2021-11-08T03:23:52.976" v="519" actId="20577"/>
          <ac:spMkLst>
            <pc:docMk/>
            <pc:sldMk cId="1813939370" sldId="1342"/>
            <ac:spMk id="18" creationId="{1E350576-657F-49E0-8276-23FFD5B734CC}"/>
          </ac:spMkLst>
        </pc:spChg>
        <pc:picChg chg="del">
          <ac:chgData name="Jim Wang" userId="165de940-f6a7-469a-b0a6-e75a293fc742" providerId="ADAL" clId="{10CC9F3A-E8F0-4D70-8D1B-85AA98287D2E}" dt="2021-11-08T03:09:20.490" v="373" actId="478"/>
          <ac:picMkLst>
            <pc:docMk/>
            <pc:sldMk cId="1813939370" sldId="1342"/>
            <ac:picMk id="2" creationId="{F40D3344-7DFD-433C-9F1F-BD737DDD6AF6}"/>
          </ac:picMkLst>
        </pc:picChg>
        <pc:picChg chg="add del mod">
          <ac:chgData name="Jim Wang" userId="165de940-f6a7-469a-b0a6-e75a293fc742" providerId="ADAL" clId="{10CC9F3A-E8F0-4D70-8D1B-85AA98287D2E}" dt="2021-11-08T03:17:44.221" v="385" actId="478"/>
          <ac:picMkLst>
            <pc:docMk/>
            <pc:sldMk cId="1813939370" sldId="1342"/>
            <ac:picMk id="4" creationId="{189C70FF-8A30-4802-BB5A-007EC1595EDF}"/>
          </ac:picMkLst>
        </pc:picChg>
        <pc:picChg chg="add mod">
          <ac:chgData name="Jim Wang" userId="165de940-f6a7-469a-b0a6-e75a293fc742" providerId="ADAL" clId="{10CC9F3A-E8F0-4D70-8D1B-85AA98287D2E}" dt="2021-11-08T03:18:00.286" v="390" actId="1076"/>
          <ac:picMkLst>
            <pc:docMk/>
            <pc:sldMk cId="1813939370" sldId="1342"/>
            <ac:picMk id="6" creationId="{EBB007AF-67D6-4DF9-A009-D24CA30A7273}"/>
          </ac:picMkLst>
        </pc:picChg>
        <pc:picChg chg="add mod">
          <ac:chgData name="Jim Wang" userId="165de940-f6a7-469a-b0a6-e75a293fc742" providerId="ADAL" clId="{10CC9F3A-E8F0-4D70-8D1B-85AA98287D2E}" dt="2021-11-08T03:23:19.787" v="477" actId="1076"/>
          <ac:picMkLst>
            <pc:docMk/>
            <pc:sldMk cId="1813939370" sldId="1342"/>
            <ac:picMk id="13" creationId="{16540E03-9853-4CA3-87E6-637E2AF0B36D}"/>
          </ac:picMkLst>
        </pc:picChg>
        <pc:picChg chg="add mod">
          <ac:chgData name="Jim Wang" userId="165de940-f6a7-469a-b0a6-e75a293fc742" providerId="ADAL" clId="{10CC9F3A-E8F0-4D70-8D1B-85AA98287D2E}" dt="2021-11-08T03:23:29.184" v="482" actId="1076"/>
          <ac:picMkLst>
            <pc:docMk/>
            <pc:sldMk cId="1813939370" sldId="1342"/>
            <ac:picMk id="17" creationId="{4549380F-84C1-49A9-9B94-3F498C911695}"/>
          </ac:picMkLst>
        </pc:picChg>
      </pc:sldChg>
      <pc:sldChg chg="del">
        <pc:chgData name="Jim Wang" userId="165de940-f6a7-469a-b0a6-e75a293fc742" providerId="ADAL" clId="{10CC9F3A-E8F0-4D70-8D1B-85AA98287D2E}" dt="2021-11-08T03:24:01.266" v="525" actId="47"/>
        <pc:sldMkLst>
          <pc:docMk/>
          <pc:sldMk cId="127384671" sldId="1343"/>
        </pc:sldMkLst>
      </pc:sldChg>
      <pc:sldChg chg="del">
        <pc:chgData name="Jim Wang" userId="165de940-f6a7-469a-b0a6-e75a293fc742" providerId="ADAL" clId="{10CC9F3A-E8F0-4D70-8D1B-85AA98287D2E}" dt="2021-11-08T03:24:04.685" v="529" actId="47"/>
        <pc:sldMkLst>
          <pc:docMk/>
          <pc:sldMk cId="454307614" sldId="1346"/>
        </pc:sldMkLst>
      </pc:sldChg>
      <pc:sldChg chg="del">
        <pc:chgData name="Jim Wang" userId="165de940-f6a7-469a-b0a6-e75a293fc742" providerId="ADAL" clId="{10CC9F3A-E8F0-4D70-8D1B-85AA98287D2E}" dt="2021-11-08T03:24:06.118" v="530" actId="47"/>
        <pc:sldMkLst>
          <pc:docMk/>
          <pc:sldMk cId="1418619368" sldId="1347"/>
        </pc:sldMkLst>
      </pc:sldChg>
      <pc:sldChg chg="del">
        <pc:chgData name="Jim Wang" userId="165de940-f6a7-469a-b0a6-e75a293fc742" providerId="ADAL" clId="{10CC9F3A-E8F0-4D70-8D1B-85AA98287D2E}" dt="2021-11-08T03:24:06.847" v="531" actId="47"/>
        <pc:sldMkLst>
          <pc:docMk/>
          <pc:sldMk cId="1431149993" sldId="1348"/>
        </pc:sldMkLst>
      </pc:sldChg>
      <pc:sldChg chg="del">
        <pc:chgData name="Jim Wang" userId="165de940-f6a7-469a-b0a6-e75a293fc742" providerId="ADAL" clId="{10CC9F3A-E8F0-4D70-8D1B-85AA98287D2E}" dt="2021-11-08T03:24:07.780" v="532" actId="47"/>
        <pc:sldMkLst>
          <pc:docMk/>
          <pc:sldMk cId="224656181" sldId="1349"/>
        </pc:sldMkLst>
      </pc:sldChg>
      <pc:sldChg chg="del">
        <pc:chgData name="Jim Wang" userId="165de940-f6a7-469a-b0a6-e75a293fc742" providerId="ADAL" clId="{10CC9F3A-E8F0-4D70-8D1B-85AA98287D2E}" dt="2021-11-08T03:24:09.324" v="533" actId="47"/>
        <pc:sldMkLst>
          <pc:docMk/>
          <pc:sldMk cId="987737784" sldId="1350"/>
        </pc:sldMkLst>
      </pc:sldChg>
      <pc:sldChg chg="del">
        <pc:chgData name="Jim Wang" userId="165de940-f6a7-469a-b0a6-e75a293fc742" providerId="ADAL" clId="{10CC9F3A-E8F0-4D70-8D1B-85AA98287D2E}" dt="2021-11-08T03:24:09.858" v="534" actId="47"/>
        <pc:sldMkLst>
          <pc:docMk/>
          <pc:sldMk cId="2092339187" sldId="1351"/>
        </pc:sldMkLst>
      </pc:sldChg>
      <pc:sldChg chg="del">
        <pc:chgData name="Jim Wang" userId="165de940-f6a7-469a-b0a6-e75a293fc742" providerId="ADAL" clId="{10CC9F3A-E8F0-4D70-8D1B-85AA98287D2E}" dt="2021-11-08T03:24:11.099" v="535" actId="47"/>
        <pc:sldMkLst>
          <pc:docMk/>
          <pc:sldMk cId="3277287501" sldId="1352"/>
        </pc:sldMkLst>
      </pc:sldChg>
      <pc:sldChg chg="del">
        <pc:chgData name="Jim Wang" userId="165de940-f6a7-469a-b0a6-e75a293fc742" providerId="ADAL" clId="{10CC9F3A-E8F0-4D70-8D1B-85AA98287D2E}" dt="2021-11-08T03:24:02.018" v="526" actId="47"/>
        <pc:sldMkLst>
          <pc:docMk/>
          <pc:sldMk cId="2400173346" sldId="1359"/>
        </pc:sldMkLst>
      </pc:sldChg>
      <pc:sldChg chg="del">
        <pc:chgData name="Jim Wang" userId="165de940-f6a7-469a-b0a6-e75a293fc742" providerId="ADAL" clId="{10CC9F3A-E8F0-4D70-8D1B-85AA98287D2E}" dt="2021-11-08T03:24:02.700" v="527" actId="47"/>
        <pc:sldMkLst>
          <pc:docMk/>
          <pc:sldMk cId="1057818001" sldId="1360"/>
        </pc:sldMkLst>
      </pc:sldChg>
      <pc:sldChg chg="del">
        <pc:chgData name="Jim Wang" userId="165de940-f6a7-469a-b0a6-e75a293fc742" providerId="ADAL" clId="{10CC9F3A-E8F0-4D70-8D1B-85AA98287D2E}" dt="2021-11-08T03:24:03.400" v="528" actId="47"/>
        <pc:sldMkLst>
          <pc:docMk/>
          <pc:sldMk cId="1729055119" sldId="1361"/>
        </pc:sldMkLst>
      </pc:sldChg>
      <pc:sldChg chg="del ord">
        <pc:chgData name="Jim Wang" userId="165de940-f6a7-469a-b0a6-e75a293fc742" providerId="ADAL" clId="{10CC9F3A-E8F0-4D70-8D1B-85AA98287D2E}" dt="2021-11-08T03:34:44.353" v="662" actId="47"/>
        <pc:sldMkLst>
          <pc:docMk/>
          <pc:sldMk cId="878178374" sldId="1363"/>
        </pc:sldMkLst>
      </pc:sldChg>
      <pc:sldChg chg="del">
        <pc:chgData name="Jim Wang" userId="165de940-f6a7-469a-b0a6-e75a293fc742" providerId="ADAL" clId="{10CC9F3A-E8F0-4D70-8D1B-85AA98287D2E}" dt="2021-11-08T03:35:35.856" v="670" actId="47"/>
        <pc:sldMkLst>
          <pc:docMk/>
          <pc:sldMk cId="3602134196" sldId="1364"/>
        </pc:sldMkLst>
      </pc:sldChg>
      <pc:sldChg chg="modSp del mod">
        <pc:chgData name="Jim Wang" userId="165de940-f6a7-469a-b0a6-e75a293fc742" providerId="ADAL" clId="{10CC9F3A-E8F0-4D70-8D1B-85AA98287D2E}" dt="2021-11-08T03:36:42.998" v="704" actId="47"/>
        <pc:sldMkLst>
          <pc:docMk/>
          <pc:sldMk cId="2222820257" sldId="1365"/>
        </pc:sldMkLst>
        <pc:spChg chg="mod">
          <ac:chgData name="Jim Wang" userId="165de940-f6a7-469a-b0a6-e75a293fc742" providerId="ADAL" clId="{10CC9F3A-E8F0-4D70-8D1B-85AA98287D2E}" dt="2021-11-08T03:36:18.933" v="702" actId="2711"/>
          <ac:spMkLst>
            <pc:docMk/>
            <pc:sldMk cId="2222820257" sldId="1365"/>
            <ac:spMk id="123906" creationId="{00000000-0000-0000-0000-000000000000}"/>
          </ac:spMkLst>
        </pc:spChg>
      </pc:sldChg>
      <pc:sldChg chg="del">
        <pc:chgData name="Jim Wang" userId="165de940-f6a7-469a-b0a6-e75a293fc742" providerId="ADAL" clId="{10CC9F3A-E8F0-4D70-8D1B-85AA98287D2E}" dt="2021-11-08T03:36:44.070" v="705" actId="47"/>
        <pc:sldMkLst>
          <pc:docMk/>
          <pc:sldMk cId="113313821" sldId="1366"/>
        </pc:sldMkLst>
      </pc:sldChg>
      <pc:sldChg chg="del">
        <pc:chgData name="Jim Wang" userId="165de940-f6a7-469a-b0a6-e75a293fc742" providerId="ADAL" clId="{10CC9F3A-E8F0-4D70-8D1B-85AA98287D2E}" dt="2021-11-08T03:26:11.413" v="553" actId="47"/>
        <pc:sldMkLst>
          <pc:docMk/>
          <pc:sldMk cId="3539118238" sldId="1370"/>
        </pc:sldMkLst>
      </pc:sldChg>
      <pc:sldChg chg="modSp add mod">
        <pc:chgData name="Jim Wang" userId="165de940-f6a7-469a-b0a6-e75a293fc742" providerId="ADAL" clId="{10CC9F3A-E8F0-4D70-8D1B-85AA98287D2E}" dt="2021-11-08T00:56:40.959" v="33" actId="6549"/>
        <pc:sldMkLst>
          <pc:docMk/>
          <pc:sldMk cId="2713346222" sldId="1371"/>
        </pc:sldMkLst>
        <pc:spChg chg="mod">
          <ac:chgData name="Jim Wang" userId="165de940-f6a7-469a-b0a6-e75a293fc742" providerId="ADAL" clId="{10CC9F3A-E8F0-4D70-8D1B-85AA98287D2E}" dt="2021-11-08T00:56:40.959" v="33" actId="6549"/>
          <ac:spMkLst>
            <pc:docMk/>
            <pc:sldMk cId="2713346222" sldId="1371"/>
            <ac:spMk id="4" creationId="{A0CA20F4-CB2D-491D-B0F0-A241753ED4BA}"/>
          </ac:spMkLst>
        </pc:spChg>
      </pc:sldChg>
      <pc:sldChg chg="addSp modSp add mod ord modAnim">
        <pc:chgData name="Jim Wang" userId="165de940-f6a7-469a-b0a6-e75a293fc742" providerId="ADAL" clId="{10CC9F3A-E8F0-4D70-8D1B-85AA98287D2E}" dt="2021-11-08T03:37:26.535" v="716" actId="20577"/>
        <pc:sldMkLst>
          <pc:docMk/>
          <pc:sldMk cId="1561356806" sldId="1372"/>
        </pc:sldMkLst>
        <pc:spChg chg="mod">
          <ac:chgData name="Jim Wang" userId="165de940-f6a7-469a-b0a6-e75a293fc742" providerId="ADAL" clId="{10CC9F3A-E8F0-4D70-8D1B-85AA98287D2E}" dt="2021-11-08T01:04:11.637" v="153" actId="1076"/>
          <ac:spMkLst>
            <pc:docMk/>
            <pc:sldMk cId="1561356806" sldId="1372"/>
            <ac:spMk id="2" creationId="{9E955A95-7728-BD4E-B26E-ED5BD3C249E3}"/>
          </ac:spMkLst>
        </pc:spChg>
        <pc:spChg chg="add mod">
          <ac:chgData name="Jim Wang" userId="165de940-f6a7-469a-b0a6-e75a293fc742" providerId="ADAL" clId="{10CC9F3A-E8F0-4D70-8D1B-85AA98287D2E}" dt="2021-11-08T03:37:26.535" v="716" actId="20577"/>
          <ac:spMkLst>
            <pc:docMk/>
            <pc:sldMk cId="1561356806" sldId="1372"/>
            <ac:spMk id="5" creationId="{E6C82CB9-1EF7-4AF0-B919-6207DE9DE85F}"/>
          </ac:spMkLst>
        </pc:spChg>
        <pc:spChg chg="add mod">
          <ac:chgData name="Jim Wang" userId="165de940-f6a7-469a-b0a6-e75a293fc742" providerId="ADAL" clId="{10CC9F3A-E8F0-4D70-8D1B-85AA98287D2E}" dt="2021-11-08T01:05:53.935" v="198" actId="14100"/>
          <ac:spMkLst>
            <pc:docMk/>
            <pc:sldMk cId="1561356806" sldId="1372"/>
            <ac:spMk id="6" creationId="{2FD8C834-2EC2-495E-AFA4-4291F9E7AF96}"/>
          </ac:spMkLst>
        </pc:spChg>
        <pc:picChg chg="add mod">
          <ac:chgData name="Jim Wang" userId="165de940-f6a7-469a-b0a6-e75a293fc742" providerId="ADAL" clId="{10CC9F3A-E8F0-4D70-8D1B-85AA98287D2E}" dt="2021-11-08T01:03:46.705" v="150" actId="14100"/>
          <ac:picMkLst>
            <pc:docMk/>
            <pc:sldMk cId="1561356806" sldId="1372"/>
            <ac:picMk id="4" creationId="{CA8EA32F-4C25-46A5-961B-EBF249BE87DC}"/>
          </ac:picMkLst>
        </pc:picChg>
      </pc:sldChg>
      <pc:sldChg chg="modSp add del mod">
        <pc:chgData name="Jim Wang" userId="165de940-f6a7-469a-b0a6-e75a293fc742" providerId="ADAL" clId="{10CC9F3A-E8F0-4D70-8D1B-85AA98287D2E}" dt="2021-11-08T02:55:03.348" v="304" actId="47"/>
        <pc:sldMkLst>
          <pc:docMk/>
          <pc:sldMk cId="558627630" sldId="1373"/>
        </pc:sldMkLst>
        <pc:spChg chg="mod">
          <ac:chgData name="Jim Wang" userId="165de940-f6a7-469a-b0a6-e75a293fc742" providerId="ADAL" clId="{10CC9F3A-E8F0-4D70-8D1B-85AA98287D2E}" dt="2021-11-08T02:54:53.325" v="299" actId="20577"/>
          <ac:spMkLst>
            <pc:docMk/>
            <pc:sldMk cId="558627630" sldId="1373"/>
            <ac:spMk id="2" creationId="{9E955A95-7728-BD4E-B26E-ED5BD3C249E3}"/>
          </ac:spMkLst>
        </pc:spChg>
      </pc:sldChg>
      <pc:sldChg chg="add del">
        <pc:chgData name="Jim Wang" userId="165de940-f6a7-469a-b0a6-e75a293fc742" providerId="ADAL" clId="{10CC9F3A-E8F0-4D70-8D1B-85AA98287D2E}" dt="2021-11-08T02:55:05.747" v="305" actId="47"/>
        <pc:sldMkLst>
          <pc:docMk/>
          <pc:sldMk cId="3460861355" sldId="1374"/>
        </pc:sldMkLst>
      </pc:sldChg>
      <pc:sldChg chg="add del">
        <pc:chgData name="Jim Wang" userId="165de940-f6a7-469a-b0a6-e75a293fc742" providerId="ADAL" clId="{10CC9F3A-E8F0-4D70-8D1B-85AA98287D2E}" dt="2021-11-08T02:55:06.827" v="306" actId="47"/>
        <pc:sldMkLst>
          <pc:docMk/>
          <pc:sldMk cId="2052838963" sldId="1375"/>
        </pc:sldMkLst>
      </pc:sldChg>
      <pc:sldChg chg="addSp delSp modSp add mod delAnim modAnim">
        <pc:chgData name="Jim Wang" userId="165de940-f6a7-469a-b0a6-e75a293fc742" providerId="ADAL" clId="{10CC9F3A-E8F0-4D70-8D1B-85AA98287D2E}" dt="2021-11-08T02:54:30.438" v="294" actId="14100"/>
        <pc:sldMkLst>
          <pc:docMk/>
          <pc:sldMk cId="188685900" sldId="1376"/>
        </pc:sldMkLst>
        <pc:spChg chg="del">
          <ac:chgData name="Jim Wang" userId="165de940-f6a7-469a-b0a6-e75a293fc742" providerId="ADAL" clId="{10CC9F3A-E8F0-4D70-8D1B-85AA98287D2E}" dt="2021-11-08T02:54:12.856" v="290" actId="478"/>
          <ac:spMkLst>
            <pc:docMk/>
            <pc:sldMk cId="188685900" sldId="1376"/>
            <ac:spMk id="8" creationId="{35717C5A-F25C-47E4-9AB6-CC70D8882162}"/>
          </ac:spMkLst>
        </pc:spChg>
        <pc:spChg chg="add mod">
          <ac:chgData name="Jim Wang" userId="165de940-f6a7-469a-b0a6-e75a293fc742" providerId="ADAL" clId="{10CC9F3A-E8F0-4D70-8D1B-85AA98287D2E}" dt="2021-11-08T02:54:30.438" v="294" actId="14100"/>
          <ac:spMkLst>
            <pc:docMk/>
            <pc:sldMk cId="188685900" sldId="1376"/>
            <ac:spMk id="9" creationId="{42D4ABDB-5253-4E77-8081-6FEE7B317B10}"/>
          </ac:spMkLst>
        </pc:spChg>
        <pc:picChg chg="del">
          <ac:chgData name="Jim Wang" userId="165de940-f6a7-469a-b0a6-e75a293fc742" providerId="ADAL" clId="{10CC9F3A-E8F0-4D70-8D1B-85AA98287D2E}" dt="2021-11-08T02:54:08.482" v="289" actId="478"/>
          <ac:picMkLst>
            <pc:docMk/>
            <pc:sldMk cId="188685900" sldId="1376"/>
            <ac:picMk id="5" creationId="{5070997A-286F-42C1-89E7-F3AB1E19E263}"/>
          </ac:picMkLst>
        </pc:picChg>
        <pc:picChg chg="del">
          <ac:chgData name="Jim Wang" userId="165de940-f6a7-469a-b0a6-e75a293fc742" providerId="ADAL" clId="{10CC9F3A-E8F0-4D70-8D1B-85AA98287D2E}" dt="2021-11-08T02:54:07.484" v="288" actId="478"/>
          <ac:picMkLst>
            <pc:docMk/>
            <pc:sldMk cId="188685900" sldId="1376"/>
            <ac:picMk id="7" creationId="{5A829B6C-C50C-4646-9FE4-E776CC7B75CB}"/>
          </ac:picMkLst>
        </pc:picChg>
      </pc:sldChg>
      <pc:sldChg chg="add del">
        <pc:chgData name="Jim Wang" userId="165de940-f6a7-469a-b0a6-e75a293fc742" providerId="ADAL" clId="{10CC9F3A-E8F0-4D70-8D1B-85AA98287D2E}" dt="2021-11-08T02:49:33.645" v="238" actId="47"/>
        <pc:sldMkLst>
          <pc:docMk/>
          <pc:sldMk cId="3207676354" sldId="1376"/>
        </pc:sldMkLst>
      </pc:sldChg>
      <pc:sldChg chg="modSp add mod">
        <pc:chgData name="Jim Wang" userId="165de940-f6a7-469a-b0a6-e75a293fc742" providerId="ADAL" clId="{10CC9F3A-E8F0-4D70-8D1B-85AA98287D2E}" dt="2021-11-08T03:38:18.983" v="723" actId="20577"/>
        <pc:sldMkLst>
          <pc:docMk/>
          <pc:sldMk cId="1958458959" sldId="1377"/>
        </pc:sldMkLst>
        <pc:spChg chg="mod">
          <ac:chgData name="Jim Wang" userId="165de940-f6a7-469a-b0a6-e75a293fc742" providerId="ADAL" clId="{10CC9F3A-E8F0-4D70-8D1B-85AA98287D2E}" dt="2021-11-08T03:38:18.983" v="723" actId="20577"/>
          <ac:spMkLst>
            <pc:docMk/>
            <pc:sldMk cId="1958458959" sldId="1377"/>
            <ac:spMk id="4" creationId="{A0CA20F4-CB2D-491D-B0F0-A241753ED4BA}"/>
          </ac:spMkLst>
        </pc:spChg>
      </pc:sldChg>
      <pc:sldChg chg="addSp delSp modSp add mod modAnim">
        <pc:chgData name="Jim Wang" userId="165de940-f6a7-469a-b0a6-e75a293fc742" providerId="ADAL" clId="{10CC9F3A-E8F0-4D70-8D1B-85AA98287D2E}" dt="2021-11-08T03:29:56.079" v="612" actId="14100"/>
        <pc:sldMkLst>
          <pc:docMk/>
          <pc:sldMk cId="1080061908" sldId="1378"/>
        </pc:sldMkLst>
        <pc:spChg chg="mod">
          <ac:chgData name="Jim Wang" userId="165de940-f6a7-469a-b0a6-e75a293fc742" providerId="ADAL" clId="{10CC9F3A-E8F0-4D70-8D1B-85AA98287D2E}" dt="2021-11-08T03:29:19.119" v="605" actId="20577"/>
          <ac:spMkLst>
            <pc:docMk/>
            <pc:sldMk cId="1080061908" sldId="1378"/>
            <ac:spMk id="5" creationId="{661B180A-AE15-40A4-9BD7-2C12F9FB2B5F}"/>
          </ac:spMkLst>
        </pc:spChg>
        <pc:spChg chg="del">
          <ac:chgData name="Jim Wang" userId="165de940-f6a7-469a-b0a6-e75a293fc742" providerId="ADAL" clId="{10CC9F3A-E8F0-4D70-8D1B-85AA98287D2E}" dt="2021-11-08T03:29:03.443" v="566" actId="478"/>
          <ac:spMkLst>
            <pc:docMk/>
            <pc:sldMk cId="1080061908" sldId="1378"/>
            <ac:spMk id="6" creationId="{70CBC57C-70C0-4847-9EF0-E4BF66C717B9}"/>
          </ac:spMkLst>
        </pc:spChg>
        <pc:spChg chg="del">
          <ac:chgData name="Jim Wang" userId="165de940-f6a7-469a-b0a6-e75a293fc742" providerId="ADAL" clId="{10CC9F3A-E8F0-4D70-8D1B-85AA98287D2E}" dt="2021-11-08T03:29:05.383" v="567" actId="478"/>
          <ac:spMkLst>
            <pc:docMk/>
            <pc:sldMk cId="1080061908" sldId="1378"/>
            <ac:spMk id="7" creationId="{5B3666D8-E2DF-4C5A-A5FE-22A3DCAC6B85}"/>
          </ac:spMkLst>
        </pc:spChg>
        <pc:spChg chg="del">
          <ac:chgData name="Jim Wang" userId="165de940-f6a7-469a-b0a6-e75a293fc742" providerId="ADAL" clId="{10CC9F3A-E8F0-4D70-8D1B-85AA98287D2E}" dt="2021-11-08T03:29:07.074" v="569" actId="478"/>
          <ac:spMkLst>
            <pc:docMk/>
            <pc:sldMk cId="1080061908" sldId="1378"/>
            <ac:spMk id="13" creationId="{F66DAADE-4C05-45EB-95BC-EC7595F8AAC3}"/>
          </ac:spMkLst>
        </pc:spChg>
        <pc:spChg chg="add mod">
          <ac:chgData name="Jim Wang" userId="165de940-f6a7-469a-b0a6-e75a293fc742" providerId="ADAL" clId="{10CC9F3A-E8F0-4D70-8D1B-85AA98287D2E}" dt="2021-11-08T03:29:56.079" v="612" actId="14100"/>
          <ac:spMkLst>
            <pc:docMk/>
            <pc:sldMk cId="1080061908" sldId="1378"/>
            <ac:spMk id="17" creationId="{1B7C05FC-3D73-4A8E-A306-64F48FE07242}"/>
          </ac:spMkLst>
        </pc:spChg>
        <pc:picChg chg="del">
          <ac:chgData name="Jim Wang" userId="165de940-f6a7-469a-b0a6-e75a293fc742" providerId="ADAL" clId="{10CC9F3A-E8F0-4D70-8D1B-85AA98287D2E}" dt="2021-11-08T03:29:02.120" v="565" actId="478"/>
          <ac:picMkLst>
            <pc:docMk/>
            <pc:sldMk cId="1080061908" sldId="1378"/>
            <ac:picMk id="2" creationId="{7D29DE4A-5C63-4FC5-A4CE-FAEBBB1E0A3E}"/>
          </ac:picMkLst>
        </pc:picChg>
        <pc:picChg chg="del">
          <ac:chgData name="Jim Wang" userId="165de940-f6a7-469a-b0a6-e75a293fc742" providerId="ADAL" clId="{10CC9F3A-E8F0-4D70-8D1B-85AA98287D2E}" dt="2021-11-08T03:29:05.957" v="568" actId="478"/>
          <ac:picMkLst>
            <pc:docMk/>
            <pc:sldMk cId="1080061908" sldId="1378"/>
            <ac:picMk id="3" creationId="{977975B2-0A48-4620-929E-AFEAB1F2486E}"/>
          </ac:picMkLst>
        </pc:picChg>
        <pc:picChg chg="add mod">
          <ac:chgData name="Jim Wang" userId="165de940-f6a7-469a-b0a6-e75a293fc742" providerId="ADAL" clId="{10CC9F3A-E8F0-4D70-8D1B-85AA98287D2E}" dt="2021-11-08T03:29:40.109" v="608" actId="1076"/>
          <ac:picMkLst>
            <pc:docMk/>
            <pc:sldMk cId="1080061908" sldId="1378"/>
            <ac:picMk id="8" creationId="{D9ADB453-A54E-4D5F-B7C0-1F047CBCEA19}"/>
          </ac:picMkLst>
        </pc:picChg>
        <pc:picChg chg="del">
          <ac:chgData name="Jim Wang" userId="165de940-f6a7-469a-b0a6-e75a293fc742" providerId="ADAL" clId="{10CC9F3A-E8F0-4D70-8D1B-85AA98287D2E}" dt="2021-11-08T03:28:59.806" v="561" actId="478"/>
          <ac:picMkLst>
            <pc:docMk/>
            <pc:sldMk cId="1080061908" sldId="1378"/>
            <ac:picMk id="12" creationId="{E0FD24C3-2E3C-401E-91CF-ED08E1CC8F2A}"/>
          </ac:picMkLst>
        </pc:picChg>
        <pc:picChg chg="del">
          <ac:chgData name="Jim Wang" userId="165de940-f6a7-469a-b0a6-e75a293fc742" providerId="ADAL" clId="{10CC9F3A-E8F0-4D70-8D1B-85AA98287D2E}" dt="2021-11-08T03:29:00.486" v="562" actId="478"/>
          <ac:picMkLst>
            <pc:docMk/>
            <pc:sldMk cId="1080061908" sldId="1378"/>
            <ac:picMk id="14" creationId="{1F3CA155-9FB4-48BD-9E09-E3B18029EA24}"/>
          </ac:picMkLst>
        </pc:picChg>
        <pc:picChg chg="del">
          <ac:chgData name="Jim Wang" userId="165de940-f6a7-469a-b0a6-e75a293fc742" providerId="ADAL" clId="{10CC9F3A-E8F0-4D70-8D1B-85AA98287D2E}" dt="2021-11-08T03:29:01.341" v="564" actId="478"/>
          <ac:picMkLst>
            <pc:docMk/>
            <pc:sldMk cId="1080061908" sldId="1378"/>
            <ac:picMk id="15" creationId="{1DE57C9A-AD15-48B7-957C-40FA87E3CECC}"/>
          </ac:picMkLst>
        </pc:picChg>
        <pc:picChg chg="del">
          <ac:chgData name="Jim Wang" userId="165de940-f6a7-469a-b0a6-e75a293fc742" providerId="ADAL" clId="{10CC9F3A-E8F0-4D70-8D1B-85AA98287D2E}" dt="2021-11-08T03:29:00.886" v="563" actId="478"/>
          <ac:picMkLst>
            <pc:docMk/>
            <pc:sldMk cId="1080061908" sldId="1378"/>
            <ac:picMk id="16" creationId="{556FB85A-0A4E-44F9-86CB-F240AA7E8B7E}"/>
          </ac:picMkLst>
        </pc:picChg>
      </pc:sldChg>
      <pc:sldChg chg="modSp add mod">
        <pc:chgData name="Jim Wang" userId="165de940-f6a7-469a-b0a6-e75a293fc742" providerId="ADAL" clId="{10CC9F3A-E8F0-4D70-8D1B-85AA98287D2E}" dt="2021-11-08T03:36:04.449" v="700" actId="20577"/>
        <pc:sldMkLst>
          <pc:docMk/>
          <pc:sldMk cId="2725217827" sldId="1379"/>
        </pc:sldMkLst>
        <pc:spChg chg="mod">
          <ac:chgData name="Jim Wang" userId="165de940-f6a7-469a-b0a6-e75a293fc742" providerId="ADAL" clId="{10CC9F3A-E8F0-4D70-8D1B-85AA98287D2E}" dt="2021-11-08T03:36:04.449" v="700" actId="20577"/>
          <ac:spMkLst>
            <pc:docMk/>
            <pc:sldMk cId="2725217827" sldId="1379"/>
            <ac:spMk id="4" creationId="{A0CA20F4-CB2D-491D-B0F0-A241753ED4BA}"/>
          </ac:spMkLst>
        </pc:spChg>
      </pc:sldChg>
    </pc:docChg>
  </pc:docChgLst>
  <pc:docChgLst>
    <pc:chgData name="Huan Guo" userId="2a495b55-29ab-4476-80bb-dd6747edfa52" providerId="ADAL" clId="{8BFA6D14-5508-4A2D-B72E-116A5B49E66F}"/>
    <pc:docChg chg="undo redo custSel addSld modSld sldOrd">
      <pc:chgData name="Huan Guo" userId="2a495b55-29ab-4476-80bb-dd6747edfa52" providerId="ADAL" clId="{8BFA6D14-5508-4A2D-B72E-116A5B49E66F}" dt="2021-11-09T06:53:11.384" v="612" actId="14100"/>
      <pc:docMkLst>
        <pc:docMk/>
      </pc:docMkLst>
      <pc:sldChg chg="modSp mod">
        <pc:chgData name="Huan Guo" userId="2a495b55-29ab-4476-80bb-dd6747edfa52" providerId="ADAL" clId="{8BFA6D14-5508-4A2D-B72E-116A5B49E66F}" dt="2021-11-09T06:38:33.690" v="540" actId="20577"/>
        <pc:sldMkLst>
          <pc:docMk/>
          <pc:sldMk cId="3692024833" sldId="1104"/>
        </pc:sldMkLst>
        <pc:spChg chg="mod">
          <ac:chgData name="Huan Guo" userId="2a495b55-29ab-4476-80bb-dd6747edfa52" providerId="ADAL" clId="{8BFA6D14-5508-4A2D-B72E-116A5B49E66F}" dt="2021-11-09T06:38:33.690" v="540" actId="20577"/>
          <ac:spMkLst>
            <pc:docMk/>
            <pc:sldMk cId="3692024833" sldId="1104"/>
            <ac:spMk id="123906" creationId="{00000000-0000-0000-0000-000000000000}"/>
          </ac:spMkLst>
        </pc:spChg>
      </pc:sldChg>
      <pc:sldChg chg="modSp mod">
        <pc:chgData name="Huan Guo" userId="2a495b55-29ab-4476-80bb-dd6747edfa52" providerId="ADAL" clId="{8BFA6D14-5508-4A2D-B72E-116A5B49E66F}" dt="2021-11-09T05:38:36.652" v="228" actId="20577"/>
        <pc:sldMkLst>
          <pc:docMk/>
          <pc:sldMk cId="1706911076" sldId="1322"/>
        </pc:sldMkLst>
        <pc:spChg chg="mod">
          <ac:chgData name="Huan Guo" userId="2a495b55-29ab-4476-80bb-dd6747edfa52" providerId="ADAL" clId="{8BFA6D14-5508-4A2D-B72E-116A5B49E66F}" dt="2021-11-09T05:38:36.652" v="228" actId="20577"/>
          <ac:spMkLst>
            <pc:docMk/>
            <pc:sldMk cId="1706911076" sldId="1322"/>
            <ac:spMk id="4" creationId="{A0CA20F4-CB2D-491D-B0F0-A241753ED4BA}"/>
          </ac:spMkLst>
        </pc:spChg>
      </pc:sldChg>
      <pc:sldChg chg="ord">
        <pc:chgData name="Huan Guo" userId="2a495b55-29ab-4476-80bb-dd6747edfa52" providerId="ADAL" clId="{8BFA6D14-5508-4A2D-B72E-116A5B49E66F}" dt="2021-11-09T05:37:31.971" v="226"/>
        <pc:sldMkLst>
          <pc:docMk/>
          <pc:sldMk cId="2713346222" sldId="1371"/>
        </pc:sldMkLst>
      </pc:sldChg>
      <pc:sldChg chg="modSp mod ord">
        <pc:chgData name="Huan Guo" userId="2a495b55-29ab-4476-80bb-dd6747edfa52" providerId="ADAL" clId="{8BFA6D14-5508-4A2D-B72E-116A5B49E66F}" dt="2021-11-09T05:41:20.531" v="255" actId="20577"/>
        <pc:sldMkLst>
          <pc:docMk/>
          <pc:sldMk cId="2725217827" sldId="1379"/>
        </pc:sldMkLst>
        <pc:spChg chg="mod">
          <ac:chgData name="Huan Guo" userId="2a495b55-29ab-4476-80bb-dd6747edfa52" providerId="ADAL" clId="{8BFA6D14-5508-4A2D-B72E-116A5B49E66F}" dt="2021-11-09T05:41:20.531" v="255" actId="20577"/>
          <ac:spMkLst>
            <pc:docMk/>
            <pc:sldMk cId="2725217827" sldId="1379"/>
            <ac:spMk id="4" creationId="{A0CA20F4-CB2D-491D-B0F0-A241753ED4BA}"/>
          </ac:spMkLst>
        </pc:spChg>
      </pc:sldChg>
      <pc:sldChg chg="addSp delSp modSp new mod modClrScheme chgLayout">
        <pc:chgData name="Huan Guo" userId="2a495b55-29ab-4476-80bb-dd6747edfa52" providerId="ADAL" clId="{8BFA6D14-5508-4A2D-B72E-116A5B49E66F}" dt="2021-11-09T05:41:11.522" v="245" actId="20577"/>
        <pc:sldMkLst>
          <pc:docMk/>
          <pc:sldMk cId="1536088346" sldId="1380"/>
        </pc:sldMkLst>
        <pc:spChg chg="del mod ord">
          <ac:chgData name="Huan Guo" userId="2a495b55-29ab-4476-80bb-dd6747edfa52" providerId="ADAL" clId="{8BFA6D14-5508-4A2D-B72E-116A5B49E66F}" dt="2021-11-09T05:32:49.543" v="10" actId="700"/>
          <ac:spMkLst>
            <pc:docMk/>
            <pc:sldMk cId="1536088346" sldId="1380"/>
            <ac:spMk id="2" creationId="{46C50B38-7E6A-4884-817C-474745C2B4FC}"/>
          </ac:spMkLst>
        </pc:spChg>
        <pc:spChg chg="add del mod ord">
          <ac:chgData name="Huan Guo" userId="2a495b55-29ab-4476-80bb-dd6747edfa52" providerId="ADAL" clId="{8BFA6D14-5508-4A2D-B72E-116A5B49E66F}" dt="2021-11-09T05:35:01.972" v="72" actId="478"/>
          <ac:spMkLst>
            <pc:docMk/>
            <pc:sldMk cId="1536088346" sldId="1380"/>
            <ac:spMk id="3" creationId="{1BDB769B-5991-4126-8BC4-FD3784B85694}"/>
          </ac:spMkLst>
        </pc:spChg>
        <pc:spChg chg="add del mod ord">
          <ac:chgData name="Huan Guo" userId="2a495b55-29ab-4476-80bb-dd6747edfa52" providerId="ADAL" clId="{8BFA6D14-5508-4A2D-B72E-116A5B49E66F}" dt="2021-11-09T05:33:44.102" v="46" actId="478"/>
          <ac:spMkLst>
            <pc:docMk/>
            <pc:sldMk cId="1536088346" sldId="1380"/>
            <ac:spMk id="4" creationId="{BD4392C1-AAB2-4B64-91D0-04AEBFC01D10}"/>
          </ac:spMkLst>
        </pc:spChg>
        <pc:spChg chg="add del mod ord">
          <ac:chgData name="Huan Guo" userId="2a495b55-29ab-4476-80bb-dd6747edfa52" providerId="ADAL" clId="{8BFA6D14-5508-4A2D-B72E-116A5B49E66F}" dt="2021-11-09T05:34:20.269" v="62" actId="478"/>
          <ac:spMkLst>
            <pc:docMk/>
            <pc:sldMk cId="1536088346" sldId="1380"/>
            <ac:spMk id="5" creationId="{DFCFACDD-7FF1-4446-B476-AA6E1AF78783}"/>
          </ac:spMkLst>
        </pc:spChg>
        <pc:spChg chg="add del mod">
          <ac:chgData name="Huan Guo" userId="2a495b55-29ab-4476-80bb-dd6747edfa52" providerId="ADAL" clId="{8BFA6D14-5508-4A2D-B72E-116A5B49E66F}" dt="2021-11-09T05:35:05.201" v="73" actId="478"/>
          <ac:spMkLst>
            <pc:docMk/>
            <pc:sldMk cId="1536088346" sldId="1380"/>
            <ac:spMk id="7" creationId="{B694362D-C291-41A0-9973-A4E8F9398E46}"/>
          </ac:spMkLst>
        </pc:spChg>
        <pc:spChg chg="add mod">
          <ac:chgData name="Huan Guo" userId="2a495b55-29ab-4476-80bb-dd6747edfa52" providerId="ADAL" clId="{8BFA6D14-5508-4A2D-B72E-116A5B49E66F}" dt="2021-11-09T05:41:11.522" v="245" actId="20577"/>
          <ac:spMkLst>
            <pc:docMk/>
            <pc:sldMk cId="1536088346" sldId="1380"/>
            <ac:spMk id="8" creationId="{45236455-BC0C-4925-BC1C-50F8AAC42D0E}"/>
          </ac:spMkLst>
        </pc:spChg>
      </pc:sldChg>
      <pc:sldChg chg="modSp new mod">
        <pc:chgData name="Huan Guo" userId="2a495b55-29ab-4476-80bb-dd6747edfa52" providerId="ADAL" clId="{8BFA6D14-5508-4A2D-B72E-116A5B49E66F}" dt="2021-11-09T05:39:36.014" v="231" actId="20577"/>
        <pc:sldMkLst>
          <pc:docMk/>
          <pc:sldMk cId="1048361599" sldId="1381"/>
        </pc:sldMkLst>
        <pc:spChg chg="mod">
          <ac:chgData name="Huan Guo" userId="2a495b55-29ab-4476-80bb-dd6747edfa52" providerId="ADAL" clId="{8BFA6D14-5508-4A2D-B72E-116A5B49E66F}" dt="2021-11-09T05:39:36.014" v="231" actId="20577"/>
          <ac:spMkLst>
            <pc:docMk/>
            <pc:sldMk cId="1048361599" sldId="1381"/>
            <ac:spMk id="2" creationId="{C537726B-982E-40A8-8BBA-CD92FEFE8989}"/>
          </ac:spMkLst>
        </pc:spChg>
      </pc:sldChg>
      <pc:sldChg chg="addSp delSp modSp new mod ord modClrScheme chgLayout">
        <pc:chgData name="Huan Guo" userId="2a495b55-29ab-4476-80bb-dd6747edfa52" providerId="ADAL" clId="{8BFA6D14-5508-4A2D-B72E-116A5B49E66F}" dt="2021-11-09T06:53:11.384" v="612" actId="14100"/>
        <pc:sldMkLst>
          <pc:docMk/>
          <pc:sldMk cId="2296203666" sldId="1382"/>
        </pc:sldMkLst>
        <pc:spChg chg="mod">
          <ac:chgData name="Huan Guo" userId="2a495b55-29ab-4476-80bb-dd6747edfa52" providerId="ADAL" clId="{8BFA6D14-5508-4A2D-B72E-116A5B49E66F}" dt="2021-11-09T06:41:57.854" v="603" actId="26606"/>
          <ac:spMkLst>
            <pc:docMk/>
            <pc:sldMk cId="2296203666" sldId="1382"/>
            <ac:spMk id="2" creationId="{971D5B77-9FFE-4450-BD22-FB40AB055B92}"/>
          </ac:spMkLst>
        </pc:spChg>
        <pc:spChg chg="del">
          <ac:chgData name="Huan Guo" userId="2a495b55-29ab-4476-80bb-dd6747edfa52" providerId="ADAL" clId="{8BFA6D14-5508-4A2D-B72E-116A5B49E66F}" dt="2021-11-09T06:41:19.979" v="595" actId="22"/>
          <ac:spMkLst>
            <pc:docMk/>
            <pc:sldMk cId="2296203666" sldId="1382"/>
            <ac:spMk id="3" creationId="{D9099133-4787-40F5-B1EF-909440E7D2D6}"/>
          </ac:spMkLst>
        </pc:spChg>
        <pc:graphicFrameChg chg="add mod modGraphic">
          <ac:chgData name="Huan Guo" userId="2a495b55-29ab-4476-80bb-dd6747edfa52" providerId="ADAL" clId="{8BFA6D14-5508-4A2D-B72E-116A5B49E66F}" dt="2021-11-09T06:53:11.384" v="612" actId="14100"/>
          <ac:graphicFrameMkLst>
            <pc:docMk/>
            <pc:sldMk cId="2296203666" sldId="1382"/>
            <ac:graphicFrameMk id="3" creationId="{8197768B-AFBA-4ECC-AD31-8378901849E1}"/>
          </ac:graphicFrameMkLst>
        </pc:graphicFrameChg>
        <pc:picChg chg="add mod ord">
          <ac:chgData name="Huan Guo" userId="2a495b55-29ab-4476-80bb-dd6747edfa52" providerId="ADAL" clId="{8BFA6D14-5508-4A2D-B72E-116A5B49E66F}" dt="2021-11-09T06:42:20.190" v="607" actId="14100"/>
          <ac:picMkLst>
            <pc:docMk/>
            <pc:sldMk cId="2296203666" sldId="1382"/>
            <ac:picMk id="5" creationId="{D14A590F-6DB1-4242-975E-AEA7C81DD144}"/>
          </ac:picMkLst>
        </pc:picChg>
      </pc:sldChg>
      <pc:sldChg chg="addSp delSp modSp new mod ord">
        <pc:chgData name="Huan Guo" userId="2a495b55-29ab-4476-80bb-dd6747edfa52" providerId="ADAL" clId="{8BFA6D14-5508-4A2D-B72E-116A5B49E66F}" dt="2021-11-09T06:38:12.566" v="533" actId="20577"/>
        <pc:sldMkLst>
          <pc:docMk/>
          <pc:sldMk cId="3205303759" sldId="1383"/>
        </pc:sldMkLst>
        <pc:spChg chg="mod">
          <ac:chgData name="Huan Guo" userId="2a495b55-29ab-4476-80bb-dd6747edfa52" providerId="ADAL" clId="{8BFA6D14-5508-4A2D-B72E-116A5B49E66F}" dt="2021-11-09T06:37:25.233" v="453" actId="20577"/>
          <ac:spMkLst>
            <pc:docMk/>
            <pc:sldMk cId="3205303759" sldId="1383"/>
            <ac:spMk id="2" creationId="{2605406B-F13E-4862-8A01-ED40896EDC85}"/>
          </ac:spMkLst>
        </pc:spChg>
        <pc:spChg chg="add del">
          <ac:chgData name="Huan Guo" userId="2a495b55-29ab-4476-80bb-dd6747edfa52" providerId="ADAL" clId="{8BFA6D14-5508-4A2D-B72E-116A5B49E66F}" dt="2021-11-09T05:43:36.793" v="284"/>
          <ac:spMkLst>
            <pc:docMk/>
            <pc:sldMk cId="3205303759" sldId="1383"/>
            <ac:spMk id="3" creationId="{A6EAF55D-4352-44FF-9244-6E914E32BE04}"/>
          </ac:spMkLst>
        </pc:spChg>
        <pc:spChg chg="add del mod">
          <ac:chgData name="Huan Guo" userId="2a495b55-29ab-4476-80bb-dd6747edfa52" providerId="ADAL" clId="{8BFA6D14-5508-4A2D-B72E-116A5B49E66F}" dt="2021-11-09T06:29:26.128" v="294" actId="14100"/>
          <ac:spMkLst>
            <pc:docMk/>
            <pc:sldMk cId="3205303759" sldId="1383"/>
            <ac:spMk id="5" creationId="{817BA650-D354-4451-914B-FD80FD3BE331}"/>
          </ac:spMkLst>
        </pc:spChg>
        <pc:spChg chg="add mod">
          <ac:chgData name="Huan Guo" userId="2a495b55-29ab-4476-80bb-dd6747edfa52" providerId="ADAL" clId="{8BFA6D14-5508-4A2D-B72E-116A5B49E66F}" dt="2021-11-09T06:38:12.566" v="533" actId="20577"/>
          <ac:spMkLst>
            <pc:docMk/>
            <pc:sldMk cId="3205303759" sldId="1383"/>
            <ac:spMk id="8" creationId="{B0A1B20B-EEFD-4690-A466-496439FE8C00}"/>
          </ac:spMkLst>
        </pc:spChg>
        <pc:graphicFrameChg chg="add del mod modGraphic">
          <ac:chgData name="Huan Guo" userId="2a495b55-29ab-4476-80bb-dd6747edfa52" providerId="ADAL" clId="{8BFA6D14-5508-4A2D-B72E-116A5B49E66F}" dt="2021-11-09T06:33:39.725" v="339" actId="478"/>
          <ac:graphicFrameMkLst>
            <pc:docMk/>
            <pc:sldMk cId="3205303759" sldId="1383"/>
            <ac:graphicFrameMk id="4" creationId="{8421A5F2-8C4E-4AB8-82D6-8DE423D3A87E}"/>
          </ac:graphicFrameMkLst>
        </pc:graphicFrameChg>
        <pc:graphicFrameChg chg="add mod modGraphic">
          <ac:chgData name="Huan Guo" userId="2a495b55-29ab-4476-80bb-dd6747edfa52" providerId="ADAL" clId="{8BFA6D14-5508-4A2D-B72E-116A5B49E66F}" dt="2021-11-09T06:35:00.839" v="355" actId="14100"/>
          <ac:graphicFrameMkLst>
            <pc:docMk/>
            <pc:sldMk cId="3205303759" sldId="1383"/>
            <ac:graphicFrameMk id="6" creationId="{52EA606F-1DDF-4DEC-AC1C-381CE18768C9}"/>
          </ac:graphicFrameMkLst>
        </pc:graphicFrameChg>
      </pc:sldChg>
    </pc:docChg>
  </pc:docChgLst>
  <pc:docChgLst>
    <pc:chgData name="Linda Cubias" userId="S::linda.cubias@proquest.com::596acf2b-5728-4208-8c4f-f877beda3f02" providerId="AD" clId="Web-{12D9E425-43F9-A14F-C21C-BDDEED04373A}"/>
    <pc:docChg chg="modSld">
      <pc:chgData name="Linda Cubias" userId="S::linda.cubias@proquest.com::596acf2b-5728-4208-8c4f-f877beda3f02" providerId="AD" clId="Web-{12D9E425-43F9-A14F-C21C-BDDEED04373A}" dt="2018-12-19T18:19:45.635" v="0" actId="1076"/>
      <pc:docMkLst>
        <pc:docMk/>
      </pc:docMkLst>
      <pc:sldChg chg="modSp">
        <pc:chgData name="Linda Cubias" userId="S::linda.cubias@proquest.com::596acf2b-5728-4208-8c4f-f877beda3f02" providerId="AD" clId="Web-{12D9E425-43F9-A14F-C21C-BDDEED04373A}" dt="2018-12-19T18:19:45.635" v="0" actId="1076"/>
        <pc:sldMkLst>
          <pc:docMk/>
          <pc:sldMk cId="1245830660" sldId="593"/>
        </pc:sldMkLst>
        <pc:grpChg chg="mod">
          <ac:chgData name="Linda Cubias" userId="S::linda.cubias@proquest.com::596acf2b-5728-4208-8c4f-f877beda3f02" providerId="AD" clId="Web-{12D9E425-43F9-A14F-C21C-BDDEED04373A}" dt="2018-12-19T18:19:45.635" v="0" actId="1076"/>
          <ac:grpSpMkLst>
            <pc:docMk/>
            <pc:sldMk cId="1245830660" sldId="593"/>
            <ac:grpSpMk id="10" creationId="{05EE1A48-E863-4807-9A49-8E3E806ABB6A}"/>
          </ac:grpSpMkLst>
        </pc:grpChg>
      </pc:sldChg>
    </pc:docChg>
  </pc:docChgLst>
  <pc:docChgLst>
    <pc:chgData name="Linda Cubias" userId="596acf2b-5728-4208-8c4f-f877beda3f02" providerId="ADAL" clId="{D6EF36E0-82D6-4D25-970B-AB31DFDECC4B}"/>
    <pc:docChg chg="undo custSel addSld delSld modSld">
      <pc:chgData name="Linda Cubias" userId="596acf2b-5728-4208-8c4f-f877beda3f02" providerId="ADAL" clId="{D6EF36E0-82D6-4D25-970B-AB31DFDECC4B}" dt="2018-12-18T14:35:06.554" v="5928" actId="14100"/>
      <pc:docMkLst>
        <pc:docMk/>
      </pc:docMkLst>
      <pc:sldChg chg="modSp">
        <pc:chgData name="Linda Cubias" userId="596acf2b-5728-4208-8c4f-f877beda3f02" providerId="ADAL" clId="{D6EF36E0-82D6-4D25-970B-AB31DFDECC4B}" dt="2018-12-18T14:20:23.565" v="5201" actId="14100"/>
        <pc:sldMkLst>
          <pc:docMk/>
          <pc:sldMk cId="3849247606" sldId="442"/>
        </pc:sldMkLst>
        <pc:spChg chg="mod">
          <ac:chgData name="Linda Cubias" userId="596acf2b-5728-4208-8c4f-f877beda3f02" providerId="ADAL" clId="{D6EF36E0-82D6-4D25-970B-AB31DFDECC4B}" dt="2018-12-18T14:20:23.565" v="5201" actId="14100"/>
          <ac:spMkLst>
            <pc:docMk/>
            <pc:sldMk cId="3849247606" sldId="442"/>
            <ac:spMk id="30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0:38.936" v="5209" actId="20577"/>
        <pc:sldMkLst>
          <pc:docMk/>
          <pc:sldMk cId="3130288169" sldId="443"/>
        </pc:sldMkLst>
        <pc:spChg chg="mod">
          <ac:chgData name="Linda Cubias" userId="596acf2b-5728-4208-8c4f-f877beda3f02" providerId="ADAL" clId="{D6EF36E0-82D6-4D25-970B-AB31DFDECC4B}" dt="2018-12-18T14:20:38.936" v="5209" actId="20577"/>
          <ac:spMkLst>
            <pc:docMk/>
            <pc:sldMk cId="3130288169" sldId="443"/>
            <ac:spMk id="30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4:49.259" v="5436" actId="20577"/>
        <pc:sldMkLst>
          <pc:docMk/>
          <pc:sldMk cId="3266950330" sldId="452"/>
        </pc:sldMkLst>
        <pc:spChg chg="mod">
          <ac:chgData name="Linda Cubias" userId="596acf2b-5728-4208-8c4f-f877beda3f02" providerId="ADAL" clId="{D6EF36E0-82D6-4D25-970B-AB31DFDECC4B}" dt="2018-12-18T14:23:49.039" v="5393" actId="14100"/>
          <ac:spMkLst>
            <pc:docMk/>
            <pc:sldMk cId="3266950330" sldId="452"/>
            <ac:spMk id="2" creationId="{F6B6319D-603D-4A83-BEC4-B6E73EE2DAF8}"/>
          </ac:spMkLst>
        </pc:spChg>
        <pc:spChg chg="mod">
          <ac:chgData name="Linda Cubias" userId="596acf2b-5728-4208-8c4f-f877beda3f02" providerId="ADAL" clId="{D6EF36E0-82D6-4D25-970B-AB31DFDECC4B}" dt="2018-12-18T14:24:49.259" v="5436" actId="20577"/>
          <ac:spMkLst>
            <pc:docMk/>
            <pc:sldMk cId="3266950330" sldId="452"/>
            <ac:spMk id="13" creationId="{D6C3D024-8732-4EAD-B8B0-DCAA6BE68BD4}"/>
          </ac:spMkLst>
        </pc:spChg>
      </pc:sldChg>
      <pc:sldChg chg="modNotesTx">
        <pc:chgData name="Linda Cubias" userId="596acf2b-5728-4208-8c4f-f877beda3f02" providerId="ADAL" clId="{D6EF36E0-82D6-4D25-970B-AB31DFDECC4B}" dt="2018-12-17T19:44:39.496" v="821" actId="20577"/>
        <pc:sldMkLst>
          <pc:docMk/>
          <pc:sldMk cId="2116261606" sldId="476"/>
        </pc:sldMkLst>
      </pc:sldChg>
      <pc:sldChg chg="modSp">
        <pc:chgData name="Linda Cubias" userId="596acf2b-5728-4208-8c4f-f877beda3f02" providerId="ADAL" clId="{D6EF36E0-82D6-4D25-970B-AB31DFDECC4B}" dt="2018-12-18T14:25:45.595" v="5453" actId="255"/>
        <pc:sldMkLst>
          <pc:docMk/>
          <pc:sldMk cId="2244556242" sldId="479"/>
        </pc:sldMkLst>
        <pc:spChg chg="mod">
          <ac:chgData name="Linda Cubias" userId="596acf2b-5728-4208-8c4f-f877beda3f02" providerId="ADAL" clId="{D6EF36E0-82D6-4D25-970B-AB31DFDECC4B}" dt="2018-12-18T14:25:45.595" v="5453" actId="255"/>
          <ac:spMkLst>
            <pc:docMk/>
            <pc:sldMk cId="2244556242" sldId="479"/>
            <ac:spMk id="30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6:07.136" v="5461" actId="20577"/>
        <pc:sldMkLst>
          <pc:docMk/>
          <pc:sldMk cId="378050301" sldId="482"/>
        </pc:sldMkLst>
        <pc:spChg chg="mod">
          <ac:chgData name="Linda Cubias" userId="596acf2b-5728-4208-8c4f-f877beda3f02" providerId="ADAL" clId="{D6EF36E0-82D6-4D25-970B-AB31DFDECC4B}" dt="2018-12-18T14:26:07.136" v="5461" actId="20577"/>
          <ac:spMkLst>
            <pc:docMk/>
            <pc:sldMk cId="378050301" sldId="482"/>
            <ac:spMk id="30" creationId="{00000000-0000-0000-0000-000000000000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1135479118" sldId="502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412279101" sldId="519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910345171" sldId="520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2975791648" sldId="521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2182236498" sldId="576"/>
        </pc:sldMkLst>
      </pc:sldChg>
      <pc:sldChg chg="modSp">
        <pc:chgData name="Linda Cubias" userId="596acf2b-5728-4208-8c4f-f877beda3f02" providerId="ADAL" clId="{D6EF36E0-82D6-4D25-970B-AB31DFDECC4B}" dt="2018-12-17T21:18:49.463" v="4625" actId="20577"/>
        <pc:sldMkLst>
          <pc:docMk/>
          <pc:sldMk cId="2241787136" sldId="585"/>
        </pc:sldMkLst>
        <pc:spChg chg="mod">
          <ac:chgData name="Linda Cubias" userId="596acf2b-5728-4208-8c4f-f877beda3f02" providerId="ADAL" clId="{D6EF36E0-82D6-4D25-970B-AB31DFDECC4B}" dt="2018-12-17T21:18:06.718" v="4543" actId="20577"/>
          <ac:spMkLst>
            <pc:docMk/>
            <pc:sldMk cId="2241787136" sldId="585"/>
            <ac:spMk id="7" creationId="{CCF17E7B-4F7F-7645-8E38-96392CCCDFF8}"/>
          </ac:spMkLst>
        </pc:spChg>
        <pc:spChg chg="mod">
          <ac:chgData name="Linda Cubias" userId="596acf2b-5728-4208-8c4f-f877beda3f02" providerId="ADAL" clId="{D6EF36E0-82D6-4D25-970B-AB31DFDECC4B}" dt="2018-12-17T21:18:49.463" v="4625" actId="20577"/>
          <ac:spMkLst>
            <pc:docMk/>
            <pc:sldMk cId="2241787136" sldId="585"/>
            <ac:spMk id="8" creationId="{5DBF4C4B-0D39-ED41-8191-3998FAD8D819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8:41.206" v="5061" actId="20577"/>
        <pc:sldMkLst>
          <pc:docMk/>
          <pc:sldMk cId="330064575" sldId="586"/>
        </pc:sldMkLst>
        <pc:spChg chg="mod">
          <ac:chgData name="Linda Cubias" userId="596acf2b-5728-4208-8c4f-f877beda3f02" providerId="ADAL" clId="{D6EF36E0-82D6-4D25-970B-AB31DFDECC4B}" dt="2018-12-18T14:08:41.206" v="5061" actId="20577"/>
          <ac:spMkLst>
            <pc:docMk/>
            <pc:sldMk cId="330064575" sldId="586"/>
            <ac:spMk id="2" creationId="{00000000-0000-0000-0000-000000000000}"/>
          </ac:spMkLst>
        </pc:spChg>
        <pc:graphicFrameChg chg="mod">
          <ac:chgData name="Linda Cubias" userId="596acf2b-5728-4208-8c4f-f877beda3f02" providerId="ADAL" clId="{D6EF36E0-82D6-4D25-970B-AB31DFDECC4B}" dt="2018-12-18T14:08:36.188" v="5057" actId="14100"/>
          <ac:graphicFrameMkLst>
            <pc:docMk/>
            <pc:sldMk cId="330064575" sldId="586"/>
            <ac:graphicFrameMk id="3" creationId="{00000000-0000-0000-0000-000000000000}"/>
          </ac:graphicFrameMkLst>
        </pc:graphicFrameChg>
      </pc:sldChg>
      <pc:sldChg chg="modSp">
        <pc:chgData name="Linda Cubias" userId="596acf2b-5728-4208-8c4f-f877beda3f02" providerId="ADAL" clId="{D6EF36E0-82D6-4D25-970B-AB31DFDECC4B}" dt="2018-12-18T14:26:21.484" v="5465" actId="20577"/>
        <pc:sldMkLst>
          <pc:docMk/>
          <pc:sldMk cId="1972729333" sldId="589"/>
        </pc:sldMkLst>
        <pc:spChg chg="mod">
          <ac:chgData name="Linda Cubias" userId="596acf2b-5728-4208-8c4f-f877beda3f02" providerId="ADAL" clId="{D6EF36E0-82D6-4D25-970B-AB31DFDECC4B}" dt="2018-12-18T14:26:21.484" v="5465" actId="20577"/>
          <ac:spMkLst>
            <pc:docMk/>
            <pc:sldMk cId="1972729333" sldId="589"/>
            <ac:spMk id="2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7T19:47:48.554" v="837" actId="255"/>
          <ac:spMkLst>
            <pc:docMk/>
            <pc:sldMk cId="1972729333" sldId="589"/>
            <ac:spMk id="3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0:49.580" v="5105" actId="20577"/>
        <pc:sldMkLst>
          <pc:docMk/>
          <pc:sldMk cId="2762628822" sldId="590"/>
        </pc:sldMkLst>
        <pc:spChg chg="mod">
          <ac:chgData name="Linda Cubias" userId="596acf2b-5728-4208-8c4f-f877beda3f02" providerId="ADAL" clId="{D6EF36E0-82D6-4D25-970B-AB31DFDECC4B}" dt="2018-12-18T14:10:49.580" v="5105" actId="20577"/>
          <ac:spMkLst>
            <pc:docMk/>
            <pc:sldMk cId="2762628822" sldId="590"/>
            <ac:spMk id="2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0:54.222" v="5107" actId="20577"/>
        <pc:sldMkLst>
          <pc:docMk/>
          <pc:sldMk cId="682301172" sldId="591"/>
        </pc:sldMkLst>
        <pc:spChg chg="mod">
          <ac:chgData name="Linda Cubias" userId="596acf2b-5728-4208-8c4f-f877beda3f02" providerId="ADAL" clId="{D6EF36E0-82D6-4D25-970B-AB31DFDECC4B}" dt="2018-12-18T14:10:54.222" v="5107" actId="20577"/>
          <ac:spMkLst>
            <pc:docMk/>
            <pc:sldMk cId="682301172" sldId="591"/>
            <ac:spMk id="2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8:31.861" v="5487" actId="1076"/>
        <pc:sldMkLst>
          <pc:docMk/>
          <pc:sldMk cId="1245830660" sldId="593"/>
        </pc:sldMkLst>
        <pc:spChg chg="mod">
          <ac:chgData name="Linda Cubias" userId="596acf2b-5728-4208-8c4f-f877beda3f02" providerId="ADAL" clId="{D6EF36E0-82D6-4D25-970B-AB31DFDECC4B}" dt="2018-12-18T14:28:11.006" v="5484" actId="14100"/>
          <ac:spMkLst>
            <pc:docMk/>
            <pc:sldMk cId="1245830660" sldId="593"/>
            <ac:spMk id="2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8T14:26:43.760" v="5468" actId="255"/>
          <ac:spMkLst>
            <pc:docMk/>
            <pc:sldMk cId="1245830660" sldId="593"/>
            <ac:spMk id="3" creationId="{00000000-0000-0000-0000-000000000000}"/>
          </ac:spMkLst>
        </pc:spChg>
        <pc:grpChg chg="mod">
          <ac:chgData name="Linda Cubias" userId="596acf2b-5728-4208-8c4f-f877beda3f02" providerId="ADAL" clId="{D6EF36E0-82D6-4D25-970B-AB31DFDECC4B}" dt="2018-12-18T14:27:51.332" v="5480" actId="1076"/>
          <ac:grpSpMkLst>
            <pc:docMk/>
            <pc:sldMk cId="1245830660" sldId="593"/>
            <ac:grpSpMk id="4" creationId="{01F9121A-B315-4C13-8D1F-46F109CBA817}"/>
          </ac:grpSpMkLst>
        </pc:grpChg>
        <pc:grpChg chg="mod">
          <ac:chgData name="Linda Cubias" userId="596acf2b-5728-4208-8c4f-f877beda3f02" providerId="ADAL" clId="{D6EF36E0-82D6-4D25-970B-AB31DFDECC4B}" dt="2018-12-18T14:28:31.861" v="5487" actId="1076"/>
          <ac:grpSpMkLst>
            <pc:docMk/>
            <pc:sldMk cId="1245830660" sldId="593"/>
            <ac:grpSpMk id="7" creationId="{E3FF3805-9D78-40D6-A471-1216FBD698CD}"/>
          </ac:grpSpMkLst>
        </pc:grpChg>
        <pc:grpChg chg="mod">
          <ac:chgData name="Linda Cubias" userId="596acf2b-5728-4208-8c4f-f877beda3f02" providerId="ADAL" clId="{D6EF36E0-82D6-4D25-970B-AB31DFDECC4B}" dt="2018-12-18T14:28:23.173" v="5485" actId="1076"/>
          <ac:grpSpMkLst>
            <pc:docMk/>
            <pc:sldMk cId="1245830660" sldId="593"/>
            <ac:grpSpMk id="10" creationId="{05EE1A48-E863-4807-9A49-8E3E806ABB6A}"/>
          </ac:grpSpMkLst>
        </pc:grpChg>
      </pc:sldChg>
      <pc:sldChg chg="modSp modNotesTx">
        <pc:chgData name="Linda Cubias" userId="596acf2b-5728-4208-8c4f-f877beda3f02" providerId="ADAL" clId="{D6EF36E0-82D6-4D25-970B-AB31DFDECC4B}" dt="2018-12-18T14:21:34.468" v="5337" actId="20577"/>
        <pc:sldMkLst>
          <pc:docMk/>
          <pc:sldMk cId="4290352075" sldId="598"/>
        </pc:sldMkLst>
        <pc:spChg chg="mod">
          <ac:chgData name="Linda Cubias" userId="596acf2b-5728-4208-8c4f-f877beda3f02" providerId="ADAL" clId="{D6EF36E0-82D6-4D25-970B-AB31DFDECC4B}" dt="2018-12-18T14:21:04.925" v="5225" actId="20577"/>
          <ac:spMkLst>
            <pc:docMk/>
            <pc:sldMk cId="4290352075" sldId="598"/>
            <ac:spMk id="2" creationId="{526A5AE4-1D62-4B03-ABF7-49DAE93A2979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3714706120" sldId="607"/>
        </pc:sldMkLst>
      </pc:sldChg>
      <pc:sldChg chg="modSp add modTransition">
        <pc:chgData name="Linda Cubias" userId="596acf2b-5728-4208-8c4f-f877beda3f02" providerId="ADAL" clId="{D6EF36E0-82D6-4D25-970B-AB31DFDECC4B}" dt="2018-12-18T14:05:56.847" v="4991" actId="207"/>
        <pc:sldMkLst>
          <pc:docMk/>
          <pc:sldMk cId="1279062884" sldId="610"/>
        </pc:sldMkLst>
        <pc:spChg chg="mod">
          <ac:chgData name="Linda Cubias" userId="596acf2b-5728-4208-8c4f-f877beda3f02" providerId="ADAL" clId="{D6EF36E0-82D6-4D25-970B-AB31DFDECC4B}" dt="2018-12-18T14:05:56.847" v="4991" actId="207"/>
          <ac:spMkLst>
            <pc:docMk/>
            <pc:sldMk cId="1279062884" sldId="610"/>
            <ac:spMk id="2" creationId="{F48BC638-1C9F-4D6A-9E27-2EC34E229A48}"/>
          </ac:spMkLst>
        </pc:spChg>
        <pc:spChg chg="mod">
          <ac:chgData name="Linda Cubias" userId="596acf2b-5728-4208-8c4f-f877beda3f02" providerId="ADAL" clId="{D6EF36E0-82D6-4D25-970B-AB31DFDECC4B}" dt="2018-12-14T19:26:09.954" v="766" actId="20577"/>
          <ac:spMkLst>
            <pc:docMk/>
            <pc:sldMk cId="1279062884" sldId="610"/>
            <ac:spMk id="20" creationId="{6B449C1A-0774-48FA-9AB5-E636A2B14CD5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2991242514" sldId="611"/>
        </pc:sldMkLst>
      </pc:sldChg>
      <pc:sldChg chg="modSp add modTransition">
        <pc:chgData name="Linda Cubias" userId="596acf2b-5728-4208-8c4f-f877beda3f02" providerId="ADAL" clId="{D6EF36E0-82D6-4D25-970B-AB31DFDECC4B}" dt="2018-12-18T14:06:20.695" v="4993" actId="113"/>
        <pc:sldMkLst>
          <pc:docMk/>
          <pc:sldMk cId="4046698774" sldId="612"/>
        </pc:sldMkLst>
        <pc:spChg chg="mod">
          <ac:chgData name="Linda Cubias" userId="596acf2b-5728-4208-8c4f-f877beda3f02" providerId="ADAL" clId="{D6EF36E0-82D6-4D25-970B-AB31DFDECC4B}" dt="2018-12-18T14:06:20.695" v="4993" actId="113"/>
          <ac:spMkLst>
            <pc:docMk/>
            <pc:sldMk cId="4046698774" sldId="612"/>
            <ac:spMk id="2" creationId="{483425BE-D006-4960-AAE5-A233F05236BE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7:39.867" v="5036" actId="255"/>
        <pc:sldMkLst>
          <pc:docMk/>
          <pc:sldMk cId="2265258549" sldId="616"/>
        </pc:sldMkLst>
        <pc:spChg chg="mod">
          <ac:chgData name="Linda Cubias" userId="596acf2b-5728-4208-8c4f-f877beda3f02" providerId="ADAL" clId="{D6EF36E0-82D6-4D25-970B-AB31DFDECC4B}" dt="2018-12-18T14:07:39.867" v="5036" actId="255"/>
          <ac:spMkLst>
            <pc:docMk/>
            <pc:sldMk cId="2265258549" sldId="616"/>
            <ac:spMk id="3" creationId="{BA1B0FEC-287B-48A1-A3FF-74DEDF96CD22}"/>
          </ac:spMkLst>
        </pc:spChg>
        <pc:spChg chg="mod">
          <ac:chgData name="Linda Cubias" userId="596acf2b-5728-4208-8c4f-f877beda3f02" providerId="ADAL" clId="{D6EF36E0-82D6-4D25-970B-AB31DFDECC4B}" dt="2018-12-14T19:27:34.603" v="767" actId="20577"/>
          <ac:spMkLst>
            <pc:docMk/>
            <pc:sldMk cId="2265258549" sldId="616"/>
            <ac:spMk id="4" creationId="{F955FFFE-2A54-496B-82D7-AFAE7A045FB7}"/>
          </ac:spMkLst>
        </pc:spChg>
      </pc:sldChg>
      <pc:sldChg chg="delSp modSp add modTransition">
        <pc:chgData name="Linda Cubias" userId="596acf2b-5728-4208-8c4f-f877beda3f02" providerId="ADAL" clId="{D6EF36E0-82D6-4D25-970B-AB31DFDECC4B}" dt="2018-12-18T14:07:53.734" v="5040" actId="20577"/>
        <pc:sldMkLst>
          <pc:docMk/>
          <pc:sldMk cId="2467776219" sldId="617"/>
        </pc:sldMkLst>
        <pc:spChg chg="mod">
          <ac:chgData name="Linda Cubias" userId="596acf2b-5728-4208-8c4f-f877beda3f02" providerId="ADAL" clId="{D6EF36E0-82D6-4D25-970B-AB31DFDECC4B}" dt="2018-12-18T14:07:53.734" v="5040" actId="20577"/>
          <ac:spMkLst>
            <pc:docMk/>
            <pc:sldMk cId="2467776219" sldId="617"/>
            <ac:spMk id="4" creationId="{00000000-0000-0000-0000-000000000000}"/>
          </ac:spMkLst>
        </pc:spChg>
        <pc:spChg chg="del mod">
          <ac:chgData name="Linda Cubias" userId="596acf2b-5728-4208-8c4f-f877beda3f02" providerId="ADAL" clId="{D6EF36E0-82D6-4D25-970B-AB31DFDECC4B}" dt="2018-12-14T19:28:52.464" v="772" actId="478"/>
          <ac:spMkLst>
            <pc:docMk/>
            <pc:sldMk cId="2467776219" sldId="617"/>
            <ac:spMk id="8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8:04.104" v="5044" actId="20577"/>
        <pc:sldMkLst>
          <pc:docMk/>
          <pc:sldMk cId="2307809811" sldId="618"/>
        </pc:sldMkLst>
        <pc:spChg chg="mod">
          <ac:chgData name="Linda Cubias" userId="596acf2b-5728-4208-8c4f-f877beda3f02" providerId="ADAL" clId="{D6EF36E0-82D6-4D25-970B-AB31DFDECC4B}" dt="2018-12-18T14:08:04.104" v="5044" actId="20577"/>
          <ac:spMkLst>
            <pc:docMk/>
            <pc:sldMk cId="2307809811" sldId="618"/>
            <ac:spMk id="30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9:12.165" v="5069" actId="20577"/>
        <pc:sldMkLst>
          <pc:docMk/>
          <pc:sldMk cId="3843688266" sldId="621"/>
        </pc:sldMkLst>
        <pc:spChg chg="mod">
          <ac:chgData name="Linda Cubias" userId="596acf2b-5728-4208-8c4f-f877beda3f02" providerId="ADAL" clId="{D6EF36E0-82D6-4D25-970B-AB31DFDECC4B}" dt="2018-12-18T14:09:12.165" v="5069" actId="20577"/>
          <ac:spMkLst>
            <pc:docMk/>
            <pc:sldMk cId="3843688266" sldId="621"/>
            <ac:spMk id="2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9:41.004" v="5078" actId="14100"/>
        <pc:sldMkLst>
          <pc:docMk/>
          <pc:sldMk cId="1897735631" sldId="639"/>
        </pc:sldMkLst>
        <pc:spChg chg="mod">
          <ac:chgData name="Linda Cubias" userId="596acf2b-5728-4208-8c4f-f877beda3f02" providerId="ADAL" clId="{D6EF36E0-82D6-4D25-970B-AB31DFDECC4B}" dt="2018-12-18T14:09:41.004" v="5078" actId="14100"/>
          <ac:spMkLst>
            <pc:docMk/>
            <pc:sldMk cId="1897735631" sldId="639"/>
            <ac:spMk id="11" creationId="{83B99A3C-0800-4E31-B807-B3BDD2207B85}"/>
          </ac:spMkLst>
        </pc:spChg>
      </pc:sldChg>
      <pc:sldChg chg="delSp modSp add modTransition">
        <pc:chgData name="Linda Cubias" userId="596acf2b-5728-4208-8c4f-f877beda3f02" providerId="ADAL" clId="{D6EF36E0-82D6-4D25-970B-AB31DFDECC4B}" dt="2018-12-14T19:34:30.858" v="800" actId="478"/>
        <pc:sldMkLst>
          <pc:docMk/>
          <pc:sldMk cId="3198092344" sldId="640"/>
        </pc:sldMkLst>
        <pc:spChg chg="mod">
          <ac:chgData name="Linda Cubias" userId="596acf2b-5728-4208-8c4f-f877beda3f02" providerId="ADAL" clId="{D6EF36E0-82D6-4D25-970B-AB31DFDECC4B}" dt="2018-12-14T19:33:24.773" v="795" actId="207"/>
          <ac:spMkLst>
            <pc:docMk/>
            <pc:sldMk cId="3198092344" sldId="640"/>
            <ac:spMk id="2" creationId="{9A3F4BAB-44C0-6743-BA6B-649EC7D198CA}"/>
          </ac:spMkLst>
        </pc:spChg>
        <pc:spChg chg="del mod">
          <ac:chgData name="Linda Cubias" userId="596acf2b-5728-4208-8c4f-f877beda3f02" providerId="ADAL" clId="{D6EF36E0-82D6-4D25-970B-AB31DFDECC4B}" dt="2018-12-14T19:34:30.858" v="800" actId="478"/>
          <ac:spMkLst>
            <pc:docMk/>
            <pc:sldMk cId="3198092344" sldId="640"/>
            <ac:spMk id="4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4T19:33:40.071" v="796" actId="1076"/>
          <ac:spMkLst>
            <pc:docMk/>
            <pc:sldMk cId="3198092344" sldId="640"/>
            <ac:spMk id="5" creationId="{84483D34-49B1-4DFE-B5AF-F9BAEA50A768}"/>
          </ac:spMkLst>
        </pc:spChg>
        <pc:spChg chg="mod">
          <ac:chgData name="Linda Cubias" userId="596acf2b-5728-4208-8c4f-f877beda3f02" providerId="ADAL" clId="{D6EF36E0-82D6-4D25-970B-AB31DFDECC4B}" dt="2018-12-14T19:33:15.924" v="794" actId="207"/>
          <ac:spMkLst>
            <pc:docMk/>
            <pc:sldMk cId="3198092344" sldId="640"/>
            <ac:spMk id="11" creationId="{25CC477D-75B3-46AF-AE01-F4B739134B47}"/>
          </ac:spMkLst>
        </pc:spChg>
        <pc:spChg chg="mod">
          <ac:chgData name="Linda Cubias" userId="596acf2b-5728-4208-8c4f-f877beda3f02" providerId="ADAL" clId="{D6EF36E0-82D6-4D25-970B-AB31DFDECC4B}" dt="2018-12-14T19:33:45.459" v="797" actId="1076"/>
          <ac:spMkLst>
            <pc:docMk/>
            <pc:sldMk cId="3198092344" sldId="640"/>
            <ac:spMk id="13" creationId="{627572CB-F3CF-4C88-9E9A-85693AA61CD0}"/>
          </ac:spMkLst>
        </pc:spChg>
        <pc:spChg chg="mod">
          <ac:chgData name="Linda Cubias" userId="596acf2b-5728-4208-8c4f-f877beda3f02" providerId="ADAL" clId="{D6EF36E0-82D6-4D25-970B-AB31DFDECC4B}" dt="2018-12-14T19:32:03.079" v="789" actId="1076"/>
          <ac:spMkLst>
            <pc:docMk/>
            <pc:sldMk cId="3198092344" sldId="640"/>
            <ac:spMk id="15" creationId="{0ED712F6-7A9E-418A-BF68-1751D506D9D3}"/>
          </ac:spMkLst>
        </pc:spChg>
        <pc:picChg chg="mod">
          <ac:chgData name="Linda Cubias" userId="596acf2b-5728-4208-8c4f-f877beda3f02" providerId="ADAL" clId="{D6EF36E0-82D6-4D25-970B-AB31DFDECC4B}" dt="2018-12-14T19:30:53.228" v="781" actId="1076"/>
          <ac:picMkLst>
            <pc:docMk/>
            <pc:sldMk cId="3198092344" sldId="640"/>
            <ac:picMk id="6" creationId="{41D1EC40-3DAF-9B48-8D5C-29DD2E7B61B4}"/>
          </ac:picMkLst>
        </pc:picChg>
        <pc:picChg chg="mod">
          <ac:chgData name="Linda Cubias" userId="596acf2b-5728-4208-8c4f-f877beda3f02" providerId="ADAL" clId="{D6EF36E0-82D6-4D25-970B-AB31DFDECC4B}" dt="2018-12-14T19:30:56.557" v="782" actId="1076"/>
          <ac:picMkLst>
            <pc:docMk/>
            <pc:sldMk cId="3198092344" sldId="640"/>
            <ac:picMk id="7" creationId="{B726B8EA-0E2D-5D47-B92D-F55BBA5D020F}"/>
          </ac:picMkLst>
        </pc:picChg>
        <pc:picChg chg="del">
          <ac:chgData name="Linda Cubias" userId="596acf2b-5728-4208-8c4f-f877beda3f02" providerId="ADAL" clId="{D6EF36E0-82D6-4D25-970B-AB31DFDECC4B}" dt="2018-12-14T19:33:53.115" v="798" actId="478"/>
          <ac:picMkLst>
            <pc:docMk/>
            <pc:sldMk cId="3198092344" sldId="640"/>
            <ac:picMk id="8" creationId="{1E2C0E07-A62D-4C71-9CB0-5C997862E530}"/>
          </ac:picMkLst>
        </pc:picChg>
        <pc:picChg chg="mod">
          <ac:chgData name="Linda Cubias" userId="596acf2b-5728-4208-8c4f-f877beda3f02" providerId="ADAL" clId="{D6EF36E0-82D6-4D25-970B-AB31DFDECC4B}" dt="2018-12-14T19:30:58.665" v="783" actId="1076"/>
          <ac:picMkLst>
            <pc:docMk/>
            <pc:sldMk cId="3198092344" sldId="640"/>
            <ac:picMk id="12" creationId="{6A600994-1B51-454E-AB0A-6D6E9A17A88D}"/>
          </ac:picMkLst>
        </pc:picChg>
        <pc:picChg chg="mod">
          <ac:chgData name="Linda Cubias" userId="596acf2b-5728-4208-8c4f-f877beda3f02" providerId="ADAL" clId="{D6EF36E0-82D6-4D25-970B-AB31DFDECC4B}" dt="2018-12-14T19:31:05.009" v="785" actId="1076"/>
          <ac:picMkLst>
            <pc:docMk/>
            <pc:sldMk cId="3198092344" sldId="640"/>
            <ac:picMk id="14" creationId="{FE875D63-087A-4722-9123-476A7FF2D354}"/>
          </ac:picMkLst>
        </pc:picChg>
        <pc:picChg chg="mod">
          <ac:chgData name="Linda Cubias" userId="596acf2b-5728-4208-8c4f-f877beda3f02" providerId="ADAL" clId="{D6EF36E0-82D6-4D25-970B-AB31DFDECC4B}" dt="2018-12-14T19:30:45.899" v="779" actId="1076"/>
          <ac:picMkLst>
            <pc:docMk/>
            <pc:sldMk cId="3198092344" sldId="640"/>
            <ac:picMk id="16" creationId="{29BAC0AC-73F8-425C-A4C9-DADA0D532901}"/>
          </ac:picMkLst>
        </pc:picChg>
        <pc:picChg chg="mod">
          <ac:chgData name="Linda Cubias" userId="596acf2b-5728-4208-8c4f-f877beda3f02" providerId="ADAL" clId="{D6EF36E0-82D6-4D25-970B-AB31DFDECC4B}" dt="2018-12-14T19:31:01.415" v="784" actId="1076"/>
          <ac:picMkLst>
            <pc:docMk/>
            <pc:sldMk cId="3198092344" sldId="640"/>
            <ac:picMk id="17" creationId="{A8FDD74A-9DF1-BE44-8799-AC834C00FEA0}"/>
          </ac:picMkLst>
        </pc:picChg>
        <pc:picChg chg="mod">
          <ac:chgData name="Linda Cubias" userId="596acf2b-5728-4208-8c4f-f877beda3f02" providerId="ADAL" clId="{D6EF36E0-82D6-4D25-970B-AB31DFDECC4B}" dt="2018-12-14T19:30:33.319" v="774" actId="1076"/>
          <ac:picMkLst>
            <pc:docMk/>
            <pc:sldMk cId="3198092344" sldId="640"/>
            <ac:picMk id="18" creationId="{B9A15B33-D941-401F-B3CA-5E9B2EB8ACDE}"/>
          </ac:picMkLst>
        </pc:picChg>
        <pc:picChg chg="mod">
          <ac:chgData name="Linda Cubias" userId="596acf2b-5728-4208-8c4f-f877beda3f02" providerId="ADAL" clId="{D6EF36E0-82D6-4D25-970B-AB31DFDECC4B}" dt="2018-12-14T19:30:37.541" v="775" actId="1076"/>
          <ac:picMkLst>
            <pc:docMk/>
            <pc:sldMk cId="3198092344" sldId="640"/>
            <ac:picMk id="19" creationId="{76C4C189-6036-4095-8F6D-EB67B90B3331}"/>
          </ac:picMkLst>
        </pc:picChg>
      </pc:sldChg>
      <pc:sldChg chg="modSp add modTransition">
        <pc:chgData name="Linda Cubias" userId="596acf2b-5728-4208-8c4f-f877beda3f02" providerId="ADAL" clId="{D6EF36E0-82D6-4D25-970B-AB31DFDECC4B}" dt="2018-12-18T14:10:27.834" v="5101" actId="20577"/>
        <pc:sldMkLst>
          <pc:docMk/>
          <pc:sldMk cId="3499466443" sldId="641"/>
        </pc:sldMkLst>
        <pc:spChg chg="mod">
          <ac:chgData name="Linda Cubias" userId="596acf2b-5728-4208-8c4f-f877beda3f02" providerId="ADAL" clId="{D6EF36E0-82D6-4D25-970B-AB31DFDECC4B}" dt="2018-12-18T14:10:27.834" v="5101" actId="20577"/>
          <ac:spMkLst>
            <pc:docMk/>
            <pc:sldMk cId="3499466443" sldId="641"/>
            <ac:spMk id="7" creationId="{5ECCFED9-79CF-45A2-85DC-5651579AC5C5}"/>
          </ac:spMkLst>
        </pc:spChg>
      </pc:sldChg>
      <pc:sldChg chg="modSp add modTransition">
        <pc:chgData name="Linda Cubias" userId="596acf2b-5728-4208-8c4f-f877beda3f02" providerId="ADAL" clId="{D6EF36E0-82D6-4D25-970B-AB31DFDECC4B}" dt="2018-12-14T19:37:25.844" v="802" actId="20577"/>
        <pc:sldMkLst>
          <pc:docMk/>
          <pc:sldMk cId="2706511062" sldId="642"/>
        </pc:sldMkLst>
        <pc:spChg chg="mod">
          <ac:chgData name="Linda Cubias" userId="596acf2b-5728-4208-8c4f-f877beda3f02" providerId="ADAL" clId="{D6EF36E0-82D6-4D25-970B-AB31DFDECC4B}" dt="2018-12-14T19:37:25.844" v="802" actId="20577"/>
          <ac:spMkLst>
            <pc:docMk/>
            <pc:sldMk cId="2706511062" sldId="642"/>
            <ac:spMk id="4" creationId="{0D50850E-8F33-4D26-A336-D591CB5D2AA1}"/>
          </ac:spMkLst>
        </pc:spChg>
      </pc:sldChg>
      <pc:sldChg chg="modSp add modTransition">
        <pc:chgData name="Linda Cubias" userId="596acf2b-5728-4208-8c4f-f877beda3f02" providerId="ADAL" clId="{D6EF36E0-82D6-4D25-970B-AB31DFDECC4B}" dt="2018-12-14T19:40:26.426" v="815" actId="20577"/>
        <pc:sldMkLst>
          <pc:docMk/>
          <pc:sldMk cId="3731429543" sldId="643"/>
        </pc:sldMkLst>
        <pc:spChg chg="mod">
          <ac:chgData name="Linda Cubias" userId="596acf2b-5728-4208-8c4f-f877beda3f02" providerId="ADAL" clId="{D6EF36E0-82D6-4D25-970B-AB31DFDECC4B}" dt="2018-12-14T19:40:26.426" v="815" actId="20577"/>
          <ac:spMkLst>
            <pc:docMk/>
            <pc:sldMk cId="3731429543" sldId="643"/>
            <ac:spMk id="4" creationId="{09145F6E-70E1-483E-80A1-187034BBD042}"/>
          </ac:spMkLst>
        </pc:spChg>
      </pc:sldChg>
      <pc:sldChg chg="addSp modSp add modTransition">
        <pc:chgData name="Linda Cubias" userId="596acf2b-5728-4208-8c4f-f877beda3f02" providerId="ADAL" clId="{D6EF36E0-82D6-4D25-970B-AB31DFDECC4B}" dt="2018-12-18T14:16:44.930" v="5182" actId="20577"/>
        <pc:sldMkLst>
          <pc:docMk/>
          <pc:sldMk cId="2138750798" sldId="645"/>
        </pc:sldMkLst>
        <pc:spChg chg="mod">
          <ac:chgData name="Linda Cubias" userId="596acf2b-5728-4208-8c4f-f877beda3f02" providerId="ADAL" clId="{D6EF36E0-82D6-4D25-970B-AB31DFDECC4B}" dt="2018-12-18T14:14:52.170" v="5164" actId="14100"/>
          <ac:spMkLst>
            <pc:docMk/>
            <pc:sldMk cId="2138750798" sldId="645"/>
            <ac:spMk id="2" creationId="{D4CB10C3-A905-44F3-94EE-8131BEDD7851}"/>
          </ac:spMkLst>
        </pc:spChg>
        <pc:spChg chg="mod">
          <ac:chgData name="Linda Cubias" userId="596acf2b-5728-4208-8c4f-f877beda3f02" providerId="ADAL" clId="{D6EF36E0-82D6-4D25-970B-AB31DFDECC4B}" dt="2018-12-18T14:16:44.930" v="5182" actId="20577"/>
          <ac:spMkLst>
            <pc:docMk/>
            <pc:sldMk cId="2138750798" sldId="645"/>
            <ac:spMk id="3" creationId="{41D67D60-2B7A-44C2-AE60-95BA8C00F94E}"/>
          </ac:spMkLst>
        </pc:spChg>
        <pc:spChg chg="mod">
          <ac:chgData name="Linda Cubias" userId="596acf2b-5728-4208-8c4f-f877beda3f02" providerId="ADAL" clId="{D6EF36E0-82D6-4D25-970B-AB31DFDECC4B}" dt="2018-12-18T14:14:45.878" v="5163" actId="14100"/>
          <ac:spMkLst>
            <pc:docMk/>
            <pc:sldMk cId="2138750798" sldId="645"/>
            <ac:spMk id="8" creationId="{DAED4549-1581-497C-9D37-C0C2E24A4DA2}"/>
          </ac:spMkLst>
        </pc:spChg>
        <pc:spChg chg="mod">
          <ac:chgData name="Linda Cubias" userId="596acf2b-5728-4208-8c4f-f877beda3f02" providerId="ADAL" clId="{D6EF36E0-82D6-4D25-970B-AB31DFDECC4B}" dt="2018-12-18T14:15:11.019" v="5167" actId="14100"/>
          <ac:spMkLst>
            <pc:docMk/>
            <pc:sldMk cId="2138750798" sldId="645"/>
            <ac:spMk id="9" creationId="{E4209E31-336E-46FF-BBD3-323167849865}"/>
          </ac:spMkLst>
        </pc:spChg>
        <pc:spChg chg="mod">
          <ac:chgData name="Linda Cubias" userId="596acf2b-5728-4208-8c4f-f877beda3f02" providerId="ADAL" clId="{D6EF36E0-82D6-4D25-970B-AB31DFDECC4B}" dt="2018-12-18T14:15:25.399" v="5169" actId="14100"/>
          <ac:spMkLst>
            <pc:docMk/>
            <pc:sldMk cId="2138750798" sldId="645"/>
            <ac:spMk id="13" creationId="{441242B8-FCF1-4377-9BC1-10789AD64362}"/>
          </ac:spMkLst>
        </pc:spChg>
        <pc:spChg chg="mod">
          <ac:chgData name="Linda Cubias" userId="596acf2b-5728-4208-8c4f-f877beda3f02" providerId="ADAL" clId="{D6EF36E0-82D6-4D25-970B-AB31DFDECC4B}" dt="2018-12-18T14:15:33.651" v="5170" actId="14100"/>
          <ac:spMkLst>
            <pc:docMk/>
            <pc:sldMk cId="2138750798" sldId="645"/>
            <ac:spMk id="14" creationId="{7823E3DF-F1CD-425D-BE05-EB973D056ADD}"/>
          </ac:spMkLst>
        </pc:spChg>
        <pc:spChg chg="mod">
          <ac:chgData name="Linda Cubias" userId="596acf2b-5728-4208-8c4f-f877beda3f02" providerId="ADAL" clId="{D6EF36E0-82D6-4D25-970B-AB31DFDECC4B}" dt="2018-12-18T14:16:26.506" v="5176" actId="14100"/>
          <ac:spMkLst>
            <pc:docMk/>
            <pc:sldMk cId="2138750798" sldId="645"/>
            <ac:spMk id="15" creationId="{6CF62756-B359-4118-9139-EFF723F587F9}"/>
          </ac:spMkLst>
        </pc:spChg>
        <pc:spChg chg="mod">
          <ac:chgData name="Linda Cubias" userId="596acf2b-5728-4208-8c4f-f877beda3f02" providerId="ADAL" clId="{D6EF36E0-82D6-4D25-970B-AB31DFDECC4B}" dt="2018-12-18T14:15:51.225" v="5172" actId="14100"/>
          <ac:spMkLst>
            <pc:docMk/>
            <pc:sldMk cId="2138750798" sldId="645"/>
            <ac:spMk id="16" creationId="{4CBAB454-0FCD-41F6-AFE3-63C19B3565E3}"/>
          </ac:spMkLst>
        </pc:spChg>
        <pc:spChg chg="add mod">
          <ac:chgData name="Linda Cubias" userId="596acf2b-5728-4208-8c4f-f877beda3f02" providerId="ADAL" clId="{D6EF36E0-82D6-4D25-970B-AB31DFDECC4B}" dt="2018-12-18T14:15:00.694" v="5165" actId="14100"/>
          <ac:spMkLst>
            <pc:docMk/>
            <pc:sldMk cId="2138750798" sldId="645"/>
            <ac:spMk id="17" creationId="{9CF20CAA-86BA-442A-9464-93E174F96080}"/>
          </ac:spMkLst>
        </pc:spChg>
        <pc:grpChg chg="mod">
          <ac:chgData name="Linda Cubias" userId="596acf2b-5728-4208-8c4f-f877beda3f02" providerId="ADAL" clId="{D6EF36E0-82D6-4D25-970B-AB31DFDECC4B}" dt="2018-12-18T14:12:35.161" v="5141" actId="1076"/>
          <ac:grpSpMkLst>
            <pc:docMk/>
            <pc:sldMk cId="2138750798" sldId="645"/>
            <ac:grpSpMk id="11" creationId="{6893BC80-10D3-4ADB-98CC-7AFF12B7A8F8}"/>
          </ac:grpSpMkLst>
        </pc:grpChg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1346692906" sldId="646"/>
        </pc:sldMkLst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53847373" sldId="650"/>
        </pc:sldMkLst>
      </pc:sldChg>
      <pc:sldChg chg="modSp add modTransition">
        <pc:chgData name="Linda Cubias" userId="596acf2b-5728-4208-8c4f-f877beda3f02" providerId="ADAL" clId="{D6EF36E0-82D6-4D25-970B-AB31DFDECC4B}" dt="2018-12-14T19:35:45.145" v="801" actId="20577"/>
        <pc:sldMkLst>
          <pc:docMk/>
          <pc:sldMk cId="3386560971" sldId="651"/>
        </pc:sldMkLst>
        <pc:spChg chg="mod">
          <ac:chgData name="Linda Cubias" userId="596acf2b-5728-4208-8c4f-f877beda3f02" providerId="ADAL" clId="{D6EF36E0-82D6-4D25-970B-AB31DFDECC4B}" dt="2018-12-14T19:35:45.145" v="801" actId="20577"/>
          <ac:spMkLst>
            <pc:docMk/>
            <pc:sldMk cId="3386560971" sldId="651"/>
            <ac:spMk id="4" creationId="{0D50850E-8F33-4D26-A336-D591CB5D2AA1}"/>
          </ac:spMkLst>
        </pc:spChg>
      </pc:sldChg>
      <pc:sldChg chg="modSp">
        <pc:chgData name="Linda Cubias" userId="596acf2b-5728-4208-8c4f-f877beda3f02" providerId="ADAL" clId="{D6EF36E0-82D6-4D25-970B-AB31DFDECC4B}" dt="2018-12-18T14:25:18.672" v="5446" actId="20577"/>
        <pc:sldMkLst>
          <pc:docMk/>
          <pc:sldMk cId="2833413013" sldId="653"/>
        </pc:sldMkLst>
        <pc:spChg chg="mod">
          <ac:chgData name="Linda Cubias" userId="596acf2b-5728-4208-8c4f-f877beda3f02" providerId="ADAL" clId="{D6EF36E0-82D6-4D25-970B-AB31DFDECC4B}" dt="2018-12-18T14:25:18.672" v="5446" actId="20577"/>
          <ac:spMkLst>
            <pc:docMk/>
            <pc:sldMk cId="2833413013" sldId="653"/>
            <ac:spMk id="8" creationId="{42377F25-AF39-45FD-ACB4-00FB44F7877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0:08.256" v="5091" actId="14100"/>
        <pc:sldMkLst>
          <pc:docMk/>
          <pc:sldMk cId="1984766991" sldId="655"/>
        </pc:sldMkLst>
        <pc:spChg chg="mod">
          <ac:chgData name="Linda Cubias" userId="596acf2b-5728-4208-8c4f-f877beda3f02" providerId="ADAL" clId="{D6EF36E0-82D6-4D25-970B-AB31DFDECC4B}" dt="2018-12-18T14:10:08.256" v="5091" actId="14100"/>
          <ac:spMkLst>
            <pc:docMk/>
            <pc:sldMk cId="1984766991" sldId="655"/>
            <ac:spMk id="4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7T19:52:56.311" v="870" actId="14100"/>
        <pc:sldMkLst>
          <pc:docMk/>
          <pc:sldMk cId="1834235231" sldId="657"/>
        </pc:sldMkLst>
        <pc:spChg chg="mod">
          <ac:chgData name="Linda Cubias" userId="596acf2b-5728-4208-8c4f-f877beda3f02" providerId="ADAL" clId="{D6EF36E0-82D6-4D25-970B-AB31DFDECC4B}" dt="2018-12-17T19:52:56.311" v="870" actId="14100"/>
          <ac:spMkLst>
            <pc:docMk/>
            <pc:sldMk cId="1834235231" sldId="657"/>
            <ac:spMk id="5" creationId="{9CFC6085-28B7-4AD4-980F-D05A10934FB5}"/>
          </ac:spMkLst>
        </pc:spChg>
      </pc:sldChg>
      <pc:sldChg chg="modSp">
        <pc:chgData name="Linda Cubias" userId="596acf2b-5728-4208-8c4f-f877beda3f02" providerId="ADAL" clId="{D6EF36E0-82D6-4D25-970B-AB31DFDECC4B}" dt="2018-12-17T19:49:03.124" v="852" actId="20577"/>
        <pc:sldMkLst>
          <pc:docMk/>
          <pc:sldMk cId="33898956" sldId="658"/>
        </pc:sldMkLst>
        <pc:spChg chg="mod">
          <ac:chgData name="Linda Cubias" userId="596acf2b-5728-4208-8c4f-f877beda3f02" providerId="ADAL" clId="{D6EF36E0-82D6-4D25-970B-AB31DFDECC4B}" dt="2018-12-17T19:49:03.124" v="852" actId="20577"/>
          <ac:spMkLst>
            <pc:docMk/>
            <pc:sldMk cId="33898956" sldId="658"/>
            <ac:spMk id="4" creationId="{A587353F-69B6-476A-91C5-7538FFB877E5}"/>
          </ac:spMkLst>
        </pc:spChg>
      </pc:sldChg>
      <pc:sldChg chg="modSp">
        <pc:chgData name="Linda Cubias" userId="596acf2b-5728-4208-8c4f-f877beda3f02" providerId="ADAL" clId="{D6EF36E0-82D6-4D25-970B-AB31DFDECC4B}" dt="2018-12-18T14:05:10.692" v="4984" actId="20577"/>
        <pc:sldMkLst>
          <pc:docMk/>
          <pc:sldMk cId="2717925326" sldId="660"/>
        </pc:sldMkLst>
        <pc:spChg chg="mod">
          <ac:chgData name="Linda Cubias" userId="596acf2b-5728-4208-8c4f-f877beda3f02" providerId="ADAL" clId="{D6EF36E0-82D6-4D25-970B-AB31DFDECC4B}" dt="2018-12-18T14:05:10.692" v="4984" actId="20577"/>
          <ac:spMkLst>
            <pc:docMk/>
            <pc:sldMk cId="2717925326" sldId="660"/>
            <ac:spMk id="2" creationId="{F53CFC06-5F63-4376-9FD1-A8B294C7BC6E}"/>
          </ac:spMkLst>
        </pc:spChg>
        <pc:spChg chg="mod">
          <ac:chgData name="Linda Cubias" userId="596acf2b-5728-4208-8c4f-f877beda3f02" providerId="ADAL" clId="{D6EF36E0-82D6-4D25-970B-AB31DFDECC4B}" dt="2018-12-17T19:53:56.740" v="875" actId="255"/>
          <ac:spMkLst>
            <pc:docMk/>
            <pc:sldMk cId="2717925326" sldId="660"/>
            <ac:spMk id="3" creationId="{A722DD68-A34C-4D58-B161-260C3DAC9FF8}"/>
          </ac:spMkLst>
        </pc:spChg>
        <pc:spChg chg="mod">
          <ac:chgData name="Linda Cubias" userId="596acf2b-5728-4208-8c4f-f877beda3f02" providerId="ADAL" clId="{D6EF36E0-82D6-4D25-970B-AB31DFDECC4B}" dt="2018-12-17T19:54:06.967" v="876" actId="255"/>
          <ac:spMkLst>
            <pc:docMk/>
            <pc:sldMk cId="2717925326" sldId="660"/>
            <ac:spMk id="5" creationId="{9CFC6085-28B7-4AD4-980F-D05A10934FB5}"/>
          </ac:spMkLst>
        </pc:spChg>
      </pc:sldChg>
      <pc:sldChg chg="modSp">
        <pc:chgData name="Linda Cubias" userId="596acf2b-5728-4208-8c4f-f877beda3f02" providerId="ADAL" clId="{D6EF36E0-82D6-4D25-970B-AB31DFDECC4B}" dt="2018-12-17T19:52:38.518" v="869" actId="255"/>
        <pc:sldMkLst>
          <pc:docMk/>
          <pc:sldMk cId="4287761143" sldId="661"/>
        </pc:sldMkLst>
        <pc:spChg chg="mod">
          <ac:chgData name="Linda Cubias" userId="596acf2b-5728-4208-8c4f-f877beda3f02" providerId="ADAL" clId="{D6EF36E0-82D6-4D25-970B-AB31DFDECC4B}" dt="2018-12-17T19:52:38.518" v="869" actId="255"/>
          <ac:spMkLst>
            <pc:docMk/>
            <pc:sldMk cId="4287761143" sldId="661"/>
            <ac:spMk id="3" creationId="{A722DD68-A34C-4D58-B161-260C3DAC9FF8}"/>
          </ac:spMkLst>
        </pc:spChg>
      </pc:sldChg>
      <pc:sldChg chg="modSp">
        <pc:chgData name="Linda Cubias" userId="596acf2b-5728-4208-8c4f-f877beda3f02" providerId="ADAL" clId="{D6EF36E0-82D6-4D25-970B-AB31DFDECC4B}" dt="2018-12-17T19:53:31.169" v="873" actId="14100"/>
        <pc:sldMkLst>
          <pc:docMk/>
          <pc:sldMk cId="3466855331" sldId="662"/>
        </pc:sldMkLst>
        <pc:spChg chg="mod">
          <ac:chgData name="Linda Cubias" userId="596acf2b-5728-4208-8c4f-f877beda3f02" providerId="ADAL" clId="{D6EF36E0-82D6-4D25-970B-AB31DFDECC4B}" dt="2018-12-17T19:53:31.169" v="873" actId="14100"/>
          <ac:spMkLst>
            <pc:docMk/>
            <pc:sldMk cId="3466855331" sldId="662"/>
            <ac:spMk id="5" creationId="{9CFC6085-28B7-4AD4-980F-D05A10934FB5}"/>
          </ac:spMkLst>
        </pc:spChg>
      </pc:sldChg>
      <pc:sldChg chg="modSp">
        <pc:chgData name="Linda Cubias" userId="596acf2b-5728-4208-8c4f-f877beda3f02" providerId="ADAL" clId="{D6EF36E0-82D6-4D25-970B-AB31DFDECC4B}" dt="2018-12-18T14:05:20.788" v="4988" actId="20577"/>
        <pc:sldMkLst>
          <pc:docMk/>
          <pc:sldMk cId="2993247033" sldId="664"/>
        </pc:sldMkLst>
        <pc:spChg chg="mod">
          <ac:chgData name="Linda Cubias" userId="596acf2b-5728-4208-8c4f-f877beda3f02" providerId="ADAL" clId="{D6EF36E0-82D6-4D25-970B-AB31DFDECC4B}" dt="2018-12-18T14:05:20.788" v="4988" actId="20577"/>
          <ac:spMkLst>
            <pc:docMk/>
            <pc:sldMk cId="2993247033" sldId="664"/>
            <ac:spMk id="2" creationId="{F53CFC06-5F63-4376-9FD1-A8B294C7BC6E}"/>
          </ac:spMkLst>
        </pc:spChg>
        <pc:spChg chg="mod">
          <ac:chgData name="Linda Cubias" userId="596acf2b-5728-4208-8c4f-f877beda3f02" providerId="ADAL" clId="{D6EF36E0-82D6-4D25-970B-AB31DFDECC4B}" dt="2018-12-17T19:55:24.251" v="878" actId="14100"/>
          <ac:spMkLst>
            <pc:docMk/>
            <pc:sldMk cId="2993247033" sldId="664"/>
            <ac:spMk id="14" creationId="{9DFF15ED-8FA2-443F-AD1D-E98AA2347001}"/>
          </ac:spMkLst>
        </pc:spChg>
      </pc:sldChg>
      <pc:sldChg chg="add">
        <pc:chgData name="Linda Cubias" userId="596acf2b-5728-4208-8c4f-f877beda3f02" providerId="ADAL" clId="{D6EF36E0-82D6-4D25-970B-AB31DFDECC4B}" dt="2018-12-14T18:26:37.198" v="14" actId="1036"/>
        <pc:sldMkLst>
          <pc:docMk/>
          <pc:sldMk cId="479737155" sldId="668"/>
        </pc:sldMkLst>
      </pc:sldChg>
      <pc:sldChg chg="modSp add">
        <pc:chgData name="Linda Cubias" userId="596acf2b-5728-4208-8c4f-f877beda3f02" providerId="ADAL" clId="{D6EF36E0-82D6-4D25-970B-AB31DFDECC4B}" dt="2018-12-18T14:35:06.554" v="5928" actId="14100"/>
        <pc:sldMkLst>
          <pc:docMk/>
          <pc:sldMk cId="2788055660" sldId="669"/>
        </pc:sldMkLst>
        <pc:spChg chg="mod">
          <ac:chgData name="Linda Cubias" userId="596acf2b-5728-4208-8c4f-f877beda3f02" providerId="ADAL" clId="{D6EF36E0-82D6-4D25-970B-AB31DFDECC4B}" dt="2018-12-18T14:35:06.554" v="5928" actId="14100"/>
          <ac:spMkLst>
            <pc:docMk/>
            <pc:sldMk cId="2788055660" sldId="669"/>
            <ac:spMk id="3" creationId="{6C8E68FF-64AC-49F2-9551-0A9AED3CF58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7:24.731" v="5187" actId="14100"/>
        <pc:sldMkLst>
          <pc:docMk/>
          <pc:sldMk cId="337527641" sldId="671"/>
        </pc:sldMkLst>
        <pc:spChg chg="mod">
          <ac:chgData name="Linda Cubias" userId="596acf2b-5728-4208-8c4f-f877beda3f02" providerId="ADAL" clId="{D6EF36E0-82D6-4D25-970B-AB31DFDECC4B}" dt="2018-12-18T14:17:06.420" v="5183" actId="255"/>
          <ac:spMkLst>
            <pc:docMk/>
            <pc:sldMk cId="337527641" sldId="671"/>
            <ac:spMk id="3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7T19:56:38.832" v="879" actId="255"/>
          <ac:spMkLst>
            <pc:docMk/>
            <pc:sldMk cId="337527641" sldId="671"/>
            <ac:spMk id="4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8T14:17:24.731" v="5187" actId="14100"/>
          <ac:spMkLst>
            <pc:docMk/>
            <pc:sldMk cId="337527641" sldId="671"/>
            <ac:spMk id="6" creationId="{8A13F4B4-37E9-4BDD-B060-68D47200902B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3391683930" sldId="672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4270196854" sldId="678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1599473329" sldId="679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2308437241" sldId="680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2091623575" sldId="681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3590218130" sldId="683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1512817783" sldId="684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2187114587" sldId="685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2262874375" sldId="686"/>
        </pc:sldMkLst>
      </pc:sldChg>
    </pc:docChg>
  </pc:docChgLst>
  <pc:docChgLst>
    <pc:chgData name="Jim Wang" userId="165de940-f6a7-469a-b0a6-e75a293fc742" providerId="ADAL" clId="{C1659B40-1E8C-49BA-B422-6B22BD74F201}"/>
    <pc:docChg chg="undo custSel addSld delSld modSld">
      <pc:chgData name="Jim Wang" userId="165de940-f6a7-469a-b0a6-e75a293fc742" providerId="ADAL" clId="{C1659B40-1E8C-49BA-B422-6B22BD74F201}" dt="2021-09-29T07:03:11.866" v="251" actId="21"/>
      <pc:docMkLst>
        <pc:docMk/>
      </pc:docMkLst>
      <pc:sldChg chg="addSp delSp modSp mod">
        <pc:chgData name="Jim Wang" userId="165de940-f6a7-469a-b0a6-e75a293fc742" providerId="ADAL" clId="{C1659B40-1E8C-49BA-B422-6B22BD74F201}" dt="2021-09-29T07:03:11.866" v="251" actId="21"/>
        <pc:sldMkLst>
          <pc:docMk/>
          <pc:sldMk cId="347802907" sldId="575"/>
        </pc:sldMkLst>
        <pc:spChg chg="add del mod">
          <ac:chgData name="Jim Wang" userId="165de940-f6a7-469a-b0a6-e75a293fc742" providerId="ADAL" clId="{C1659B40-1E8C-49BA-B422-6B22BD74F201}" dt="2021-09-29T07:03:11.866" v="251" actId="21"/>
          <ac:spMkLst>
            <pc:docMk/>
            <pc:sldMk cId="347802907" sldId="575"/>
            <ac:spMk id="5" creationId="{34F459FE-9486-47F8-82A5-0F315F57C5EE}"/>
          </ac:spMkLst>
        </pc:spChg>
      </pc:sldChg>
      <pc:sldChg chg="del">
        <pc:chgData name="Jim Wang" userId="165de940-f6a7-469a-b0a6-e75a293fc742" providerId="ADAL" clId="{C1659B40-1E8C-49BA-B422-6B22BD74F201}" dt="2021-09-17T04:12:46.542" v="46" actId="47"/>
        <pc:sldMkLst>
          <pc:docMk/>
          <pc:sldMk cId="2840369403" sldId="829"/>
        </pc:sldMkLst>
      </pc:sldChg>
      <pc:sldChg chg="modSp">
        <pc:chgData name="Jim Wang" userId="165de940-f6a7-469a-b0a6-e75a293fc742" providerId="ADAL" clId="{C1659B40-1E8C-49BA-B422-6B22BD74F201}" dt="2021-09-17T04:12:16.555" v="42" actId="20577"/>
        <pc:sldMkLst>
          <pc:docMk/>
          <pc:sldMk cId="2199743947" sldId="852"/>
        </pc:sldMkLst>
        <pc:spChg chg="mod">
          <ac:chgData name="Jim Wang" userId="165de940-f6a7-469a-b0a6-e75a293fc742" providerId="ADAL" clId="{C1659B40-1E8C-49BA-B422-6B22BD74F201}" dt="2021-09-17T04:12:16.555" v="42" actId="20577"/>
          <ac:spMkLst>
            <pc:docMk/>
            <pc:sldMk cId="2199743947" sldId="852"/>
            <ac:spMk id="10" creationId="{63559F1A-44B9-4D92-ABE5-27F66F271D55}"/>
          </ac:spMkLst>
        </pc:spChg>
      </pc:sldChg>
      <pc:sldChg chg="addSp delSp modSp mod">
        <pc:chgData name="Jim Wang" userId="165de940-f6a7-469a-b0a6-e75a293fc742" providerId="ADAL" clId="{C1659B40-1E8C-49BA-B422-6B22BD74F201}" dt="2021-09-17T04:11:40.956" v="26" actId="14100"/>
        <pc:sldMkLst>
          <pc:docMk/>
          <pc:sldMk cId="645119659" sldId="873"/>
        </pc:sldMkLst>
        <pc:spChg chg="add del">
          <ac:chgData name="Jim Wang" userId="165de940-f6a7-469a-b0a6-e75a293fc742" providerId="ADAL" clId="{C1659B40-1E8C-49BA-B422-6B22BD74F201}" dt="2021-09-17T04:11:09.292" v="21" actId="478"/>
          <ac:spMkLst>
            <pc:docMk/>
            <pc:sldMk cId="645119659" sldId="873"/>
            <ac:spMk id="6" creationId="{28124DBC-884E-49F0-B8F3-05A0F3B85CC9}"/>
          </ac:spMkLst>
        </pc:spChg>
        <pc:picChg chg="add mod">
          <ac:chgData name="Jim Wang" userId="165de940-f6a7-469a-b0a6-e75a293fc742" providerId="ADAL" clId="{C1659B40-1E8C-49BA-B422-6B22BD74F201}" dt="2021-09-17T04:11:40.956" v="26" actId="14100"/>
          <ac:picMkLst>
            <pc:docMk/>
            <pc:sldMk cId="645119659" sldId="873"/>
            <ac:picMk id="8" creationId="{77749048-D0BE-4F2C-B384-A1A36E20C4FD}"/>
          </ac:picMkLst>
        </pc:picChg>
        <pc:picChg chg="del">
          <ac:chgData name="Jim Wang" userId="165de940-f6a7-469a-b0a6-e75a293fc742" providerId="ADAL" clId="{C1659B40-1E8C-49BA-B422-6B22BD74F201}" dt="2021-09-17T04:11:09.292" v="21" actId="478"/>
          <ac:picMkLst>
            <pc:docMk/>
            <pc:sldMk cId="645119659" sldId="873"/>
            <ac:picMk id="14" creationId="{084CF4D4-6E64-4DEB-89EF-05ED3216C853}"/>
          </ac:picMkLst>
        </pc:picChg>
      </pc:sldChg>
      <pc:sldChg chg="modSp">
        <pc:chgData name="Jim Wang" userId="165de940-f6a7-469a-b0a6-e75a293fc742" providerId="ADAL" clId="{C1659B40-1E8C-49BA-B422-6B22BD74F201}" dt="2021-09-17T04:12:26.108" v="43"/>
        <pc:sldMkLst>
          <pc:docMk/>
          <pc:sldMk cId="317543350" sldId="883"/>
        </pc:sldMkLst>
        <pc:spChg chg="mod">
          <ac:chgData name="Jim Wang" userId="165de940-f6a7-469a-b0a6-e75a293fc742" providerId="ADAL" clId="{C1659B40-1E8C-49BA-B422-6B22BD74F201}" dt="2021-09-17T04:12:26.108" v="43"/>
          <ac:spMkLst>
            <pc:docMk/>
            <pc:sldMk cId="317543350" sldId="883"/>
            <ac:spMk id="10" creationId="{63559F1A-44B9-4D92-ABE5-27F66F271D55}"/>
          </ac:spMkLst>
        </pc:spChg>
      </pc:sldChg>
      <pc:sldChg chg="modSp">
        <pc:chgData name="Jim Wang" userId="165de940-f6a7-469a-b0a6-e75a293fc742" providerId="ADAL" clId="{C1659B40-1E8C-49BA-B422-6B22BD74F201}" dt="2021-09-17T04:12:30.225" v="44"/>
        <pc:sldMkLst>
          <pc:docMk/>
          <pc:sldMk cId="633544208" sldId="884"/>
        </pc:sldMkLst>
        <pc:spChg chg="mod">
          <ac:chgData name="Jim Wang" userId="165de940-f6a7-469a-b0a6-e75a293fc742" providerId="ADAL" clId="{C1659B40-1E8C-49BA-B422-6B22BD74F201}" dt="2021-09-17T04:12:30.225" v="44"/>
          <ac:spMkLst>
            <pc:docMk/>
            <pc:sldMk cId="633544208" sldId="884"/>
            <ac:spMk id="10" creationId="{63559F1A-44B9-4D92-ABE5-27F66F271D55}"/>
          </ac:spMkLst>
        </pc:spChg>
      </pc:sldChg>
      <pc:sldChg chg="modSp mod">
        <pc:chgData name="Jim Wang" userId="165de940-f6a7-469a-b0a6-e75a293fc742" providerId="ADAL" clId="{C1659B40-1E8C-49BA-B422-6B22BD74F201}" dt="2021-09-17T04:22:47.840" v="169" actId="108"/>
        <pc:sldMkLst>
          <pc:docMk/>
          <pc:sldMk cId="4258030689" sldId="897"/>
        </pc:sldMkLst>
        <pc:spChg chg="mod">
          <ac:chgData name="Jim Wang" userId="165de940-f6a7-469a-b0a6-e75a293fc742" providerId="ADAL" clId="{C1659B40-1E8C-49BA-B422-6B22BD74F201}" dt="2021-09-17T04:22:47.840" v="169" actId="108"/>
          <ac:spMkLst>
            <pc:docMk/>
            <pc:sldMk cId="4258030689" sldId="897"/>
            <ac:spMk id="6" creationId="{51E3AAEC-CC59-3741-A13E-4CA6F9227609}"/>
          </ac:spMkLst>
        </pc:spChg>
      </pc:sldChg>
      <pc:sldChg chg="modSp mod">
        <pc:chgData name="Jim Wang" userId="165de940-f6a7-469a-b0a6-e75a293fc742" providerId="ADAL" clId="{C1659B40-1E8C-49BA-B422-6B22BD74F201}" dt="2021-09-17T04:07:39.665" v="19" actId="20577"/>
        <pc:sldMkLst>
          <pc:docMk/>
          <pc:sldMk cId="4233768305" sldId="1073"/>
        </pc:sldMkLst>
        <pc:spChg chg="mod">
          <ac:chgData name="Jim Wang" userId="165de940-f6a7-469a-b0a6-e75a293fc742" providerId="ADAL" clId="{C1659B40-1E8C-49BA-B422-6B22BD74F201}" dt="2021-09-17T04:07:39.665" v="19" actId="20577"/>
          <ac:spMkLst>
            <pc:docMk/>
            <pc:sldMk cId="4233768305" sldId="1073"/>
            <ac:spMk id="4" creationId="{F0DEDF62-3162-4604-B9DA-885F32B69725}"/>
          </ac:spMkLst>
        </pc:spChg>
      </pc:sldChg>
      <pc:sldChg chg="del">
        <pc:chgData name="Jim Wang" userId="165de940-f6a7-469a-b0a6-e75a293fc742" providerId="ADAL" clId="{C1659B40-1E8C-49BA-B422-6B22BD74F201}" dt="2021-09-17T04:12:44.778" v="45" actId="47"/>
        <pc:sldMkLst>
          <pc:docMk/>
          <pc:sldMk cId="0" sldId="1341"/>
        </pc:sldMkLst>
      </pc:sldChg>
      <pc:sldChg chg="modSp mod">
        <pc:chgData name="Jim Wang" userId="165de940-f6a7-469a-b0a6-e75a293fc742" providerId="ADAL" clId="{C1659B40-1E8C-49BA-B422-6B22BD74F201}" dt="2021-09-17T04:22:55.639" v="170"/>
        <pc:sldMkLst>
          <pc:docMk/>
          <pc:sldMk cId="3602134196" sldId="1364"/>
        </pc:sldMkLst>
        <pc:spChg chg="mod">
          <ac:chgData name="Jim Wang" userId="165de940-f6a7-469a-b0a6-e75a293fc742" providerId="ADAL" clId="{C1659B40-1E8C-49BA-B422-6B22BD74F201}" dt="2021-09-17T04:22:55.639" v="170"/>
          <ac:spMkLst>
            <pc:docMk/>
            <pc:sldMk cId="3602134196" sldId="1364"/>
            <ac:spMk id="6" creationId="{51E3AAEC-CC59-3741-A13E-4CA6F9227609}"/>
          </ac:spMkLst>
        </pc:spChg>
      </pc:sldChg>
      <pc:sldChg chg="addSp delSp del mod addAnim delAnim">
        <pc:chgData name="Jim Wang" userId="165de940-f6a7-469a-b0a6-e75a293fc742" providerId="ADAL" clId="{C1659B40-1E8C-49BA-B422-6B22BD74F201}" dt="2021-09-17T04:19:11.627" v="142" actId="47"/>
        <pc:sldMkLst>
          <pc:docMk/>
          <pc:sldMk cId="2841740043" sldId="1367"/>
        </pc:sldMkLst>
        <pc:spChg chg="add del">
          <ac:chgData name="Jim Wang" userId="165de940-f6a7-469a-b0a6-e75a293fc742" providerId="ADAL" clId="{C1659B40-1E8C-49BA-B422-6B22BD74F201}" dt="2021-09-17T04:17:52.803" v="49" actId="478"/>
          <ac:spMkLst>
            <pc:docMk/>
            <pc:sldMk cId="2841740043" sldId="1367"/>
            <ac:spMk id="13" creationId="{380DA70C-CF44-4BAB-A3A4-E3939436DCB0}"/>
          </ac:spMkLst>
        </pc:spChg>
        <pc:picChg chg="add del">
          <ac:chgData name="Jim Wang" userId="165de940-f6a7-469a-b0a6-e75a293fc742" providerId="ADAL" clId="{C1659B40-1E8C-49BA-B422-6B22BD74F201}" dt="2021-09-17T04:17:54.481" v="50" actId="478"/>
          <ac:picMkLst>
            <pc:docMk/>
            <pc:sldMk cId="2841740043" sldId="1367"/>
            <ac:picMk id="3" creationId="{0B933EAA-DA73-4B3B-9C7F-5662115195AC}"/>
          </ac:picMkLst>
        </pc:picChg>
      </pc:sldChg>
      <pc:sldChg chg="del">
        <pc:chgData name="Jim Wang" userId="165de940-f6a7-469a-b0a6-e75a293fc742" providerId="ADAL" clId="{C1659B40-1E8C-49BA-B422-6B22BD74F201}" dt="2021-09-17T04:19:16.518" v="143" actId="47"/>
        <pc:sldMkLst>
          <pc:docMk/>
          <pc:sldMk cId="192720680" sldId="1368"/>
        </pc:sldMkLst>
      </pc:sldChg>
      <pc:sldChg chg="del">
        <pc:chgData name="Jim Wang" userId="165de940-f6a7-469a-b0a6-e75a293fc742" providerId="ADAL" clId="{C1659B40-1E8C-49BA-B422-6B22BD74F201}" dt="2021-09-17T04:19:17.900" v="144" actId="47"/>
        <pc:sldMkLst>
          <pc:docMk/>
          <pc:sldMk cId="985010262" sldId="1369"/>
        </pc:sldMkLst>
      </pc:sldChg>
      <pc:sldChg chg="addSp delSp modSp add mod delAnim modAnim">
        <pc:chgData name="Jim Wang" userId="165de940-f6a7-469a-b0a6-e75a293fc742" providerId="ADAL" clId="{C1659B40-1E8C-49BA-B422-6B22BD74F201}" dt="2021-09-17T04:22:01.583" v="167"/>
        <pc:sldMkLst>
          <pc:docMk/>
          <pc:sldMk cId="3539118238" sldId="1370"/>
        </pc:sldMkLst>
        <pc:spChg chg="del">
          <ac:chgData name="Jim Wang" userId="165de940-f6a7-469a-b0a6-e75a293fc742" providerId="ADAL" clId="{C1659B40-1E8C-49BA-B422-6B22BD74F201}" dt="2021-09-17T04:18:06.567" v="56" actId="478"/>
          <ac:spMkLst>
            <pc:docMk/>
            <pc:sldMk cId="3539118238" sldId="1370"/>
            <ac:spMk id="12" creationId="{51FC643D-8B96-4EB2-ADEB-AC9676EDDCD9}"/>
          </ac:spMkLst>
        </pc:spChg>
        <pc:spChg chg="del">
          <ac:chgData name="Jim Wang" userId="165de940-f6a7-469a-b0a6-e75a293fc742" providerId="ADAL" clId="{C1659B40-1E8C-49BA-B422-6B22BD74F201}" dt="2021-09-17T04:18:05.263" v="55" actId="478"/>
          <ac:spMkLst>
            <pc:docMk/>
            <pc:sldMk cId="3539118238" sldId="1370"/>
            <ac:spMk id="13" creationId="{380DA70C-CF44-4BAB-A3A4-E3939436DCB0}"/>
          </ac:spMkLst>
        </pc:spChg>
        <pc:spChg chg="add mod">
          <ac:chgData name="Jim Wang" userId="165de940-f6a7-469a-b0a6-e75a293fc742" providerId="ADAL" clId="{C1659B40-1E8C-49BA-B422-6B22BD74F201}" dt="2021-09-17T04:19:44.687" v="145" actId="14100"/>
          <ac:spMkLst>
            <pc:docMk/>
            <pc:sldMk cId="3539118238" sldId="1370"/>
            <ac:spMk id="14" creationId="{614DF4FD-B666-4DC1-AF77-C414F6120AE9}"/>
          </ac:spMkLst>
        </pc:spChg>
        <pc:spChg chg="add mod">
          <ac:chgData name="Jim Wang" userId="165de940-f6a7-469a-b0a6-e75a293fc742" providerId="ADAL" clId="{C1659B40-1E8C-49BA-B422-6B22BD74F201}" dt="2021-09-17T04:21:21.824" v="162" actId="1076"/>
          <ac:spMkLst>
            <pc:docMk/>
            <pc:sldMk cId="3539118238" sldId="1370"/>
            <ac:spMk id="15" creationId="{1924235D-9209-4059-9BC8-9F077397C762}"/>
          </ac:spMkLst>
        </pc:spChg>
        <pc:spChg chg="add mod">
          <ac:chgData name="Jim Wang" userId="165de940-f6a7-469a-b0a6-e75a293fc742" providerId="ADAL" clId="{C1659B40-1E8C-49BA-B422-6B22BD74F201}" dt="2021-09-17T04:20:19.864" v="151" actId="14100"/>
          <ac:spMkLst>
            <pc:docMk/>
            <pc:sldMk cId="3539118238" sldId="1370"/>
            <ac:spMk id="16" creationId="{4129A1D4-4A46-425A-B9CF-D52B8D68AB7C}"/>
          </ac:spMkLst>
        </pc:spChg>
        <pc:spChg chg="mod">
          <ac:chgData name="Jim Wang" userId="165de940-f6a7-469a-b0a6-e75a293fc742" providerId="ADAL" clId="{C1659B40-1E8C-49BA-B422-6B22BD74F201}" dt="2021-09-17T04:21:29.464" v="163" actId="255"/>
          <ac:spMkLst>
            <pc:docMk/>
            <pc:sldMk cId="3539118238" sldId="1370"/>
            <ac:spMk id="17" creationId="{06961CCE-3037-45DB-B604-D5B87465A35B}"/>
          </ac:spMkLst>
        </pc:spChg>
        <pc:spChg chg="del">
          <ac:chgData name="Jim Wang" userId="165de940-f6a7-469a-b0a6-e75a293fc742" providerId="ADAL" clId="{C1659B40-1E8C-49BA-B422-6B22BD74F201}" dt="2021-09-17T04:18:02.250" v="53" actId="478"/>
          <ac:spMkLst>
            <pc:docMk/>
            <pc:sldMk cId="3539118238" sldId="1370"/>
            <ac:spMk id="18" creationId="{7890281F-69A7-4086-8B31-E3569DE3065C}"/>
          </ac:spMkLst>
        </pc:spChg>
        <pc:spChg chg="add mod">
          <ac:chgData name="Jim Wang" userId="165de940-f6a7-469a-b0a6-e75a293fc742" providerId="ADAL" clId="{C1659B40-1E8C-49BA-B422-6B22BD74F201}" dt="2021-09-17T04:20:27.880" v="153" actId="1076"/>
          <ac:spMkLst>
            <pc:docMk/>
            <pc:sldMk cId="3539118238" sldId="1370"/>
            <ac:spMk id="19" creationId="{E28DEF5C-5B34-4ABD-BA7A-A55BB3F4D556}"/>
          </ac:spMkLst>
        </pc:spChg>
        <pc:spChg chg="del">
          <ac:chgData name="Jim Wang" userId="165de940-f6a7-469a-b0a6-e75a293fc742" providerId="ADAL" clId="{C1659B40-1E8C-49BA-B422-6B22BD74F201}" dt="2021-09-17T04:18:03.045" v="54" actId="478"/>
          <ac:spMkLst>
            <pc:docMk/>
            <pc:sldMk cId="3539118238" sldId="1370"/>
            <ac:spMk id="20" creationId="{7943A5CF-3514-408E-8A10-736E24B4537C}"/>
          </ac:spMkLst>
        </pc:spChg>
        <pc:picChg chg="del">
          <ac:chgData name="Jim Wang" userId="165de940-f6a7-469a-b0a6-e75a293fc742" providerId="ADAL" clId="{C1659B40-1E8C-49BA-B422-6B22BD74F201}" dt="2021-09-17T04:18:00.935" v="52" actId="478"/>
          <ac:picMkLst>
            <pc:docMk/>
            <pc:sldMk cId="3539118238" sldId="1370"/>
            <ac:picMk id="3" creationId="{0B933EAA-DA73-4B3B-9C7F-5662115195AC}"/>
          </ac:picMkLst>
        </pc:picChg>
        <pc:picChg chg="add mod">
          <ac:chgData name="Jim Wang" userId="165de940-f6a7-469a-b0a6-e75a293fc742" providerId="ADAL" clId="{C1659B40-1E8C-49BA-B422-6B22BD74F201}" dt="2021-09-17T04:18:15.102" v="59" actId="1076"/>
          <ac:picMkLst>
            <pc:docMk/>
            <pc:sldMk cId="3539118238" sldId="1370"/>
            <ac:picMk id="4" creationId="{A72A794E-D4FA-4515-8DA2-316ED963FE65}"/>
          </ac:picMkLst>
        </pc:picChg>
      </pc:sldChg>
    </pc:docChg>
  </pc:docChgLst>
  <pc:docChgLst>
    <pc:chgData name="Linda Cubias" userId="596acf2b-5728-4208-8c4f-f877beda3f02" providerId="ADAL" clId="{63FA95EB-FC55-4A4F-9D2E-8E190556CC73}"/>
    <pc:docChg chg="custSel modSld">
      <pc:chgData name="Linda Cubias" userId="596acf2b-5728-4208-8c4f-f877beda3f02" providerId="ADAL" clId="{63FA95EB-FC55-4A4F-9D2E-8E190556CC73}" dt="2019-02-12T14:00:54.067" v="1" actId="313"/>
      <pc:docMkLst>
        <pc:docMk/>
      </pc:docMkLst>
      <pc:sldChg chg="modNotesTx">
        <pc:chgData name="Linda Cubias" userId="596acf2b-5728-4208-8c4f-f877beda3f02" providerId="ADAL" clId="{63FA95EB-FC55-4A4F-9D2E-8E190556CC73}" dt="2019-02-12T13:51:37.394" v="0" actId="20577"/>
        <pc:sldMkLst>
          <pc:docMk/>
          <pc:sldMk cId="3386560971" sldId="651"/>
        </pc:sldMkLst>
      </pc:sldChg>
      <pc:sldChg chg="modNotesTx">
        <pc:chgData name="Linda Cubias" userId="596acf2b-5728-4208-8c4f-f877beda3f02" providerId="ADAL" clId="{63FA95EB-FC55-4A4F-9D2E-8E190556CC73}" dt="2019-02-12T14:00:54.067" v="1" actId="313"/>
        <pc:sldMkLst>
          <pc:docMk/>
          <pc:sldMk cId="4270196854" sldId="678"/>
        </pc:sldMkLst>
      </pc:sldChg>
    </pc:docChg>
  </pc:docChgLst>
  <pc:docChgLst>
    <pc:chgData name="Linda Cubias" userId="S::linda.cubias@proquest.com::596acf2b-5728-4208-8c4f-f877beda3f02" providerId="AD" clId="Web-{52A5D258-92A0-203D-8370-50EF1D34CCD8}"/>
    <pc:docChg chg="modSld">
      <pc:chgData name="Linda Cubias" userId="S::linda.cubias@proquest.com::596acf2b-5728-4208-8c4f-f877beda3f02" providerId="AD" clId="Web-{52A5D258-92A0-203D-8370-50EF1D34CCD8}" dt="2018-12-17T19:43:22.213" v="7" actId="20577"/>
      <pc:docMkLst>
        <pc:docMk/>
      </pc:docMkLst>
      <pc:sldChg chg="modSp">
        <pc:chgData name="Linda Cubias" userId="S::linda.cubias@proquest.com::596acf2b-5728-4208-8c4f-f877beda3f02" providerId="AD" clId="Web-{52A5D258-92A0-203D-8370-50EF1D34CCD8}" dt="2018-12-17T19:43:22.197" v="6" actId="20577"/>
        <pc:sldMkLst>
          <pc:docMk/>
          <pc:sldMk cId="2788055660" sldId="669"/>
        </pc:sldMkLst>
        <pc:spChg chg="mod">
          <ac:chgData name="Linda Cubias" userId="S::linda.cubias@proquest.com::596acf2b-5728-4208-8c4f-f877beda3f02" providerId="AD" clId="Web-{52A5D258-92A0-203D-8370-50EF1D34CCD8}" dt="2018-12-17T19:43:22.197" v="6" actId="20577"/>
          <ac:spMkLst>
            <pc:docMk/>
            <pc:sldMk cId="2788055660" sldId="669"/>
            <ac:spMk id="3" creationId="{6C8E68FF-64AC-49F2-9551-0A9AED3CF5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6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1E471F2-1870-45B1-AF61-18D3EE854AE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41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5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5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6" Type="http://schemas.openxmlformats.org/officeDocument/2006/relationships/image" Target="../media/image40.png"/><Relationship Id="rId5" Type="http://schemas.openxmlformats.org/officeDocument/2006/relationships/hyperlink" Target="https://www.proquest.com/" TargetMode="Externa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hyperlink" Target="https://proquest.libguides.com/psycarticles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jp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49911"/>
            <a:ext cx="12073631" cy="163349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Central China</a:t>
            </a:r>
            <a:b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综合期刊数据库</a:t>
            </a:r>
            <a:endParaRPr lang="en-US" sz="6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4800" b="1" dirty="0">
                <a:solidFill>
                  <a:srgbClr val="C21C2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Open Sans Semibold" charset="0"/>
              </a:rPr>
              <a:t>期刊优势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43E81-F4DA-4828-8158-10800BB5AD4C}"/>
              </a:ext>
            </a:extLst>
          </p:cNvPr>
          <p:cNvSpPr/>
          <p:nvPr/>
        </p:nvSpPr>
        <p:spPr>
          <a:xfrm>
            <a:off x="71021" y="1169963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A&amp;HCI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收录了人文艺术研究领域最具影响力的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1,700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多种核心学术期刊。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期刊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500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多种人文艺术领域全文刊被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A&amp;HCI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D38565-F558-4054-8A90-B2DA60936B18}"/>
              </a:ext>
            </a:extLst>
          </p:cNvPr>
          <p:cNvSpPr/>
          <p:nvPr/>
        </p:nvSpPr>
        <p:spPr>
          <a:xfrm>
            <a:off x="172609" y="3916162"/>
            <a:ext cx="707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ERIC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收录教育学领域约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1,100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种学术期刊。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期刊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中约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300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多种多种教育学全文刊被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ERIC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7FD24D-2CFD-4389-B317-63807D96D1B6}"/>
              </a:ext>
            </a:extLst>
          </p:cNvPr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59F1A-44B9-4D92-ABE5-27F66F271D55}"/>
              </a:ext>
            </a:extLst>
          </p:cNvPr>
          <p:cNvSpPr txBox="1"/>
          <p:nvPr/>
        </p:nvSpPr>
        <p:spPr>
          <a:xfrm>
            <a:off x="214604" y="743129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79D61-AFA9-4CEF-AE1D-E9A2DB235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59" y="545340"/>
            <a:ext cx="4542889" cy="2650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58F67-86C6-4589-989F-88B721228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559" y="3590380"/>
            <a:ext cx="4533946" cy="26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4800" b="1" dirty="0">
                <a:solidFill>
                  <a:srgbClr val="C21C2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Open Sans Semibold" charset="0"/>
              </a:rPr>
              <a:t>期刊优势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43E81-F4DA-4828-8158-10800BB5AD4C}"/>
              </a:ext>
            </a:extLst>
          </p:cNvPr>
          <p:cNvSpPr/>
          <p:nvPr/>
        </p:nvSpPr>
        <p:spPr>
          <a:xfrm>
            <a:off x="71021" y="1169963"/>
            <a:ext cx="707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PsycINFO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收录了心理学研究领域最具影响力的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2,500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多种核心学术期刊。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期刊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700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多种心理学全文刊被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PsycINFO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D38565-F558-4054-8A90-B2DA60936B18}"/>
              </a:ext>
            </a:extLst>
          </p:cNvPr>
          <p:cNvSpPr/>
          <p:nvPr/>
        </p:nvSpPr>
        <p:spPr>
          <a:xfrm>
            <a:off x="172609" y="3916162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PubMed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收录生命医学相关领域全球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5,600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种学术期刊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期刊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中约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2,000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多种多种生物医学及相关学科全文刊被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PubMed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7FD24D-2CFD-4389-B317-63807D96D1B6}"/>
              </a:ext>
            </a:extLst>
          </p:cNvPr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59F1A-44B9-4D92-ABE5-27F66F271D55}"/>
              </a:ext>
            </a:extLst>
          </p:cNvPr>
          <p:cNvSpPr txBox="1"/>
          <p:nvPr/>
        </p:nvSpPr>
        <p:spPr>
          <a:xfrm>
            <a:off x="214604" y="739919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5B5FF-F3F4-4820-8E77-0A8D4D2FC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563" y="298210"/>
            <a:ext cx="4528886" cy="2650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C3A6B-F4E1-4916-BCF1-E753E6FF6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563" y="3610913"/>
            <a:ext cx="4528886" cy="2667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5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A20F4-CB2D-491D-B0F0-A241753E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974"/>
            <a:ext cx="12190268" cy="1231106"/>
          </a:xfrm>
        </p:spPr>
        <p:txBody>
          <a:bodyPr/>
          <a:lstStyle/>
          <a:p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ProQuest Central China</a:t>
            </a:r>
            <a:r>
              <a:rPr lang="zh-CN" altLang="en-US" sz="44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平台功能升级</a:t>
            </a:r>
            <a:endParaRPr lang="zh-CN" altLang="en-US" sz="4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9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DE48DD-8F11-47DD-B3FB-B1D752F9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9275"/>
            <a:ext cx="12190268" cy="902195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平台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ProQuest Central China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AE182-04C3-424D-B378-4C94477F0E7D}"/>
              </a:ext>
            </a:extLst>
          </p:cNvPr>
          <p:cNvGrpSpPr/>
          <p:nvPr/>
        </p:nvGrpSpPr>
        <p:grpSpPr>
          <a:xfrm>
            <a:off x="9444602" y="2846574"/>
            <a:ext cx="2348917" cy="3594035"/>
            <a:chOff x="6012730" y="581827"/>
            <a:chExt cx="3605378" cy="5374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BFE2F3-BBAC-4F13-9ADC-F22345FD5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730" y="581827"/>
              <a:ext cx="3605378" cy="5374808"/>
            </a:xfrm>
            <a:prstGeom prst="rect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62E558CA-84FB-4FBB-9221-9CCEF264F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535" y="1326893"/>
              <a:ext cx="3111770" cy="4037587"/>
            </a:xfrm>
            <a:prstGeom prst="rect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08D0C0A-AFC7-42D6-8014-1EDDC407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8" y="41051"/>
            <a:ext cx="11872622" cy="17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  <a:hlinkClick r:id="rId5"/>
              </a:rPr>
              <a:t>https://www.proquest.com/</a:t>
            </a: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支持计算机和移动设备访问，无需安装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；访问采用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IP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控制，远程访问支持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VPN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Shibboleth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多库平台，可单独或同时检索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ProQuest Central China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等数据库</a:t>
            </a:r>
            <a:endParaRPr lang="en-US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CD230-CF2C-4E17-B43E-951ED4B13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79" y="2846575"/>
            <a:ext cx="9152584" cy="3594034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3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C40AF0-2DCA-4ED4-ACC3-5143CDE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检索与浏览</a:t>
            </a:r>
            <a:endParaRPr 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007AF-67D6-4DF9-A009-D24CA30A7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33" y="1145820"/>
            <a:ext cx="10388867" cy="46997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E78320-ECF0-48BF-B24F-9706B53D9878}"/>
              </a:ext>
            </a:extLst>
          </p:cNvPr>
          <p:cNvSpPr/>
          <p:nvPr/>
        </p:nvSpPr>
        <p:spPr>
          <a:xfrm>
            <a:off x="470033" y="1547701"/>
            <a:ext cx="4054342" cy="852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540E03-9853-4CA3-87E6-637E2AF0B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41" y="71326"/>
            <a:ext cx="4098277" cy="352425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BFE3DB3-E582-4895-9CFD-62E4BF38A3C4}"/>
              </a:ext>
            </a:extLst>
          </p:cNvPr>
          <p:cNvSpPr txBox="1">
            <a:spLocks/>
          </p:cNvSpPr>
          <p:nvPr/>
        </p:nvSpPr>
        <p:spPr>
          <a:xfrm>
            <a:off x="8248650" y="1965960"/>
            <a:ext cx="2989118" cy="449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提供在线主题词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49380F-84C1-49A9-9B94-3F498C911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" y="2802181"/>
            <a:ext cx="6505574" cy="3323964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1E350576-657F-49E0-8276-23FFD5B734CC}"/>
              </a:ext>
            </a:extLst>
          </p:cNvPr>
          <p:cNvSpPr txBox="1">
            <a:spLocks/>
          </p:cNvSpPr>
          <p:nvPr/>
        </p:nvSpPr>
        <p:spPr>
          <a:xfrm>
            <a:off x="3846923" y="5418809"/>
            <a:ext cx="2989118" cy="449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提供在线检索帮助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9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A20F4-CB2D-491D-B0F0-A241753E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974"/>
            <a:ext cx="12190268" cy="1231106"/>
          </a:xfrm>
        </p:spPr>
        <p:txBody>
          <a:bodyPr/>
          <a:lstStyle/>
          <a:p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ProQuest Central China</a:t>
            </a:r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资源利用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4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多样化的学术资源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DB453-A54E-4D5F-B7C0-1F047CBCE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72" y="828675"/>
            <a:ext cx="11582656" cy="54894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7C05FC-3D73-4A8E-A306-64F48FE07242}"/>
              </a:ext>
            </a:extLst>
          </p:cNvPr>
          <p:cNvSpPr/>
          <p:nvPr/>
        </p:nvSpPr>
        <p:spPr>
          <a:xfrm>
            <a:off x="304672" y="4433776"/>
            <a:ext cx="1590803" cy="1786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0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Arial" pitchFamily="34" charset="0"/>
              </a:rPr>
              <a:t>检索结果 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  <a:cs typeface="Arial" pitchFamily="34" charset="0"/>
              </a:rPr>
              <a:t>– 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Arial" pitchFamily="34" charset="0"/>
              </a:rPr>
              <a:t>翻译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3C224-FFB2-4F30-AB14-23C84F49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7" y="683127"/>
            <a:ext cx="8199399" cy="541883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C8670C-1F45-4DED-B724-568B32A956AB}"/>
              </a:ext>
            </a:extLst>
          </p:cNvPr>
          <p:cNvSpPr/>
          <p:nvPr/>
        </p:nvSpPr>
        <p:spPr>
          <a:xfrm>
            <a:off x="752347" y="3243152"/>
            <a:ext cx="2943353" cy="538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1831F9-5951-4EF5-837F-CF90202DBB50}"/>
              </a:ext>
            </a:extLst>
          </p:cNvPr>
          <p:cNvSpPr/>
          <p:nvPr/>
        </p:nvSpPr>
        <p:spPr>
          <a:xfrm>
            <a:off x="752346" y="4852877"/>
            <a:ext cx="990729" cy="538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8D6657-6705-4A26-BF64-0529159A0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681" y="705257"/>
            <a:ext cx="7253241" cy="537457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5E75BB09-1CBF-4887-88B6-701619A5D788}"/>
              </a:ext>
            </a:extLst>
          </p:cNvPr>
          <p:cNvSpPr/>
          <p:nvPr/>
        </p:nvSpPr>
        <p:spPr>
          <a:xfrm>
            <a:off x="4454003" y="3197964"/>
            <a:ext cx="742950" cy="628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71B37-DAE2-4C65-AFF4-67B137D7575A}"/>
              </a:ext>
            </a:extLst>
          </p:cNvPr>
          <p:cNvSpPr/>
          <p:nvPr/>
        </p:nvSpPr>
        <p:spPr>
          <a:xfrm>
            <a:off x="4825478" y="155882"/>
            <a:ext cx="121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平台大多文献</a:t>
            </a:r>
            <a:r>
              <a:rPr lang="en-US" altLang="zh-CN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html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格式文摘</a:t>
            </a:r>
            <a:r>
              <a:rPr 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1600" kern="100" dirty="0">
                <a:solidFill>
                  <a:srgbClr val="46464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全文提供了翻译功能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检索结果</a:t>
            </a:r>
            <a:b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工具栏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975B2-0A48-4620-929E-AFEAB1F248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9714" y="4215376"/>
            <a:ext cx="2273938" cy="617329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CBC57C-70C0-4847-9EF0-E4BF66C717B9}"/>
              </a:ext>
            </a:extLst>
          </p:cNvPr>
          <p:cNvSpPr/>
          <p:nvPr/>
        </p:nvSpPr>
        <p:spPr>
          <a:xfrm>
            <a:off x="337182" y="1564721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查看记录页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666D8-E2DF-4C5A-A5FE-22A3DCAC6B85}"/>
              </a:ext>
            </a:extLst>
          </p:cNvPr>
          <p:cNvSpPr/>
          <p:nvPr/>
        </p:nvSpPr>
        <p:spPr>
          <a:xfrm>
            <a:off x="449714" y="3634006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检索结果页</a:t>
            </a:r>
            <a:endParaRPr lang="en-US" sz="16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DAADE-4C05-45EB-95BC-EC7595F8AAC3}"/>
              </a:ext>
            </a:extLst>
          </p:cNvPr>
          <p:cNvSpPr/>
          <p:nvPr/>
        </p:nvSpPr>
        <p:spPr>
          <a:xfrm>
            <a:off x="449714" y="5434759"/>
            <a:ext cx="2895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注：支持批量处理检索结果</a:t>
            </a:r>
            <a:endParaRPr lang="en-US" sz="1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29DE4A-5C63-4FC5-A4CE-FAEBBB1E0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82" y="2133942"/>
            <a:ext cx="3016836" cy="1257247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FD24C3-2E3C-401E-91CF-ED08E1CC8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352" y="218040"/>
            <a:ext cx="3547258" cy="2932689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3CA155-9FB4-48BD-9E09-E3B18029E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878" y="218040"/>
            <a:ext cx="3547257" cy="2932689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E57C9A-AD15-48B7-957C-40FA87E3CE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6353" y="3353789"/>
            <a:ext cx="3569232" cy="2945261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6FB85A-0A4E-44F9-86CB-F240AA7E8B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3877" y="3353789"/>
            <a:ext cx="3547257" cy="2945261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9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7726B-982E-40A8-8BBA-CD92FEFE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6418"/>
            <a:ext cx="12190268" cy="1292662"/>
          </a:xfrm>
        </p:spPr>
        <p:txBody>
          <a:bodyPr/>
          <a:lstStyle/>
          <a:p>
            <a:r>
              <a:rPr lang="zh-CN" altLang="en-US" sz="48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安徽集团</a:t>
            </a:r>
            <a:r>
              <a:rPr lang="en-US" altLang="zh-CN" sz="48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2019-2021</a:t>
            </a:r>
            <a:r>
              <a:rPr lang="zh-CN" altLang="en-US" sz="48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年使用情况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83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5236455-BC0C-4925-BC1C-50F8AAC42D0E}"/>
              </a:ext>
            </a:extLst>
          </p:cNvPr>
          <p:cNvSpPr txBox="1"/>
          <p:nvPr/>
        </p:nvSpPr>
        <p:spPr>
          <a:xfrm>
            <a:off x="1630496" y="914400"/>
            <a:ext cx="9661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STKaiti" panose="02010600040101010101" pitchFamily="2" charset="-122"/>
              </a:rPr>
              <a:t>资源内容及优势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STKaiti" panose="020106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平台功能升级</a:t>
            </a:r>
            <a:endParaRPr lang="en-US" altLang="zh-CN" sz="3600" dirty="0">
              <a:solidFill>
                <a:prstClr val="white"/>
              </a:solidFill>
              <a:latin typeface="Abadi" panose="020B0604020104020204" pitchFamily="34" charset="0"/>
              <a:ea typeface="STKaiti" panose="020106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安徽集团</a:t>
            </a:r>
            <a:r>
              <a:rPr lang="en-US" altLang="zh-CN" sz="36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2019-2021</a:t>
            </a:r>
            <a:r>
              <a:rPr lang="zh-CN" altLang="en-US" sz="36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年使用情况</a:t>
            </a:r>
            <a:endParaRPr lang="en-US" altLang="zh-CN" sz="3600" dirty="0">
              <a:solidFill>
                <a:prstClr val="white"/>
              </a:solidFill>
              <a:latin typeface="Abadi" panose="020B0604020104020204" pitchFamily="34" charset="0"/>
              <a:ea typeface="STKaiti" panose="020106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安徽集团支持与服务情况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360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D5B77-9FFE-4450-BD22-FB40AB05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rmAutofit/>
          </a:bodyPr>
          <a:lstStyle/>
          <a:p>
            <a:r>
              <a:rPr lang="en-US" altLang="zh-CN" sz="4100" dirty="0"/>
              <a:t>ProQuest Central China </a:t>
            </a:r>
            <a:r>
              <a:rPr lang="zh-CN" altLang="en-US" sz="4100" dirty="0"/>
              <a:t>使用统计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14A590F-6DB1-4242-975E-AEA7C81DD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330" y="1035586"/>
            <a:ext cx="9000780" cy="5337672"/>
          </a:xfrm>
          <a:noFill/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197768B-AFBA-4ECC-AD31-837890184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95238"/>
              </p:ext>
            </p:extLst>
          </p:nvPr>
        </p:nvGraphicFramePr>
        <p:xfrm>
          <a:off x="1260330" y="5661169"/>
          <a:ext cx="9000780" cy="71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156">
                  <a:extLst>
                    <a:ext uri="{9D8B030D-6E8A-4147-A177-3AD203B41FA5}">
                      <a16:colId xmlns:a16="http://schemas.microsoft.com/office/drawing/2014/main" val="2642468032"/>
                    </a:ext>
                  </a:extLst>
                </a:gridCol>
                <a:gridCol w="1800156">
                  <a:extLst>
                    <a:ext uri="{9D8B030D-6E8A-4147-A177-3AD203B41FA5}">
                      <a16:colId xmlns:a16="http://schemas.microsoft.com/office/drawing/2014/main" val="1234465986"/>
                    </a:ext>
                  </a:extLst>
                </a:gridCol>
                <a:gridCol w="1800156">
                  <a:extLst>
                    <a:ext uri="{9D8B030D-6E8A-4147-A177-3AD203B41FA5}">
                      <a16:colId xmlns:a16="http://schemas.microsoft.com/office/drawing/2014/main" val="276508602"/>
                    </a:ext>
                  </a:extLst>
                </a:gridCol>
                <a:gridCol w="1800156">
                  <a:extLst>
                    <a:ext uri="{9D8B030D-6E8A-4147-A177-3AD203B41FA5}">
                      <a16:colId xmlns:a16="http://schemas.microsoft.com/office/drawing/2014/main" val="3951403295"/>
                    </a:ext>
                  </a:extLst>
                </a:gridCol>
                <a:gridCol w="1800156">
                  <a:extLst>
                    <a:ext uri="{9D8B030D-6E8A-4147-A177-3AD203B41FA5}">
                      <a16:colId xmlns:a16="http://schemas.microsoft.com/office/drawing/2014/main" val="2091948708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检索量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浏览量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下载量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合计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489326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84873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16002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36278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139172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835335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68287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29097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76512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175916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26546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2021</a:t>
                      </a:r>
                      <a:r>
                        <a:rPr lang="zh-CN" altLang="en-US" sz="1100" u="none" strike="noStrike">
                          <a:effectLst/>
                        </a:rPr>
                        <a:t>年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月至今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148831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33677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99215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281723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7393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A20F4-CB2D-491D-B0F0-A241753E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974"/>
            <a:ext cx="12190268" cy="1231106"/>
          </a:xfrm>
        </p:spPr>
        <p:txBody>
          <a:bodyPr/>
          <a:lstStyle/>
          <a:p>
            <a:r>
              <a:rPr lang="zh-CN" altLang="en-US" sz="4400" dirty="0">
                <a:solidFill>
                  <a:prstClr val="white"/>
                </a:solidFill>
                <a:latin typeface="Abadi" panose="020B0604020104020204" pitchFamily="34" charset="0"/>
                <a:ea typeface="STKaiti" panose="02010600040101010101" pitchFamily="2" charset="-122"/>
              </a:rPr>
              <a:t>安徽集团支持与服务情况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5406B-F13E-4862-8A01-ED40896E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培训与区域市场服务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7BA650-D354-4451-914B-FD80FD3B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76250" y="-1149128"/>
            <a:ext cx="205839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  <a:cs typeface="SimSun" panose="02010600030101010101" pitchFamily="2" charset="-122"/>
              </a:rPr>
              <a:t>安徽集团及成员的讲座情况如下：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2EA606F-1DDF-4DEC-AC1C-381CE1876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6336"/>
              </p:ext>
            </p:extLst>
          </p:nvPr>
        </p:nvGraphicFramePr>
        <p:xfrm>
          <a:off x="822960" y="1017271"/>
          <a:ext cx="7738110" cy="2160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431">
                  <a:extLst>
                    <a:ext uri="{9D8B030D-6E8A-4147-A177-3AD203B41FA5}">
                      <a16:colId xmlns:a16="http://schemas.microsoft.com/office/drawing/2014/main" val="3515730545"/>
                    </a:ext>
                  </a:extLst>
                </a:gridCol>
                <a:gridCol w="4857679">
                  <a:extLst>
                    <a:ext uri="{9D8B030D-6E8A-4147-A177-3AD203B41FA5}">
                      <a16:colId xmlns:a16="http://schemas.microsoft.com/office/drawing/2014/main" val="3981820886"/>
                    </a:ext>
                  </a:extLst>
                </a:gridCol>
              </a:tblGrid>
              <a:tr h="548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</a:rPr>
                        <a:t>年份</a:t>
                      </a:r>
                      <a:endParaRPr lang="zh-CN" sz="20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</a:rPr>
                        <a:t>针对安徽集团及成员讲座场次</a:t>
                      </a:r>
                      <a:endParaRPr lang="zh-CN" sz="20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6882761"/>
                  </a:ext>
                </a:extLst>
              </a:tr>
              <a:tr h="515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effectLst/>
                        </a:rPr>
                        <a:t>2019</a:t>
                      </a:r>
                      <a:endParaRPr lang="zh-CN" altLang="zh-CN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450503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2020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11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7368745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effectLst/>
                        </a:rPr>
                        <a:t>2021.1-11</a:t>
                      </a:r>
                      <a:r>
                        <a:rPr lang="zh-CN" altLang="zh-CN" sz="2400" dirty="0">
                          <a:effectLst/>
                        </a:rPr>
                        <a:t>．</a:t>
                      </a:r>
                      <a:r>
                        <a:rPr lang="en-US" altLang="zh-CN" sz="2400" dirty="0">
                          <a:effectLst/>
                        </a:rPr>
                        <a:t>8</a:t>
                      </a:r>
                      <a:endParaRPr lang="zh-CN" altLang="zh-CN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8039873"/>
                  </a:ext>
                </a:extLst>
              </a:tr>
            </a:tbl>
          </a:graphicData>
        </a:graphic>
      </p:graphicFrame>
      <p:sp>
        <p:nvSpPr>
          <p:cNvPr id="8" name="内容占位符 7">
            <a:extLst>
              <a:ext uri="{FF2B5EF4-FFF2-40B4-BE49-F238E27FC236}">
                <a16:creationId xmlns:a16="http://schemas.microsoft.com/office/drawing/2014/main" id="{B0A1B20B-EEFD-4690-A466-496439FE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429000"/>
            <a:ext cx="8921363" cy="2640330"/>
          </a:xfrm>
        </p:spPr>
        <p:txBody>
          <a:bodyPr/>
          <a:lstStyle/>
          <a:p>
            <a:r>
              <a:rPr lang="zh-CN" altLang="en-US" dirty="0"/>
              <a:t>每月全国公开大讲堂服务</a:t>
            </a:r>
            <a:endParaRPr lang="en-US" altLang="zh-CN" dirty="0"/>
          </a:p>
          <a:p>
            <a:r>
              <a:rPr lang="zh-CN" altLang="en-US" dirty="0"/>
              <a:t>个性规划产品培训</a:t>
            </a:r>
            <a:endParaRPr lang="en-US" altLang="zh-CN" dirty="0"/>
          </a:p>
          <a:p>
            <a:r>
              <a:rPr lang="zh-CN" altLang="en-US" dirty="0"/>
              <a:t>年度</a:t>
            </a:r>
            <a:r>
              <a:rPr lang="en-US" altLang="zh-CN" dirty="0"/>
              <a:t>ProQuest</a:t>
            </a:r>
            <a:r>
              <a:rPr lang="zh-CN" altLang="en-US" dirty="0"/>
              <a:t>检索大赛活动</a:t>
            </a:r>
            <a:endParaRPr lang="en-US" altLang="zh-CN" dirty="0"/>
          </a:p>
          <a:p>
            <a:r>
              <a:rPr lang="en-US" altLang="zh-CN" dirty="0"/>
              <a:t>7*24</a:t>
            </a:r>
            <a:r>
              <a:rPr lang="zh-CN" altLang="en-US" dirty="0"/>
              <a:t>小时在线服务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53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274320" y="32604"/>
            <a:ext cx="10972800" cy="8309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其他</a:t>
            </a:r>
            <a:r>
              <a:rPr lang="en-US" altLang="zh-CN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r>
              <a:rPr lang="zh-CN" altLang="en-US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更多资讯</a:t>
            </a:r>
            <a:endParaRPr lang="en-US" altLang="zh-CN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0" y="1170862"/>
            <a:ext cx="2943955" cy="29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3441" y="4568007"/>
            <a:ext cx="219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QQ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群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65" y="1245266"/>
            <a:ext cx="2943955" cy="29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53306" y="4566146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官方微信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ProQuest</a:t>
            </a:r>
            <a:endParaRPr 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347E7-5D28-4857-BD11-D8DA1E5BE485}"/>
              </a:ext>
            </a:extLst>
          </p:cNvPr>
          <p:cNvSpPr txBox="1"/>
          <p:nvPr/>
        </p:nvSpPr>
        <p:spPr>
          <a:xfrm>
            <a:off x="4936713" y="4566147"/>
            <a:ext cx="219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Bilibili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视频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ProQuest_China</a:t>
            </a:r>
            <a:endParaRPr 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E1BE2643-7DAF-4003-8F1D-5FECEBEBF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320" y="1064476"/>
            <a:ext cx="3383001" cy="3383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51DA3-F59C-4B46-B284-7FF40696341B}"/>
              </a:ext>
            </a:extLst>
          </p:cNvPr>
          <p:cNvSpPr txBox="1"/>
          <p:nvPr/>
        </p:nvSpPr>
        <p:spPr>
          <a:xfrm>
            <a:off x="230510" y="5687138"/>
            <a:ext cx="926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数据库使用英文指南</a:t>
            </a:r>
            <a:r>
              <a:rPr lang="en-US" sz="24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LibGuide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  <a:hlinkClick r:id="rId6"/>
              </a:rPr>
              <a:t>https://proquest.libguides.com</a:t>
            </a:r>
            <a:endParaRPr lang="en-GB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0248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A20F4-CB2D-491D-B0F0-A241753E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974"/>
            <a:ext cx="12190268" cy="1231106"/>
          </a:xfrm>
        </p:spPr>
        <p:txBody>
          <a:bodyPr/>
          <a:lstStyle/>
          <a:p>
            <a:r>
              <a:rPr 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ProQuest Central China</a:t>
            </a:r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资源及优势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3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0"/>
            <a:ext cx="10972800" cy="680720"/>
          </a:xfrm>
        </p:spPr>
        <p:txBody>
          <a:bodyPr/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资源收录情况</a:t>
            </a:r>
            <a:endParaRPr 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C898C-2187-47D3-9150-C04B7E97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34" y="888240"/>
            <a:ext cx="11384132" cy="52585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39BE4C-561D-4EF6-8084-DB293EEB951A}"/>
              </a:ext>
            </a:extLst>
          </p:cNvPr>
          <p:cNvSpPr/>
          <p:nvPr/>
        </p:nvSpPr>
        <p:spPr>
          <a:xfrm>
            <a:off x="2669656" y="2985116"/>
            <a:ext cx="9118410" cy="832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FCC678-627D-4BBA-BC25-E345210E4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656" y="3960295"/>
            <a:ext cx="9118410" cy="89579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0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" y="23083"/>
            <a:ext cx="10972800" cy="680720"/>
          </a:xfrm>
        </p:spPr>
        <p:txBody>
          <a:bodyPr/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资源收录情况</a:t>
            </a:r>
            <a:endParaRPr 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A32F-4C25-46A5-961B-EBF249BE8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" y="1117444"/>
            <a:ext cx="11632879" cy="4910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C82CB9-1EF7-4AF0-B919-6207DE9DE85F}"/>
              </a:ext>
            </a:extLst>
          </p:cNvPr>
          <p:cNvSpPr/>
          <p:nvPr/>
        </p:nvSpPr>
        <p:spPr>
          <a:xfrm>
            <a:off x="132277" y="5355835"/>
            <a:ext cx="1163287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学       科：涵盖各个学科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简介：来自数千家出版机构，提供约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21,000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种出版物，含约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16,000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种全文刊物，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8C834-2EC2-495E-AFA4-4291F9E7AF96}"/>
              </a:ext>
            </a:extLst>
          </p:cNvPr>
          <p:cNvSpPr/>
          <p:nvPr/>
        </p:nvSpPr>
        <p:spPr>
          <a:xfrm>
            <a:off x="284802" y="4911951"/>
            <a:ext cx="1191573" cy="346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3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" y="27017"/>
            <a:ext cx="10972800" cy="680720"/>
          </a:xfrm>
        </p:spPr>
        <p:txBody>
          <a:bodyPr/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资源收录情况 </a:t>
            </a:r>
            <a:r>
              <a:rPr lang="en-US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来源</a:t>
            </a:r>
            <a:endParaRPr 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B3F11-CDAE-456C-8592-3BEAEC54B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8" y="799702"/>
            <a:ext cx="11384132" cy="5258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0997A-286F-42C1-89E7-F3AB1E19E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988" y="2819798"/>
            <a:ext cx="6096774" cy="323850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29B6C-C50C-4646-9FE4-E776CC7B7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398" y="2819798"/>
            <a:ext cx="3491356" cy="323850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717C5A-F25C-47E4-9AB6-CC70D8882162}"/>
              </a:ext>
            </a:extLst>
          </p:cNvPr>
          <p:cNvSpPr/>
          <p:nvPr/>
        </p:nvSpPr>
        <p:spPr>
          <a:xfrm>
            <a:off x="764579" y="5781719"/>
            <a:ext cx="1191573" cy="346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8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" y="27017"/>
            <a:ext cx="10972800" cy="680720"/>
          </a:xfrm>
        </p:spPr>
        <p:txBody>
          <a:bodyPr/>
          <a:lstStyle/>
          <a:p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资源收录情况 </a:t>
            </a:r>
            <a:r>
              <a:rPr lang="en-US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来源</a:t>
            </a:r>
            <a:endParaRPr 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B3F11-CDAE-456C-8592-3BEAEC54B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8" y="799702"/>
            <a:ext cx="11384132" cy="52585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D4ABDB-5253-4E77-8081-6FEE7B317B10}"/>
              </a:ext>
            </a:extLst>
          </p:cNvPr>
          <p:cNvSpPr/>
          <p:nvPr/>
        </p:nvSpPr>
        <p:spPr>
          <a:xfrm>
            <a:off x="764579" y="2905169"/>
            <a:ext cx="1369021" cy="1866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736" y="-107827"/>
            <a:ext cx="1151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C21C2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Open Sans Semibold" charset="0"/>
              </a:rPr>
              <a:t>刊物举例</a:t>
            </a:r>
            <a:endParaRPr lang="en-US" altLang="zh-CN" sz="4800" b="1" dirty="0">
              <a:solidFill>
                <a:srgbClr val="C21C2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Open Sans Semibold" charset="0"/>
            </a:endParaRP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078FE92-5485-4D3C-B30A-B031938EE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026" y="658078"/>
            <a:ext cx="2027927" cy="2784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0E4656-3F0A-4CF5-9788-FF7E50D86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66" y="3627896"/>
            <a:ext cx="2100249" cy="2777173"/>
          </a:xfrm>
          <a:prstGeom prst="rect">
            <a:avLst/>
          </a:prstGeom>
        </p:spPr>
      </p:pic>
      <p:pic>
        <p:nvPicPr>
          <p:cNvPr id="25" name="Picture 24" descr="A typewriter on a table&#10;&#10;Description generated with high confidence">
            <a:extLst>
              <a:ext uri="{FF2B5EF4-FFF2-40B4-BE49-F238E27FC236}">
                <a16:creationId xmlns:a16="http://schemas.microsoft.com/office/drawing/2014/main" id="{F7E5A93B-834C-4DCF-A0E4-3BA2BC412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36" y="3627895"/>
            <a:ext cx="2025444" cy="2777174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9048E90-D94B-41F4-8F83-256DC1FA0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35" y="664934"/>
            <a:ext cx="2025444" cy="2777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2FB8B3-6DEA-47AE-BAD4-12F21B0DCC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2257" y="3603054"/>
            <a:ext cx="2097766" cy="2774052"/>
          </a:xfrm>
          <a:prstGeom prst="rect">
            <a:avLst/>
          </a:prstGeom>
        </p:spPr>
      </p:pic>
      <p:pic>
        <p:nvPicPr>
          <p:cNvPr id="20" name="Picture 19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CE7F7625-30C3-4D83-A30B-DAA1C371E0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6286" y="658078"/>
            <a:ext cx="2148045" cy="2830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4F60BD-C2CC-48E3-AB28-56E9FC5899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5200" y="658078"/>
            <a:ext cx="2075839" cy="2824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0394F-2147-45D7-BE03-A14F85A97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4218" y="658078"/>
            <a:ext cx="2105805" cy="2824645"/>
          </a:xfrm>
          <a:prstGeom prst="rect">
            <a:avLst/>
          </a:prstGeom>
        </p:spPr>
      </p:pic>
      <p:pic>
        <p:nvPicPr>
          <p:cNvPr id="16" name="Picture 1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8AEE23B-7B56-46A9-B119-88D5EF8D4A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5199" y="3630281"/>
            <a:ext cx="2075839" cy="2774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49048-D0BE-4F2C-B384-A1A36E20C4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6285" y="3630280"/>
            <a:ext cx="2148045" cy="274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1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609" y="0"/>
            <a:ext cx="4800600" cy="97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4800" b="1" dirty="0">
                <a:solidFill>
                  <a:srgbClr val="C21C2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Open Sans Semibold" charset="0"/>
              </a:rPr>
              <a:t>期刊优势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43E81-F4DA-4828-8158-10800BB5AD4C}"/>
              </a:ext>
            </a:extLst>
          </p:cNvPr>
          <p:cNvSpPr/>
          <p:nvPr/>
        </p:nvSpPr>
        <p:spPr>
          <a:xfrm>
            <a:off x="71021" y="1169963"/>
            <a:ext cx="707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SCI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收录了自然科学、工程技术、生物医学等各个研究领域最具影响力的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8,700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多种核心学术期刊。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期刊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1,900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多种科技领域学科全文刊被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SCI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D38565-F558-4054-8A90-B2DA60936B18}"/>
              </a:ext>
            </a:extLst>
          </p:cNvPr>
          <p:cNvSpPr/>
          <p:nvPr/>
        </p:nvSpPr>
        <p:spPr>
          <a:xfrm>
            <a:off x="172609" y="3916162"/>
            <a:ext cx="707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SSCI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收录了社科领域最具影响力的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3,100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多种核心学术期刊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PQ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期刊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中约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1,200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多种社科领域全文刊被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SSCI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索引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7FD24D-2CFD-4389-B317-63807D96D1B6}"/>
              </a:ext>
            </a:extLst>
          </p:cNvPr>
          <p:cNvSpPr/>
          <p:nvPr/>
        </p:nvSpPr>
        <p:spPr>
          <a:xfrm>
            <a:off x="71021" y="3302493"/>
            <a:ext cx="12038121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59F1A-44B9-4D92-ABE5-27F66F271D55}"/>
              </a:ext>
            </a:extLst>
          </p:cNvPr>
          <p:cNvSpPr txBox="1"/>
          <p:nvPr/>
        </p:nvSpPr>
        <p:spPr>
          <a:xfrm>
            <a:off x="214604" y="737699"/>
            <a:ext cx="7004189" cy="369332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提供约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16000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种全文刊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107AB-F530-455C-8EED-43731541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258" y="382631"/>
            <a:ext cx="4480189" cy="266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5A047-CD30-44E1-9AD2-65AF17A57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257" y="3606474"/>
            <a:ext cx="4480189" cy="266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7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26f688b-3abb-40a7-a628-e22e82daf9e5">Final Version</Status>
    <Seq xmlns="226f688b-3abb-40a7-a628-e22e82daf9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5307B948C904192ECB5497D8C5438" ma:contentTypeVersion="6" ma:contentTypeDescription="Create a new document." ma:contentTypeScope="" ma:versionID="43838ed4f5cccb93c03b07ee6e116baa">
  <xsd:schema xmlns:xsd="http://www.w3.org/2001/XMLSchema" xmlns:xs="http://www.w3.org/2001/XMLSchema" xmlns:p="http://schemas.microsoft.com/office/2006/metadata/properties" xmlns:ns1="226f688b-3abb-40a7-a628-e22e82daf9e5" targetNamespace="http://schemas.microsoft.com/office/2006/metadata/properties" ma:root="true" ma:fieldsID="3d5c8386b4b25d6fe7ab7ef6937c15a5" ns1:_="">
    <xsd:import namespace="226f688b-3abb-40a7-a628-e22e82daf9e5"/>
    <xsd:element name="properties">
      <xsd:complexType>
        <xsd:sequence>
          <xsd:element name="documentManagement">
            <xsd:complexType>
              <xsd:all>
                <xsd:element ref="ns1:Seq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688b-3abb-40a7-a628-e22e82daf9e5" elementFormDefault="qualified">
    <xsd:import namespace="http://schemas.microsoft.com/office/2006/documentManagement/types"/>
    <xsd:import namespace="http://schemas.microsoft.com/office/infopath/2007/PartnerControls"/>
    <xsd:element name="Seq" ma:index="0" nillable="true" ma:displayName="Seq" ma:decimals="1" ma:internalName="Seq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Training Outline"/>
          <xsd:enumeration value="SME Outline Approving"/>
          <xsd:enumeration value="Material in Draft"/>
          <xsd:enumeration value="SME Draft Reviewing"/>
          <xsd:enumeration value="Draft Revising"/>
          <xsd:enumeration value="SME Approved"/>
          <xsd:enumeration value="In Development"/>
          <xsd:enumeration value="Peer Review"/>
          <xsd:enumeration value="Final Polishing"/>
          <xsd:enumeration value="Pending Governance QA"/>
          <xsd:enumeration value="Final Version"/>
          <xsd:enumeration value="Posting to LG"/>
          <xsd:enumeration value="Live on LG"/>
          <xsd:enumeration value="Under Review"/>
          <xsd:enumeration value="Updating"/>
          <xsd:enumeration value="Archiv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DA864F-5C10-42C6-A0DC-A6784588272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226f688b-3abb-40a7-a628-e22e82daf9e5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20E336-18AF-47C3-B485-4971C6558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f688b-3abb-40a7-a628-e22e82daf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516</Words>
  <Application>Microsoft Office PowerPoint</Application>
  <PresentationFormat>宽屏</PresentationFormat>
  <Paragraphs>103</Paragraphs>
  <Slides>23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宋体</vt:lpstr>
      <vt:lpstr>华文楷体</vt:lpstr>
      <vt:lpstr>华文楷体</vt:lpstr>
      <vt:lpstr>Abadi</vt:lpstr>
      <vt:lpstr>Arial</vt:lpstr>
      <vt:lpstr>Calibri</vt:lpstr>
      <vt:lpstr>Calibri Light</vt:lpstr>
      <vt:lpstr>Open Sans Light</vt:lpstr>
      <vt:lpstr>Wingdings</vt:lpstr>
      <vt:lpstr>Office Theme</vt:lpstr>
      <vt:lpstr>ProQuest Central China 综合期刊数据库</vt:lpstr>
      <vt:lpstr>PowerPoint 演示文稿</vt:lpstr>
      <vt:lpstr>ProQuest Central China资源及优势</vt:lpstr>
      <vt:lpstr>资源收录情况</vt:lpstr>
      <vt:lpstr>资源收录情况</vt:lpstr>
      <vt:lpstr>资源收录情况 – 来源</vt:lpstr>
      <vt:lpstr>资源收录情况 – 来源</vt:lpstr>
      <vt:lpstr>PowerPoint 演示文稿</vt:lpstr>
      <vt:lpstr>PowerPoint 演示文稿</vt:lpstr>
      <vt:lpstr>PowerPoint 演示文稿</vt:lpstr>
      <vt:lpstr>PowerPoint 演示文稿</vt:lpstr>
      <vt:lpstr>ProQuest Central China平台功能升级</vt:lpstr>
      <vt:lpstr>ProQuest 平台-检索ProQuest Central China</vt:lpstr>
      <vt:lpstr>检索与浏览</vt:lpstr>
      <vt:lpstr>ProQuest Central China资源利用</vt:lpstr>
      <vt:lpstr>检索结果 – 多样化的学术资源</vt:lpstr>
      <vt:lpstr>检索结果 – 翻译</vt:lpstr>
      <vt:lpstr>检索结果 – 工具栏</vt:lpstr>
      <vt:lpstr>安徽集团2019-2021年使用情况</vt:lpstr>
      <vt:lpstr>ProQuest Central China 使用统计</vt:lpstr>
      <vt:lpstr>安徽集团支持与服务情况</vt:lpstr>
      <vt:lpstr>培训与区域市场服务</vt:lpstr>
      <vt:lpstr>其他ProQuest更多资讯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China 综合期刊数据库</dc:title>
  <dc:creator>Jim Wang</dc:creator>
  <cp:lastModifiedBy>Huan Guo</cp:lastModifiedBy>
  <cp:revision>39</cp:revision>
  <dcterms:created xsi:type="dcterms:W3CDTF">2021-04-05T03:49:15Z</dcterms:created>
  <dcterms:modified xsi:type="dcterms:W3CDTF">2021-11-09T06:53:11Z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10A24062-3003-492A-3F80-523F3F3F3F3F</vt:lpwstr>
  </property>
  <property fmtid="{D5CDD505-2E9C-101B-9397-08002B2CF9AE}" pid="3" name="ArticulatePath">
    <vt:lpwstr>安徽 - 教育与语言学 -ProQuest Central China</vt:lpwstr>
  </property>
</Properties>
</file>