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svg" ContentType="image/svg+xml"/>
  <Override PartName="/ppt/media/image2.svg" ContentType="image/svg+xml"/>
  <Override PartName="/ppt/media/image3.svg" ContentType="image/svg+xml"/>
  <Override PartName="/ppt/media/image4.svg" ContentType="image/svg+xml"/>
  <Override PartName="/ppt/media/image5.svg" ContentType="image/svg+xml"/>
  <Override PartName="/ppt/media/image6.svg" ContentType="image/svg+xml"/>
  <Override PartName="/ppt/media/image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6"/>
  </p:notesMasterIdLst>
  <p:handoutMasterIdLst>
    <p:handoutMasterId r:id="rId62"/>
  </p:handoutMasterIdLst>
  <p:sldIdLst>
    <p:sldId id="257" r:id="rId5"/>
    <p:sldId id="363" r:id="rId7"/>
    <p:sldId id="259" r:id="rId8"/>
    <p:sldId id="265" r:id="rId9"/>
    <p:sldId id="534" r:id="rId10"/>
    <p:sldId id="908" r:id="rId11"/>
    <p:sldId id="857" r:id="rId12"/>
    <p:sldId id="608" r:id="rId13"/>
    <p:sldId id="267" r:id="rId14"/>
    <p:sldId id="959" r:id="rId15"/>
    <p:sldId id="860" r:id="rId16"/>
    <p:sldId id="759" r:id="rId17"/>
    <p:sldId id="271" r:id="rId18"/>
    <p:sldId id="334" r:id="rId19"/>
    <p:sldId id="272" r:id="rId20"/>
    <p:sldId id="273" r:id="rId21"/>
    <p:sldId id="274" r:id="rId22"/>
    <p:sldId id="290" r:id="rId23"/>
    <p:sldId id="275" r:id="rId24"/>
    <p:sldId id="291" r:id="rId25"/>
    <p:sldId id="292" r:id="rId26"/>
    <p:sldId id="294" r:id="rId27"/>
    <p:sldId id="295" r:id="rId28"/>
    <p:sldId id="296" r:id="rId29"/>
    <p:sldId id="297" r:id="rId30"/>
    <p:sldId id="535" r:id="rId31"/>
    <p:sldId id="299" r:id="rId32"/>
    <p:sldId id="853" r:id="rId33"/>
    <p:sldId id="305" r:id="rId34"/>
    <p:sldId id="304" r:id="rId35"/>
    <p:sldId id="833" r:id="rId36"/>
    <p:sldId id="834" r:id="rId37"/>
    <p:sldId id="306" r:id="rId38"/>
    <p:sldId id="827" r:id="rId39"/>
    <p:sldId id="854" r:id="rId40"/>
    <p:sldId id="308" r:id="rId41"/>
    <p:sldId id="309" r:id="rId42"/>
    <p:sldId id="356" r:id="rId43"/>
    <p:sldId id="957" r:id="rId44"/>
    <p:sldId id="331" r:id="rId45"/>
    <p:sldId id="838" r:id="rId46"/>
    <p:sldId id="836" r:id="rId47"/>
    <p:sldId id="837" r:id="rId48"/>
    <p:sldId id="844" r:id="rId49"/>
    <p:sldId id="340" r:id="rId50"/>
    <p:sldId id="847" r:id="rId51"/>
    <p:sldId id="848" r:id="rId52"/>
    <p:sldId id="849" r:id="rId53"/>
    <p:sldId id="336" r:id="rId54"/>
    <p:sldId id="846" r:id="rId55"/>
    <p:sldId id="533" r:id="rId56"/>
    <p:sldId id="358" r:id="rId57"/>
    <p:sldId id="350" r:id="rId58"/>
    <p:sldId id="850" r:id="rId59"/>
    <p:sldId id="852" r:id="rId60"/>
    <p:sldId id="851" r:id="rId6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u jing" initials="lj" lastIdx="7" clrIdx="0"/>
  <p:cmAuthor id="2" name="yang yinghua" initials="yy" lastIdx="1" clrIdx="1"/>
  <p:cmAuthor id="3" name="Administrat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8E5027"/>
    <a:srgbClr val="5B9BD5"/>
    <a:srgbClr val="A4A4A4"/>
    <a:srgbClr val="A2A2A2"/>
    <a:srgbClr val="8A7673"/>
    <a:srgbClr val="CB335A"/>
    <a:srgbClr val="7030B6"/>
    <a:srgbClr val="F7EED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28" autoAdjust="0"/>
    <p:restoredTop sz="90726" autoAdjust="0"/>
  </p:normalViewPr>
  <p:slideViewPr>
    <p:cSldViewPr snapToGrid="0">
      <p:cViewPr varScale="1">
        <p:scale>
          <a:sx n="68" d="100"/>
          <a:sy n="68" d="100"/>
        </p:scale>
        <p:origin x="962" y="65"/>
      </p:cViewPr>
      <p:guideLst>
        <p:guide orient="horz" pos="2160"/>
        <p:guide pos="3789"/>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6" Type="http://schemas.openxmlformats.org/officeDocument/2006/relationships/commentAuthors" Target="commentAuthors.xml"/><Relationship Id="rId65" Type="http://schemas.openxmlformats.org/officeDocument/2006/relationships/tableStyles" Target="tableStyles.xml"/><Relationship Id="rId64" Type="http://schemas.openxmlformats.org/officeDocument/2006/relationships/viewProps" Target="viewProps.xml"/><Relationship Id="rId63" Type="http://schemas.openxmlformats.org/officeDocument/2006/relationships/presProps" Target="presProps.xml"/><Relationship Id="rId62" Type="http://schemas.openxmlformats.org/officeDocument/2006/relationships/handoutMaster" Target="handoutMasters/handoutMaster1.xml"/><Relationship Id="rId61" Type="http://schemas.openxmlformats.org/officeDocument/2006/relationships/slide" Target="slides/slide56.xml"/><Relationship Id="rId60" Type="http://schemas.openxmlformats.org/officeDocument/2006/relationships/slide" Target="slides/slide55.xml"/><Relationship Id="rId6" Type="http://schemas.openxmlformats.org/officeDocument/2006/relationships/notesMaster" Target="notesMasters/notesMaster1.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cs typeface="仿宋" panose="02010609060101010101"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cs typeface="仿宋" panose="02010609060101010101"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cs typeface="仿宋" panose="02010609060101010101"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cs typeface="仿宋" panose="02010609060101010101"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仿宋" panose="02010609060101010101" charset="-122"/>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仿宋" panose="02010609060101010101" charset="-122"/>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仿宋" panose="02010609060101010101" charset="-122"/>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仿宋" panose="02010609060101010101" charset="-122"/>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仿宋" panose="02010609060101010101"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a:t>本</a:t>
            </a:r>
            <a:r>
              <a:rPr lang="en-US" altLang="zh-CN" dirty="0"/>
              <a:t>PPT</a:t>
            </a:r>
            <a:r>
              <a:rPr lang="zh-CN" altLang="en-US" dirty="0"/>
              <a:t>简单介绍了知识服务新平台的资源、产品及服务，详细介绍了万方智搜知识检索功能和利用平台获取文献的四种方式。</a:t>
            </a:r>
            <a:endParaRPr lang="zh-CN" altLang="en-US" dirty="0"/>
          </a:p>
        </p:txBody>
      </p:sp>
      <p:sp>
        <p:nvSpPr>
          <p:cNvPr id="4" name="灯片编号占位符 3"/>
          <p:cNvSpPr>
            <a:spLocks noGrp="1"/>
          </p:cNvSpPr>
          <p:nvPr>
            <p:ph type="sldNum" sz="quarter" idx="10"/>
          </p:nvPr>
        </p:nvSpPr>
        <p:spPr/>
        <p:txBody>
          <a:bodyPr/>
          <a:lstStyle/>
          <a:p>
            <a:fld id="{CF9C4ABE-621A-4738-BA87-001BBD6B3A7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从三个层面全面介绍万方数据知识服务新平台，帮助你了解新平台，用好新平台！</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D2F650B-2009-F746-828B-29A4399531AB}" type="slidenum">
              <a:rPr kumimoji="1"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fld>
            <a:endParaRPr kumimoji="1"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移动服务包括 万方数据</a:t>
            </a:r>
            <a:r>
              <a:rPr lang="en-US" altLang="zh-CN"/>
              <a:t>app</a:t>
            </a:r>
            <a:r>
              <a:rPr lang="zh-CN" altLang="en-US"/>
              <a:t>、万方数据公众号</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从三个层面全面介绍万方数据知识服务新平台，帮助你了解新平台，用好新平台！</a:t>
            </a:r>
            <a:endParaRPr lang="zh-CN" altLang="en-US" dirty="0"/>
          </a:p>
        </p:txBody>
      </p:sp>
      <p:sp>
        <p:nvSpPr>
          <p:cNvPr id="4" name="灯片编号占位符 3"/>
          <p:cNvSpPr>
            <a:spLocks noGrp="1"/>
          </p:cNvSpPr>
          <p:nvPr>
            <p:ph type="sldNum" sz="quarter" idx="5"/>
          </p:nvPr>
        </p:nvSpPr>
        <p:spPr/>
        <p:txBody>
          <a:bodyPr/>
          <a:lstStyle/>
          <a:p>
            <a:fld id="{3D2F650B-2009-F746-828B-29A4399531AB}" type="slidenum">
              <a:rPr kumimoji="1" lang="zh-CN" altLang="en-US" smtClean="0"/>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从三个层面全面介绍万方数据知识服务新平台，帮助你了解新平台，用好新平台！</a:t>
            </a:r>
            <a:endParaRPr lang="zh-CN" altLang="en-US" dirty="0"/>
          </a:p>
        </p:txBody>
      </p:sp>
      <p:sp>
        <p:nvSpPr>
          <p:cNvPr id="4" name="灯片编号占位符 3"/>
          <p:cNvSpPr>
            <a:spLocks noGrp="1"/>
          </p:cNvSpPr>
          <p:nvPr>
            <p:ph type="sldNum" sz="quarter" idx="5"/>
          </p:nvPr>
        </p:nvSpPr>
        <p:spPr/>
        <p:txBody>
          <a:bodyPr/>
          <a:lstStyle/>
          <a:p>
            <a:fld id="{3D2F650B-2009-F746-828B-29A4399531AB}" type="slidenum">
              <a:rPr kumimoji="1" lang="zh-CN" altLang="en-US" smtClean="0"/>
            </a:fld>
            <a:endParaRPr kumimoji="1"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引用通知功能尚未上线，即将上线。</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0660" y="1279525"/>
            <a:ext cx="6141156" cy="3454400"/>
          </a:xfrm>
        </p:spPr>
      </p:sp>
      <p:sp>
        <p:nvSpPr>
          <p:cNvPr id="3" name="备注占位符 2"/>
          <p:cNvSpPr>
            <a:spLocks noGrp="1"/>
          </p:cNvSpPr>
          <p:nvPr>
            <p:ph type="body" idx="1"/>
          </p:nvPr>
        </p:nvSpPr>
        <p:spPr/>
        <p:txBody>
          <a:bodyPr/>
          <a:lstStyle/>
          <a:p>
            <a:endParaRPr lang="zh-CN" altLang="en-US" dirty="0"/>
          </a:p>
        </p:txBody>
      </p:sp>
      <p:sp>
        <p:nvSpPr>
          <p:cNvPr id="4" name="幻灯片编号占位符 3"/>
          <p:cNvSpPr>
            <a:spLocks noGrp="1"/>
          </p:cNvSpPr>
          <p:nvPr>
            <p:ph type="sldNum" sz="quarter" idx="10"/>
          </p:nvPr>
        </p:nvSpPr>
        <p:spPr/>
        <p:txBody>
          <a:bodyPr/>
          <a:lstStyle/>
          <a:p>
            <a:fld id="{56CF6E60-3216-479F-9521-DB9BECD9327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追求卓越，创造完美，为顾客提供技术先进、质量可靠的产品和完善的服务是公司运作的总的原则和宗旨。</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sz="1200" dirty="0"/>
              <a:t>多来源供给、多渠道保障：从文献保障平台升级为文献渠道保障平台，提供全文下载、原文传递、馆际互借、</a:t>
            </a:r>
            <a:r>
              <a:rPr lang="en-US" altLang="zh-CN" sz="1200" dirty="0"/>
              <a:t>DOI</a:t>
            </a:r>
            <a:r>
              <a:rPr lang="zh-CN" altLang="en-US" sz="1200" dirty="0"/>
              <a:t>解析、</a:t>
            </a:r>
            <a:r>
              <a:rPr lang="en-US" altLang="zh-CN" sz="1200" dirty="0" err="1"/>
              <a:t>OpenURL</a:t>
            </a:r>
            <a:r>
              <a:rPr lang="zh-CN" altLang="en-US" sz="1200" dirty="0"/>
              <a:t>解析、</a:t>
            </a:r>
            <a:r>
              <a:rPr lang="en-US" altLang="zh-CN" sz="1200" dirty="0" err="1"/>
              <a:t>CrossRef</a:t>
            </a:r>
            <a:r>
              <a:rPr lang="zh-CN" altLang="en-US" sz="1200" dirty="0"/>
              <a:t>链接、互联网开放资源索引等多种形式的获取途径，实现全域资源的快速提供。</a:t>
            </a:r>
            <a:endParaRPr lang="zh-CN" altLang="en-US" sz="1200" dirty="0"/>
          </a:p>
          <a:p>
            <a:r>
              <a:rPr lang="en-US" altLang="zh-CN" sz="1200" dirty="0"/>
              <a:t>3</a:t>
            </a:r>
            <a:r>
              <a:rPr lang="zh-CN" altLang="en-US" sz="1200" dirty="0"/>
              <a:t>、与</a:t>
            </a:r>
            <a:r>
              <a:rPr lang="en-US" altLang="zh-CN" sz="1200" dirty="0"/>
              <a:t>NSTL</a:t>
            </a:r>
            <a:r>
              <a:rPr lang="zh-CN" altLang="en-US" sz="1200" dirty="0"/>
              <a:t>、中国科学技术信息研究所等联合推出中外文文献保障服务，实现中外文核心学术资源的无缝获取保障。</a:t>
            </a:r>
            <a:endParaRPr lang="zh-CN" altLang="en-US"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万方数据愿与合作伙伴共同打造知识服务的基石、共建学术生态。</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点击图片，进入数据库展示页面。</a:t>
            </a:r>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移动服务包括 万方数据</a:t>
            </a:r>
            <a:r>
              <a:rPr lang="en-US" altLang="zh-CN"/>
              <a:t>app</a:t>
            </a:r>
            <a:r>
              <a:rPr lang="zh-CN" altLang="en-US"/>
              <a:t>、万方数据公众号</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image" Target="../media/image1.png"/><Relationship Id="rId12" Type="http://schemas.openxmlformats.org/officeDocument/2006/relationships/tags" Target="../tags/tag71.xml"/><Relationship Id="rId11" Type="http://schemas.openxmlformats.org/officeDocument/2006/relationships/tags" Target="../tags/tag70.xml"/><Relationship Id="rId10" Type="http://schemas.openxmlformats.org/officeDocument/2006/relationships/tags" Target="../tags/tag69.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119.xml"/><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125.xml"/><Relationship Id="rId7" Type="http://schemas.openxmlformats.org/officeDocument/2006/relationships/tags" Target="../tags/tag124.xml"/><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9" Type="http://schemas.openxmlformats.org/officeDocument/2006/relationships/tags" Target="../tags/tag229.xml"/><Relationship Id="rId98" Type="http://schemas.openxmlformats.org/officeDocument/2006/relationships/tags" Target="../tags/tag228.xml"/><Relationship Id="rId97" Type="http://schemas.openxmlformats.org/officeDocument/2006/relationships/tags" Target="../tags/tag227.xml"/><Relationship Id="rId96" Type="http://schemas.openxmlformats.org/officeDocument/2006/relationships/tags" Target="../tags/tag226.xml"/><Relationship Id="rId95" Type="http://schemas.openxmlformats.org/officeDocument/2006/relationships/tags" Target="../tags/tag225.xml"/><Relationship Id="rId94" Type="http://schemas.openxmlformats.org/officeDocument/2006/relationships/tags" Target="../tags/tag224.xml"/><Relationship Id="rId93" Type="http://schemas.openxmlformats.org/officeDocument/2006/relationships/tags" Target="../tags/tag223.xml"/><Relationship Id="rId92" Type="http://schemas.openxmlformats.org/officeDocument/2006/relationships/tags" Target="../tags/tag222.xml"/><Relationship Id="rId91" Type="http://schemas.openxmlformats.org/officeDocument/2006/relationships/tags" Target="../tags/tag221.xml"/><Relationship Id="rId90" Type="http://schemas.openxmlformats.org/officeDocument/2006/relationships/tags" Target="../tags/tag220.xml"/><Relationship Id="rId9" Type="http://schemas.openxmlformats.org/officeDocument/2006/relationships/tags" Target="../tags/tag139.xml"/><Relationship Id="rId89" Type="http://schemas.openxmlformats.org/officeDocument/2006/relationships/tags" Target="../tags/tag219.xml"/><Relationship Id="rId88" Type="http://schemas.openxmlformats.org/officeDocument/2006/relationships/tags" Target="../tags/tag218.xml"/><Relationship Id="rId87" Type="http://schemas.openxmlformats.org/officeDocument/2006/relationships/tags" Target="../tags/tag217.xml"/><Relationship Id="rId86" Type="http://schemas.openxmlformats.org/officeDocument/2006/relationships/tags" Target="../tags/tag216.xml"/><Relationship Id="rId85" Type="http://schemas.openxmlformats.org/officeDocument/2006/relationships/tags" Target="../tags/tag215.xml"/><Relationship Id="rId84" Type="http://schemas.openxmlformats.org/officeDocument/2006/relationships/tags" Target="../tags/tag214.xml"/><Relationship Id="rId83" Type="http://schemas.openxmlformats.org/officeDocument/2006/relationships/tags" Target="../tags/tag213.xml"/><Relationship Id="rId82" Type="http://schemas.openxmlformats.org/officeDocument/2006/relationships/tags" Target="../tags/tag212.xml"/><Relationship Id="rId81" Type="http://schemas.openxmlformats.org/officeDocument/2006/relationships/tags" Target="../tags/tag211.xml"/><Relationship Id="rId80" Type="http://schemas.openxmlformats.org/officeDocument/2006/relationships/tags" Target="../tags/tag210.xml"/><Relationship Id="rId8" Type="http://schemas.openxmlformats.org/officeDocument/2006/relationships/tags" Target="../tags/tag138.xml"/><Relationship Id="rId79" Type="http://schemas.openxmlformats.org/officeDocument/2006/relationships/tags" Target="../tags/tag209.xml"/><Relationship Id="rId78" Type="http://schemas.openxmlformats.org/officeDocument/2006/relationships/tags" Target="../tags/tag208.xml"/><Relationship Id="rId77" Type="http://schemas.openxmlformats.org/officeDocument/2006/relationships/tags" Target="../tags/tag207.xml"/><Relationship Id="rId76" Type="http://schemas.openxmlformats.org/officeDocument/2006/relationships/tags" Target="../tags/tag206.xml"/><Relationship Id="rId75" Type="http://schemas.openxmlformats.org/officeDocument/2006/relationships/tags" Target="../tags/tag205.xml"/><Relationship Id="rId74" Type="http://schemas.openxmlformats.org/officeDocument/2006/relationships/tags" Target="../tags/tag204.xml"/><Relationship Id="rId73" Type="http://schemas.openxmlformats.org/officeDocument/2006/relationships/tags" Target="../tags/tag203.xml"/><Relationship Id="rId72" Type="http://schemas.openxmlformats.org/officeDocument/2006/relationships/tags" Target="../tags/tag202.xml"/><Relationship Id="rId71" Type="http://schemas.openxmlformats.org/officeDocument/2006/relationships/tags" Target="../tags/tag201.xml"/><Relationship Id="rId70" Type="http://schemas.openxmlformats.org/officeDocument/2006/relationships/tags" Target="../tags/tag200.xml"/><Relationship Id="rId7" Type="http://schemas.openxmlformats.org/officeDocument/2006/relationships/tags" Target="../tags/tag137.xml"/><Relationship Id="rId69" Type="http://schemas.openxmlformats.org/officeDocument/2006/relationships/tags" Target="../tags/tag199.xml"/><Relationship Id="rId68" Type="http://schemas.openxmlformats.org/officeDocument/2006/relationships/tags" Target="../tags/tag198.xml"/><Relationship Id="rId67" Type="http://schemas.openxmlformats.org/officeDocument/2006/relationships/tags" Target="../tags/tag197.xml"/><Relationship Id="rId66" Type="http://schemas.openxmlformats.org/officeDocument/2006/relationships/tags" Target="../tags/tag196.xml"/><Relationship Id="rId65" Type="http://schemas.openxmlformats.org/officeDocument/2006/relationships/tags" Target="../tags/tag195.xml"/><Relationship Id="rId64" Type="http://schemas.openxmlformats.org/officeDocument/2006/relationships/tags" Target="../tags/tag194.xml"/><Relationship Id="rId63" Type="http://schemas.openxmlformats.org/officeDocument/2006/relationships/tags" Target="../tags/tag193.xml"/><Relationship Id="rId62" Type="http://schemas.openxmlformats.org/officeDocument/2006/relationships/tags" Target="../tags/tag192.xml"/><Relationship Id="rId61" Type="http://schemas.openxmlformats.org/officeDocument/2006/relationships/tags" Target="../tags/tag191.xml"/><Relationship Id="rId60" Type="http://schemas.openxmlformats.org/officeDocument/2006/relationships/tags" Target="../tags/tag190.xml"/><Relationship Id="rId6" Type="http://schemas.openxmlformats.org/officeDocument/2006/relationships/tags" Target="../tags/tag136.xml"/><Relationship Id="rId59" Type="http://schemas.openxmlformats.org/officeDocument/2006/relationships/tags" Target="../tags/tag189.xml"/><Relationship Id="rId58" Type="http://schemas.openxmlformats.org/officeDocument/2006/relationships/tags" Target="../tags/tag188.xml"/><Relationship Id="rId57" Type="http://schemas.openxmlformats.org/officeDocument/2006/relationships/tags" Target="../tags/tag187.xml"/><Relationship Id="rId56" Type="http://schemas.openxmlformats.org/officeDocument/2006/relationships/tags" Target="../tags/tag186.xml"/><Relationship Id="rId55" Type="http://schemas.openxmlformats.org/officeDocument/2006/relationships/tags" Target="../tags/tag185.xml"/><Relationship Id="rId54" Type="http://schemas.openxmlformats.org/officeDocument/2006/relationships/tags" Target="../tags/tag184.xml"/><Relationship Id="rId53" Type="http://schemas.openxmlformats.org/officeDocument/2006/relationships/tags" Target="../tags/tag183.xml"/><Relationship Id="rId52" Type="http://schemas.openxmlformats.org/officeDocument/2006/relationships/tags" Target="../tags/tag182.xml"/><Relationship Id="rId51" Type="http://schemas.openxmlformats.org/officeDocument/2006/relationships/tags" Target="../tags/tag181.xml"/><Relationship Id="rId50" Type="http://schemas.openxmlformats.org/officeDocument/2006/relationships/tags" Target="../tags/tag180.xml"/><Relationship Id="rId5" Type="http://schemas.openxmlformats.org/officeDocument/2006/relationships/tags" Target="../tags/tag135.xml"/><Relationship Id="rId49" Type="http://schemas.openxmlformats.org/officeDocument/2006/relationships/tags" Target="../tags/tag179.xml"/><Relationship Id="rId48" Type="http://schemas.openxmlformats.org/officeDocument/2006/relationships/tags" Target="../tags/tag178.xml"/><Relationship Id="rId47" Type="http://schemas.openxmlformats.org/officeDocument/2006/relationships/tags" Target="../tags/tag177.xml"/><Relationship Id="rId46" Type="http://schemas.openxmlformats.org/officeDocument/2006/relationships/tags" Target="../tags/tag176.xml"/><Relationship Id="rId45" Type="http://schemas.openxmlformats.org/officeDocument/2006/relationships/tags" Target="../tags/tag175.xml"/><Relationship Id="rId44" Type="http://schemas.openxmlformats.org/officeDocument/2006/relationships/tags" Target="../tags/tag174.xml"/><Relationship Id="rId43" Type="http://schemas.openxmlformats.org/officeDocument/2006/relationships/tags" Target="../tags/tag173.xml"/><Relationship Id="rId42" Type="http://schemas.openxmlformats.org/officeDocument/2006/relationships/tags" Target="../tags/tag172.xml"/><Relationship Id="rId41" Type="http://schemas.openxmlformats.org/officeDocument/2006/relationships/tags" Target="../tags/tag171.xml"/><Relationship Id="rId40" Type="http://schemas.openxmlformats.org/officeDocument/2006/relationships/tags" Target="../tags/tag170.xml"/><Relationship Id="rId4" Type="http://schemas.openxmlformats.org/officeDocument/2006/relationships/tags" Target="../tags/tag134.xml"/><Relationship Id="rId39" Type="http://schemas.openxmlformats.org/officeDocument/2006/relationships/tags" Target="../tags/tag169.xml"/><Relationship Id="rId38" Type="http://schemas.openxmlformats.org/officeDocument/2006/relationships/tags" Target="../tags/tag168.xml"/><Relationship Id="rId37" Type="http://schemas.openxmlformats.org/officeDocument/2006/relationships/tags" Target="../tags/tag167.xml"/><Relationship Id="rId36" Type="http://schemas.openxmlformats.org/officeDocument/2006/relationships/tags" Target="../tags/tag166.xml"/><Relationship Id="rId35" Type="http://schemas.openxmlformats.org/officeDocument/2006/relationships/tags" Target="../tags/tag165.xml"/><Relationship Id="rId34" Type="http://schemas.openxmlformats.org/officeDocument/2006/relationships/tags" Target="../tags/tag164.xml"/><Relationship Id="rId33" Type="http://schemas.openxmlformats.org/officeDocument/2006/relationships/tags" Target="../tags/tag163.xml"/><Relationship Id="rId32" Type="http://schemas.openxmlformats.org/officeDocument/2006/relationships/tags" Target="../tags/tag162.xml"/><Relationship Id="rId31" Type="http://schemas.openxmlformats.org/officeDocument/2006/relationships/tags" Target="../tags/tag161.xml"/><Relationship Id="rId30" Type="http://schemas.openxmlformats.org/officeDocument/2006/relationships/tags" Target="../tags/tag160.xml"/><Relationship Id="rId3" Type="http://schemas.openxmlformats.org/officeDocument/2006/relationships/tags" Target="../tags/tag133.xml"/><Relationship Id="rId29" Type="http://schemas.openxmlformats.org/officeDocument/2006/relationships/tags" Target="../tags/tag159.xml"/><Relationship Id="rId28" Type="http://schemas.openxmlformats.org/officeDocument/2006/relationships/tags" Target="../tags/tag158.xml"/><Relationship Id="rId27" Type="http://schemas.openxmlformats.org/officeDocument/2006/relationships/tags" Target="../tags/tag157.xml"/><Relationship Id="rId26" Type="http://schemas.openxmlformats.org/officeDocument/2006/relationships/tags" Target="../tags/tag156.xml"/><Relationship Id="rId25" Type="http://schemas.openxmlformats.org/officeDocument/2006/relationships/tags" Target="../tags/tag155.xml"/><Relationship Id="rId24" Type="http://schemas.openxmlformats.org/officeDocument/2006/relationships/tags" Target="../tags/tag154.xml"/><Relationship Id="rId23" Type="http://schemas.openxmlformats.org/officeDocument/2006/relationships/tags" Target="../tags/tag153.xml"/><Relationship Id="rId22" Type="http://schemas.openxmlformats.org/officeDocument/2006/relationships/tags" Target="../tags/tag152.xml"/><Relationship Id="rId21" Type="http://schemas.openxmlformats.org/officeDocument/2006/relationships/tags" Target="../tags/tag151.xml"/><Relationship Id="rId20" Type="http://schemas.openxmlformats.org/officeDocument/2006/relationships/tags" Target="../tags/tag150.xml"/><Relationship Id="rId2" Type="http://schemas.openxmlformats.org/officeDocument/2006/relationships/tags" Target="../tags/tag132.xml"/><Relationship Id="rId19" Type="http://schemas.openxmlformats.org/officeDocument/2006/relationships/tags" Target="../tags/tag149.xml"/><Relationship Id="rId18" Type="http://schemas.openxmlformats.org/officeDocument/2006/relationships/tags" Target="../tags/tag148.xml"/><Relationship Id="rId17" Type="http://schemas.openxmlformats.org/officeDocument/2006/relationships/tags" Target="../tags/tag147.xml"/><Relationship Id="rId16" Type="http://schemas.openxmlformats.org/officeDocument/2006/relationships/tags" Target="../tags/tag146.xml"/><Relationship Id="rId15" Type="http://schemas.openxmlformats.org/officeDocument/2006/relationships/tags" Target="../tags/tag145.xml"/><Relationship Id="rId14" Type="http://schemas.openxmlformats.org/officeDocument/2006/relationships/tags" Target="../tags/tag144.xml"/><Relationship Id="rId13" Type="http://schemas.openxmlformats.org/officeDocument/2006/relationships/tags" Target="../tags/tag143.xml"/><Relationship Id="rId12" Type="http://schemas.openxmlformats.org/officeDocument/2006/relationships/tags" Target="../tags/tag142.xml"/><Relationship Id="rId115" Type="http://schemas.openxmlformats.org/officeDocument/2006/relationships/tags" Target="../tags/tag245.xml"/><Relationship Id="rId114" Type="http://schemas.openxmlformats.org/officeDocument/2006/relationships/tags" Target="../tags/tag244.xml"/><Relationship Id="rId113" Type="http://schemas.openxmlformats.org/officeDocument/2006/relationships/tags" Target="../tags/tag243.xml"/><Relationship Id="rId112" Type="http://schemas.openxmlformats.org/officeDocument/2006/relationships/tags" Target="../tags/tag242.xml"/><Relationship Id="rId111" Type="http://schemas.openxmlformats.org/officeDocument/2006/relationships/tags" Target="../tags/tag241.xml"/><Relationship Id="rId110" Type="http://schemas.openxmlformats.org/officeDocument/2006/relationships/tags" Target="../tags/tag240.xml"/><Relationship Id="rId11" Type="http://schemas.openxmlformats.org/officeDocument/2006/relationships/tags" Target="../tags/tag141.xml"/><Relationship Id="rId109" Type="http://schemas.openxmlformats.org/officeDocument/2006/relationships/tags" Target="../tags/tag239.xml"/><Relationship Id="rId108" Type="http://schemas.openxmlformats.org/officeDocument/2006/relationships/tags" Target="../tags/tag238.xml"/><Relationship Id="rId107" Type="http://schemas.openxmlformats.org/officeDocument/2006/relationships/tags" Target="../tags/tag237.xml"/><Relationship Id="rId106" Type="http://schemas.openxmlformats.org/officeDocument/2006/relationships/tags" Target="../tags/tag236.xml"/><Relationship Id="rId105" Type="http://schemas.openxmlformats.org/officeDocument/2006/relationships/tags" Target="../tags/tag235.xml"/><Relationship Id="rId104" Type="http://schemas.openxmlformats.org/officeDocument/2006/relationships/tags" Target="../tags/tag234.xml"/><Relationship Id="rId103" Type="http://schemas.openxmlformats.org/officeDocument/2006/relationships/tags" Target="../tags/tag233.xml"/><Relationship Id="rId102" Type="http://schemas.openxmlformats.org/officeDocument/2006/relationships/tags" Target="../tags/tag232.xml"/><Relationship Id="rId101" Type="http://schemas.openxmlformats.org/officeDocument/2006/relationships/tags" Target="../tags/tag231.xml"/><Relationship Id="rId100" Type="http://schemas.openxmlformats.org/officeDocument/2006/relationships/tags" Target="../tags/tag230.xml"/><Relationship Id="rId10" Type="http://schemas.openxmlformats.org/officeDocument/2006/relationships/tags" Target="../tags/tag140.xm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6" Type="http://schemas.openxmlformats.org/officeDocument/2006/relationships/tags" Target="../tags/tag250.xml"/><Relationship Id="rId5" Type="http://schemas.openxmlformats.org/officeDocument/2006/relationships/tags" Target="../tags/tag249.xml"/><Relationship Id="rId4" Type="http://schemas.openxmlformats.org/officeDocument/2006/relationships/tags" Target="../tags/tag248.xml"/><Relationship Id="rId3" Type="http://schemas.openxmlformats.org/officeDocument/2006/relationships/tags" Target="../tags/tag247.xml"/><Relationship Id="rId2" Type="http://schemas.openxmlformats.org/officeDocument/2006/relationships/tags" Target="../tags/tag246.xml"/><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99" Type="http://schemas.openxmlformats.org/officeDocument/2006/relationships/tags" Target="../tags/tag348.xml"/><Relationship Id="rId98" Type="http://schemas.openxmlformats.org/officeDocument/2006/relationships/tags" Target="../tags/tag347.xml"/><Relationship Id="rId97" Type="http://schemas.openxmlformats.org/officeDocument/2006/relationships/tags" Target="../tags/tag346.xml"/><Relationship Id="rId96" Type="http://schemas.openxmlformats.org/officeDocument/2006/relationships/tags" Target="../tags/tag345.xml"/><Relationship Id="rId95" Type="http://schemas.openxmlformats.org/officeDocument/2006/relationships/tags" Target="../tags/tag344.xml"/><Relationship Id="rId94" Type="http://schemas.openxmlformats.org/officeDocument/2006/relationships/tags" Target="../tags/tag343.xml"/><Relationship Id="rId93" Type="http://schemas.openxmlformats.org/officeDocument/2006/relationships/tags" Target="../tags/tag342.xml"/><Relationship Id="rId92" Type="http://schemas.openxmlformats.org/officeDocument/2006/relationships/tags" Target="../tags/tag341.xml"/><Relationship Id="rId91" Type="http://schemas.openxmlformats.org/officeDocument/2006/relationships/tags" Target="../tags/tag340.xml"/><Relationship Id="rId90" Type="http://schemas.openxmlformats.org/officeDocument/2006/relationships/tags" Target="../tags/tag339.xml"/><Relationship Id="rId9" Type="http://schemas.openxmlformats.org/officeDocument/2006/relationships/tags" Target="../tags/tag258.xml"/><Relationship Id="rId89" Type="http://schemas.openxmlformats.org/officeDocument/2006/relationships/tags" Target="../tags/tag338.xml"/><Relationship Id="rId88" Type="http://schemas.openxmlformats.org/officeDocument/2006/relationships/tags" Target="../tags/tag337.xml"/><Relationship Id="rId87" Type="http://schemas.openxmlformats.org/officeDocument/2006/relationships/tags" Target="../tags/tag336.xml"/><Relationship Id="rId86" Type="http://schemas.openxmlformats.org/officeDocument/2006/relationships/tags" Target="../tags/tag335.xml"/><Relationship Id="rId85" Type="http://schemas.openxmlformats.org/officeDocument/2006/relationships/tags" Target="../tags/tag334.xml"/><Relationship Id="rId84" Type="http://schemas.openxmlformats.org/officeDocument/2006/relationships/tags" Target="../tags/tag333.xml"/><Relationship Id="rId83" Type="http://schemas.openxmlformats.org/officeDocument/2006/relationships/tags" Target="../tags/tag332.xml"/><Relationship Id="rId82" Type="http://schemas.openxmlformats.org/officeDocument/2006/relationships/tags" Target="../tags/tag331.xml"/><Relationship Id="rId81" Type="http://schemas.openxmlformats.org/officeDocument/2006/relationships/tags" Target="../tags/tag330.xml"/><Relationship Id="rId80" Type="http://schemas.openxmlformats.org/officeDocument/2006/relationships/tags" Target="../tags/tag329.xml"/><Relationship Id="rId8" Type="http://schemas.openxmlformats.org/officeDocument/2006/relationships/tags" Target="../tags/tag257.xml"/><Relationship Id="rId79" Type="http://schemas.openxmlformats.org/officeDocument/2006/relationships/tags" Target="../tags/tag328.xml"/><Relationship Id="rId78" Type="http://schemas.openxmlformats.org/officeDocument/2006/relationships/tags" Target="../tags/tag327.xml"/><Relationship Id="rId77" Type="http://schemas.openxmlformats.org/officeDocument/2006/relationships/tags" Target="../tags/tag326.xml"/><Relationship Id="rId76" Type="http://schemas.openxmlformats.org/officeDocument/2006/relationships/tags" Target="../tags/tag325.xml"/><Relationship Id="rId75" Type="http://schemas.openxmlformats.org/officeDocument/2006/relationships/tags" Target="../tags/tag324.xml"/><Relationship Id="rId74" Type="http://schemas.openxmlformats.org/officeDocument/2006/relationships/tags" Target="../tags/tag323.xml"/><Relationship Id="rId73" Type="http://schemas.openxmlformats.org/officeDocument/2006/relationships/tags" Target="../tags/tag322.xml"/><Relationship Id="rId72" Type="http://schemas.openxmlformats.org/officeDocument/2006/relationships/tags" Target="../tags/tag321.xml"/><Relationship Id="rId71" Type="http://schemas.openxmlformats.org/officeDocument/2006/relationships/tags" Target="../tags/tag320.xml"/><Relationship Id="rId70" Type="http://schemas.openxmlformats.org/officeDocument/2006/relationships/tags" Target="../tags/tag319.xml"/><Relationship Id="rId7" Type="http://schemas.openxmlformats.org/officeDocument/2006/relationships/tags" Target="../tags/tag256.xml"/><Relationship Id="rId69" Type="http://schemas.openxmlformats.org/officeDocument/2006/relationships/tags" Target="../tags/tag318.xml"/><Relationship Id="rId68" Type="http://schemas.openxmlformats.org/officeDocument/2006/relationships/tags" Target="../tags/tag317.xml"/><Relationship Id="rId67" Type="http://schemas.openxmlformats.org/officeDocument/2006/relationships/tags" Target="../tags/tag316.xml"/><Relationship Id="rId66" Type="http://schemas.openxmlformats.org/officeDocument/2006/relationships/tags" Target="../tags/tag315.xml"/><Relationship Id="rId65" Type="http://schemas.openxmlformats.org/officeDocument/2006/relationships/tags" Target="../tags/tag314.xml"/><Relationship Id="rId64" Type="http://schemas.openxmlformats.org/officeDocument/2006/relationships/tags" Target="../tags/tag313.xml"/><Relationship Id="rId63" Type="http://schemas.openxmlformats.org/officeDocument/2006/relationships/tags" Target="../tags/tag312.xml"/><Relationship Id="rId62" Type="http://schemas.openxmlformats.org/officeDocument/2006/relationships/tags" Target="../tags/tag311.xml"/><Relationship Id="rId61" Type="http://schemas.openxmlformats.org/officeDocument/2006/relationships/tags" Target="../tags/tag310.xml"/><Relationship Id="rId60" Type="http://schemas.openxmlformats.org/officeDocument/2006/relationships/tags" Target="../tags/tag309.xml"/><Relationship Id="rId6" Type="http://schemas.openxmlformats.org/officeDocument/2006/relationships/tags" Target="../tags/tag255.xml"/><Relationship Id="rId59" Type="http://schemas.openxmlformats.org/officeDocument/2006/relationships/tags" Target="../tags/tag308.xml"/><Relationship Id="rId58" Type="http://schemas.openxmlformats.org/officeDocument/2006/relationships/tags" Target="../tags/tag307.xml"/><Relationship Id="rId57" Type="http://schemas.openxmlformats.org/officeDocument/2006/relationships/tags" Target="../tags/tag306.xml"/><Relationship Id="rId56" Type="http://schemas.openxmlformats.org/officeDocument/2006/relationships/tags" Target="../tags/tag305.xml"/><Relationship Id="rId55" Type="http://schemas.openxmlformats.org/officeDocument/2006/relationships/tags" Target="../tags/tag304.xml"/><Relationship Id="rId54" Type="http://schemas.openxmlformats.org/officeDocument/2006/relationships/tags" Target="../tags/tag303.xml"/><Relationship Id="rId53" Type="http://schemas.openxmlformats.org/officeDocument/2006/relationships/tags" Target="../tags/tag302.xml"/><Relationship Id="rId52" Type="http://schemas.openxmlformats.org/officeDocument/2006/relationships/tags" Target="../tags/tag301.xml"/><Relationship Id="rId51" Type="http://schemas.openxmlformats.org/officeDocument/2006/relationships/tags" Target="../tags/tag300.xml"/><Relationship Id="rId50" Type="http://schemas.openxmlformats.org/officeDocument/2006/relationships/tags" Target="../tags/tag299.xml"/><Relationship Id="rId5" Type="http://schemas.openxmlformats.org/officeDocument/2006/relationships/tags" Target="../tags/tag254.xml"/><Relationship Id="rId49" Type="http://schemas.openxmlformats.org/officeDocument/2006/relationships/tags" Target="../tags/tag298.xml"/><Relationship Id="rId48" Type="http://schemas.openxmlformats.org/officeDocument/2006/relationships/tags" Target="../tags/tag297.xml"/><Relationship Id="rId47" Type="http://schemas.openxmlformats.org/officeDocument/2006/relationships/tags" Target="../tags/tag296.xml"/><Relationship Id="rId46" Type="http://schemas.openxmlformats.org/officeDocument/2006/relationships/tags" Target="../tags/tag295.xml"/><Relationship Id="rId45" Type="http://schemas.openxmlformats.org/officeDocument/2006/relationships/tags" Target="../tags/tag294.xml"/><Relationship Id="rId44" Type="http://schemas.openxmlformats.org/officeDocument/2006/relationships/tags" Target="../tags/tag293.xml"/><Relationship Id="rId43" Type="http://schemas.openxmlformats.org/officeDocument/2006/relationships/tags" Target="../tags/tag292.xml"/><Relationship Id="rId42" Type="http://schemas.openxmlformats.org/officeDocument/2006/relationships/tags" Target="../tags/tag291.xml"/><Relationship Id="rId41" Type="http://schemas.openxmlformats.org/officeDocument/2006/relationships/tags" Target="../tags/tag290.xml"/><Relationship Id="rId40" Type="http://schemas.openxmlformats.org/officeDocument/2006/relationships/tags" Target="../tags/tag289.xml"/><Relationship Id="rId4" Type="http://schemas.openxmlformats.org/officeDocument/2006/relationships/tags" Target="../tags/tag253.xml"/><Relationship Id="rId39" Type="http://schemas.openxmlformats.org/officeDocument/2006/relationships/tags" Target="../tags/tag288.xml"/><Relationship Id="rId38" Type="http://schemas.openxmlformats.org/officeDocument/2006/relationships/tags" Target="../tags/tag287.xml"/><Relationship Id="rId37" Type="http://schemas.openxmlformats.org/officeDocument/2006/relationships/tags" Target="../tags/tag286.xml"/><Relationship Id="rId36" Type="http://schemas.openxmlformats.org/officeDocument/2006/relationships/tags" Target="../tags/tag285.xml"/><Relationship Id="rId35" Type="http://schemas.openxmlformats.org/officeDocument/2006/relationships/tags" Target="../tags/tag284.xml"/><Relationship Id="rId34" Type="http://schemas.openxmlformats.org/officeDocument/2006/relationships/tags" Target="../tags/tag283.xml"/><Relationship Id="rId33" Type="http://schemas.openxmlformats.org/officeDocument/2006/relationships/tags" Target="../tags/tag282.xml"/><Relationship Id="rId32" Type="http://schemas.openxmlformats.org/officeDocument/2006/relationships/tags" Target="../tags/tag281.xml"/><Relationship Id="rId31" Type="http://schemas.openxmlformats.org/officeDocument/2006/relationships/tags" Target="../tags/tag280.xml"/><Relationship Id="rId30" Type="http://schemas.openxmlformats.org/officeDocument/2006/relationships/tags" Target="../tags/tag279.xml"/><Relationship Id="rId3" Type="http://schemas.openxmlformats.org/officeDocument/2006/relationships/tags" Target="../tags/tag252.xml"/><Relationship Id="rId29" Type="http://schemas.openxmlformats.org/officeDocument/2006/relationships/tags" Target="../tags/tag278.xml"/><Relationship Id="rId28" Type="http://schemas.openxmlformats.org/officeDocument/2006/relationships/tags" Target="../tags/tag277.xml"/><Relationship Id="rId27" Type="http://schemas.openxmlformats.org/officeDocument/2006/relationships/tags" Target="../tags/tag276.xml"/><Relationship Id="rId26" Type="http://schemas.openxmlformats.org/officeDocument/2006/relationships/tags" Target="../tags/tag275.xml"/><Relationship Id="rId25" Type="http://schemas.openxmlformats.org/officeDocument/2006/relationships/tags" Target="../tags/tag274.xml"/><Relationship Id="rId24" Type="http://schemas.openxmlformats.org/officeDocument/2006/relationships/tags" Target="../tags/tag273.xml"/><Relationship Id="rId23" Type="http://schemas.openxmlformats.org/officeDocument/2006/relationships/tags" Target="../tags/tag272.xml"/><Relationship Id="rId22" Type="http://schemas.openxmlformats.org/officeDocument/2006/relationships/tags" Target="../tags/tag271.xml"/><Relationship Id="rId21" Type="http://schemas.openxmlformats.org/officeDocument/2006/relationships/tags" Target="../tags/tag270.xml"/><Relationship Id="rId20" Type="http://schemas.openxmlformats.org/officeDocument/2006/relationships/tags" Target="../tags/tag269.xml"/><Relationship Id="rId2" Type="http://schemas.openxmlformats.org/officeDocument/2006/relationships/tags" Target="../tags/tag251.xml"/><Relationship Id="rId19" Type="http://schemas.openxmlformats.org/officeDocument/2006/relationships/tags" Target="../tags/tag268.xml"/><Relationship Id="rId18" Type="http://schemas.openxmlformats.org/officeDocument/2006/relationships/tags" Target="../tags/tag267.xml"/><Relationship Id="rId17" Type="http://schemas.openxmlformats.org/officeDocument/2006/relationships/tags" Target="../tags/tag266.xml"/><Relationship Id="rId16" Type="http://schemas.openxmlformats.org/officeDocument/2006/relationships/tags" Target="../tags/tag265.xml"/><Relationship Id="rId15" Type="http://schemas.openxmlformats.org/officeDocument/2006/relationships/tags" Target="../tags/tag264.xml"/><Relationship Id="rId14" Type="http://schemas.openxmlformats.org/officeDocument/2006/relationships/tags" Target="../tags/tag263.xml"/><Relationship Id="rId13" Type="http://schemas.openxmlformats.org/officeDocument/2006/relationships/tags" Target="../tags/tag262.xml"/><Relationship Id="rId12" Type="http://schemas.openxmlformats.org/officeDocument/2006/relationships/tags" Target="../tags/tag261.xml"/><Relationship Id="rId113" Type="http://schemas.openxmlformats.org/officeDocument/2006/relationships/tags" Target="../tags/tag362.xml"/><Relationship Id="rId112" Type="http://schemas.openxmlformats.org/officeDocument/2006/relationships/tags" Target="../tags/tag361.xml"/><Relationship Id="rId111" Type="http://schemas.openxmlformats.org/officeDocument/2006/relationships/tags" Target="../tags/tag360.xml"/><Relationship Id="rId110" Type="http://schemas.openxmlformats.org/officeDocument/2006/relationships/tags" Target="../tags/tag359.xml"/><Relationship Id="rId11" Type="http://schemas.openxmlformats.org/officeDocument/2006/relationships/tags" Target="../tags/tag260.xml"/><Relationship Id="rId109" Type="http://schemas.openxmlformats.org/officeDocument/2006/relationships/tags" Target="../tags/tag358.xml"/><Relationship Id="rId108" Type="http://schemas.openxmlformats.org/officeDocument/2006/relationships/tags" Target="../tags/tag357.xml"/><Relationship Id="rId107" Type="http://schemas.openxmlformats.org/officeDocument/2006/relationships/tags" Target="../tags/tag356.xml"/><Relationship Id="rId106" Type="http://schemas.openxmlformats.org/officeDocument/2006/relationships/tags" Target="../tags/tag355.xml"/><Relationship Id="rId105" Type="http://schemas.openxmlformats.org/officeDocument/2006/relationships/tags" Target="../tags/tag354.xml"/><Relationship Id="rId104" Type="http://schemas.openxmlformats.org/officeDocument/2006/relationships/tags" Target="../tags/tag353.xml"/><Relationship Id="rId103" Type="http://schemas.openxmlformats.org/officeDocument/2006/relationships/tags" Target="../tags/tag352.xml"/><Relationship Id="rId102" Type="http://schemas.openxmlformats.org/officeDocument/2006/relationships/tags" Target="../tags/tag351.xml"/><Relationship Id="rId101" Type="http://schemas.openxmlformats.org/officeDocument/2006/relationships/tags" Target="../tags/tag350.xml"/><Relationship Id="rId100" Type="http://schemas.openxmlformats.org/officeDocument/2006/relationships/tags" Target="../tags/tag349.xml"/><Relationship Id="rId10" Type="http://schemas.openxmlformats.org/officeDocument/2006/relationships/tags" Target="../tags/tag259.xm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7" Type="http://schemas.openxmlformats.org/officeDocument/2006/relationships/tags" Target="../tags/tag368.xml"/><Relationship Id="rId6" Type="http://schemas.openxmlformats.org/officeDocument/2006/relationships/tags" Target="../tags/tag367.xml"/><Relationship Id="rId5" Type="http://schemas.openxmlformats.org/officeDocument/2006/relationships/tags" Target="../tags/tag366.xml"/><Relationship Id="rId4" Type="http://schemas.openxmlformats.org/officeDocument/2006/relationships/tags" Target="../tags/tag365.xml"/><Relationship Id="rId3" Type="http://schemas.openxmlformats.org/officeDocument/2006/relationships/tags" Target="../tags/tag364.xml"/><Relationship Id="rId2" Type="http://schemas.openxmlformats.org/officeDocument/2006/relationships/tags" Target="../tags/tag363.xm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376.xml"/><Relationship Id="rId8" Type="http://schemas.openxmlformats.org/officeDocument/2006/relationships/tags" Target="../tags/tag375.xml"/><Relationship Id="rId7" Type="http://schemas.openxmlformats.org/officeDocument/2006/relationships/tags" Target="../tags/tag374.xml"/><Relationship Id="rId6" Type="http://schemas.openxmlformats.org/officeDocument/2006/relationships/tags" Target="../tags/tag373.xml"/><Relationship Id="rId5" Type="http://schemas.openxmlformats.org/officeDocument/2006/relationships/tags" Target="../tags/tag372.xml"/><Relationship Id="rId4" Type="http://schemas.openxmlformats.org/officeDocument/2006/relationships/tags" Target="../tags/tag371.xml"/><Relationship Id="rId3" Type="http://schemas.openxmlformats.org/officeDocument/2006/relationships/tags" Target="../tags/tag370.xml"/><Relationship Id="rId2" Type="http://schemas.openxmlformats.org/officeDocument/2006/relationships/tags" Target="../tags/tag369.xm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5" Type="http://schemas.openxmlformats.org/officeDocument/2006/relationships/tags" Target="../tags/tag380.xml"/><Relationship Id="rId4" Type="http://schemas.openxmlformats.org/officeDocument/2006/relationships/tags" Target="../tags/tag379.xml"/><Relationship Id="rId3" Type="http://schemas.openxmlformats.org/officeDocument/2006/relationships/tags" Target="../tags/tag378.xml"/><Relationship Id="rId2" Type="http://schemas.openxmlformats.org/officeDocument/2006/relationships/tags" Target="../tags/tag377.xm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4" Type="http://schemas.openxmlformats.org/officeDocument/2006/relationships/tags" Target="../tags/tag383.xml"/><Relationship Id="rId3" Type="http://schemas.openxmlformats.org/officeDocument/2006/relationships/tags" Target="../tags/tag382.xml"/><Relationship Id="rId2" Type="http://schemas.openxmlformats.org/officeDocument/2006/relationships/tags" Target="../tags/tag381.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7" Type="http://schemas.openxmlformats.org/officeDocument/2006/relationships/tags" Target="../tags/tag389.xml"/><Relationship Id="rId6" Type="http://schemas.openxmlformats.org/officeDocument/2006/relationships/tags" Target="../tags/tag388.xml"/><Relationship Id="rId5" Type="http://schemas.openxmlformats.org/officeDocument/2006/relationships/tags" Target="../tags/tag387.xml"/><Relationship Id="rId4" Type="http://schemas.openxmlformats.org/officeDocument/2006/relationships/tags" Target="../tags/tag386.xml"/><Relationship Id="rId3" Type="http://schemas.openxmlformats.org/officeDocument/2006/relationships/tags" Target="../tags/tag385.xml"/><Relationship Id="rId2" Type="http://schemas.openxmlformats.org/officeDocument/2006/relationships/tags" Target="../tags/tag384.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6" Type="http://schemas.openxmlformats.org/officeDocument/2006/relationships/tags" Target="../tags/tag394.xml"/><Relationship Id="rId5" Type="http://schemas.openxmlformats.org/officeDocument/2006/relationships/tags" Target="../tags/tag393.xml"/><Relationship Id="rId4" Type="http://schemas.openxmlformats.org/officeDocument/2006/relationships/tags" Target="../tags/tag392.xml"/><Relationship Id="rId3" Type="http://schemas.openxmlformats.org/officeDocument/2006/relationships/tags" Target="../tags/tag391.xml"/><Relationship Id="rId2" Type="http://schemas.openxmlformats.org/officeDocument/2006/relationships/tags" Target="../tags/tag390.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5" Type="http://schemas.openxmlformats.org/officeDocument/2006/relationships/tags" Target="../tags/tag398.xml"/><Relationship Id="rId4" Type="http://schemas.openxmlformats.org/officeDocument/2006/relationships/tags" Target="../tags/tag397.xml"/><Relationship Id="rId3" Type="http://schemas.openxmlformats.org/officeDocument/2006/relationships/tags" Target="../tags/tag396.xml"/><Relationship Id="rId2" Type="http://schemas.openxmlformats.org/officeDocument/2006/relationships/tags" Target="../tags/tag395.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99" Type="http://schemas.openxmlformats.org/officeDocument/2006/relationships/tags" Target="../tags/tag496.xml"/><Relationship Id="rId98" Type="http://schemas.openxmlformats.org/officeDocument/2006/relationships/tags" Target="../tags/tag495.xml"/><Relationship Id="rId97" Type="http://schemas.openxmlformats.org/officeDocument/2006/relationships/tags" Target="../tags/tag494.xml"/><Relationship Id="rId96" Type="http://schemas.openxmlformats.org/officeDocument/2006/relationships/tags" Target="../tags/tag493.xml"/><Relationship Id="rId95" Type="http://schemas.openxmlformats.org/officeDocument/2006/relationships/tags" Target="../tags/tag492.xml"/><Relationship Id="rId94" Type="http://schemas.openxmlformats.org/officeDocument/2006/relationships/tags" Target="../tags/tag491.xml"/><Relationship Id="rId93" Type="http://schemas.openxmlformats.org/officeDocument/2006/relationships/tags" Target="../tags/tag490.xml"/><Relationship Id="rId92" Type="http://schemas.openxmlformats.org/officeDocument/2006/relationships/tags" Target="../tags/tag489.xml"/><Relationship Id="rId91" Type="http://schemas.openxmlformats.org/officeDocument/2006/relationships/tags" Target="../tags/tag488.xml"/><Relationship Id="rId90" Type="http://schemas.openxmlformats.org/officeDocument/2006/relationships/tags" Target="../tags/tag487.xml"/><Relationship Id="rId9" Type="http://schemas.openxmlformats.org/officeDocument/2006/relationships/tags" Target="../tags/tag406.xml"/><Relationship Id="rId89" Type="http://schemas.openxmlformats.org/officeDocument/2006/relationships/tags" Target="../tags/tag486.xml"/><Relationship Id="rId88" Type="http://schemas.openxmlformats.org/officeDocument/2006/relationships/tags" Target="../tags/tag485.xml"/><Relationship Id="rId87" Type="http://schemas.openxmlformats.org/officeDocument/2006/relationships/tags" Target="../tags/tag484.xml"/><Relationship Id="rId86" Type="http://schemas.openxmlformats.org/officeDocument/2006/relationships/tags" Target="../tags/tag483.xml"/><Relationship Id="rId85" Type="http://schemas.openxmlformats.org/officeDocument/2006/relationships/tags" Target="../tags/tag482.xml"/><Relationship Id="rId84" Type="http://schemas.openxmlformats.org/officeDocument/2006/relationships/tags" Target="../tags/tag481.xml"/><Relationship Id="rId83" Type="http://schemas.openxmlformats.org/officeDocument/2006/relationships/tags" Target="../tags/tag480.xml"/><Relationship Id="rId82" Type="http://schemas.openxmlformats.org/officeDocument/2006/relationships/tags" Target="../tags/tag479.xml"/><Relationship Id="rId81" Type="http://schemas.openxmlformats.org/officeDocument/2006/relationships/tags" Target="../tags/tag478.xml"/><Relationship Id="rId80" Type="http://schemas.openxmlformats.org/officeDocument/2006/relationships/tags" Target="../tags/tag477.xml"/><Relationship Id="rId8" Type="http://schemas.openxmlformats.org/officeDocument/2006/relationships/tags" Target="../tags/tag405.xml"/><Relationship Id="rId79" Type="http://schemas.openxmlformats.org/officeDocument/2006/relationships/tags" Target="../tags/tag476.xml"/><Relationship Id="rId78" Type="http://schemas.openxmlformats.org/officeDocument/2006/relationships/tags" Target="../tags/tag475.xml"/><Relationship Id="rId77" Type="http://schemas.openxmlformats.org/officeDocument/2006/relationships/tags" Target="../tags/tag474.xml"/><Relationship Id="rId76" Type="http://schemas.openxmlformats.org/officeDocument/2006/relationships/tags" Target="../tags/tag473.xml"/><Relationship Id="rId75" Type="http://schemas.openxmlformats.org/officeDocument/2006/relationships/tags" Target="../tags/tag472.xml"/><Relationship Id="rId74" Type="http://schemas.openxmlformats.org/officeDocument/2006/relationships/tags" Target="../tags/tag471.xml"/><Relationship Id="rId73" Type="http://schemas.openxmlformats.org/officeDocument/2006/relationships/tags" Target="../tags/tag470.xml"/><Relationship Id="rId72" Type="http://schemas.openxmlformats.org/officeDocument/2006/relationships/tags" Target="../tags/tag469.xml"/><Relationship Id="rId71" Type="http://schemas.openxmlformats.org/officeDocument/2006/relationships/tags" Target="../tags/tag468.xml"/><Relationship Id="rId70" Type="http://schemas.openxmlformats.org/officeDocument/2006/relationships/tags" Target="../tags/tag467.xml"/><Relationship Id="rId7" Type="http://schemas.openxmlformats.org/officeDocument/2006/relationships/tags" Target="../tags/tag404.xml"/><Relationship Id="rId69" Type="http://schemas.openxmlformats.org/officeDocument/2006/relationships/tags" Target="../tags/tag466.xml"/><Relationship Id="rId68" Type="http://schemas.openxmlformats.org/officeDocument/2006/relationships/tags" Target="../tags/tag465.xml"/><Relationship Id="rId67" Type="http://schemas.openxmlformats.org/officeDocument/2006/relationships/tags" Target="../tags/tag464.xml"/><Relationship Id="rId66" Type="http://schemas.openxmlformats.org/officeDocument/2006/relationships/tags" Target="../tags/tag463.xml"/><Relationship Id="rId65" Type="http://schemas.openxmlformats.org/officeDocument/2006/relationships/tags" Target="../tags/tag462.xml"/><Relationship Id="rId64" Type="http://schemas.openxmlformats.org/officeDocument/2006/relationships/tags" Target="../tags/tag461.xml"/><Relationship Id="rId63" Type="http://schemas.openxmlformats.org/officeDocument/2006/relationships/tags" Target="../tags/tag460.xml"/><Relationship Id="rId62" Type="http://schemas.openxmlformats.org/officeDocument/2006/relationships/tags" Target="../tags/tag459.xml"/><Relationship Id="rId61" Type="http://schemas.openxmlformats.org/officeDocument/2006/relationships/tags" Target="../tags/tag458.xml"/><Relationship Id="rId60" Type="http://schemas.openxmlformats.org/officeDocument/2006/relationships/tags" Target="../tags/tag457.xml"/><Relationship Id="rId6" Type="http://schemas.openxmlformats.org/officeDocument/2006/relationships/tags" Target="../tags/tag403.xml"/><Relationship Id="rId59" Type="http://schemas.openxmlformats.org/officeDocument/2006/relationships/tags" Target="../tags/tag456.xml"/><Relationship Id="rId58" Type="http://schemas.openxmlformats.org/officeDocument/2006/relationships/tags" Target="../tags/tag455.xml"/><Relationship Id="rId57" Type="http://schemas.openxmlformats.org/officeDocument/2006/relationships/tags" Target="../tags/tag454.xml"/><Relationship Id="rId56" Type="http://schemas.openxmlformats.org/officeDocument/2006/relationships/tags" Target="../tags/tag453.xml"/><Relationship Id="rId55" Type="http://schemas.openxmlformats.org/officeDocument/2006/relationships/tags" Target="../tags/tag452.xml"/><Relationship Id="rId54" Type="http://schemas.openxmlformats.org/officeDocument/2006/relationships/tags" Target="../tags/tag451.xml"/><Relationship Id="rId53" Type="http://schemas.openxmlformats.org/officeDocument/2006/relationships/tags" Target="../tags/tag450.xml"/><Relationship Id="rId52" Type="http://schemas.openxmlformats.org/officeDocument/2006/relationships/tags" Target="../tags/tag449.xml"/><Relationship Id="rId51" Type="http://schemas.openxmlformats.org/officeDocument/2006/relationships/tags" Target="../tags/tag448.xml"/><Relationship Id="rId50" Type="http://schemas.openxmlformats.org/officeDocument/2006/relationships/tags" Target="../tags/tag447.xml"/><Relationship Id="rId5" Type="http://schemas.openxmlformats.org/officeDocument/2006/relationships/tags" Target="../tags/tag402.xml"/><Relationship Id="rId49" Type="http://schemas.openxmlformats.org/officeDocument/2006/relationships/tags" Target="../tags/tag446.xml"/><Relationship Id="rId48" Type="http://schemas.openxmlformats.org/officeDocument/2006/relationships/tags" Target="../tags/tag445.xml"/><Relationship Id="rId47" Type="http://schemas.openxmlformats.org/officeDocument/2006/relationships/tags" Target="../tags/tag444.xml"/><Relationship Id="rId46" Type="http://schemas.openxmlformats.org/officeDocument/2006/relationships/tags" Target="../tags/tag443.xml"/><Relationship Id="rId45" Type="http://schemas.openxmlformats.org/officeDocument/2006/relationships/tags" Target="../tags/tag442.xml"/><Relationship Id="rId44" Type="http://schemas.openxmlformats.org/officeDocument/2006/relationships/tags" Target="../tags/tag441.xml"/><Relationship Id="rId43" Type="http://schemas.openxmlformats.org/officeDocument/2006/relationships/tags" Target="../tags/tag440.xml"/><Relationship Id="rId42" Type="http://schemas.openxmlformats.org/officeDocument/2006/relationships/tags" Target="../tags/tag439.xml"/><Relationship Id="rId41" Type="http://schemas.openxmlformats.org/officeDocument/2006/relationships/tags" Target="../tags/tag438.xml"/><Relationship Id="rId40" Type="http://schemas.openxmlformats.org/officeDocument/2006/relationships/tags" Target="../tags/tag437.xml"/><Relationship Id="rId4" Type="http://schemas.openxmlformats.org/officeDocument/2006/relationships/tags" Target="../tags/tag401.xml"/><Relationship Id="rId39" Type="http://schemas.openxmlformats.org/officeDocument/2006/relationships/tags" Target="../tags/tag436.xml"/><Relationship Id="rId38" Type="http://schemas.openxmlformats.org/officeDocument/2006/relationships/tags" Target="../tags/tag435.xml"/><Relationship Id="rId37" Type="http://schemas.openxmlformats.org/officeDocument/2006/relationships/tags" Target="../tags/tag434.xml"/><Relationship Id="rId36" Type="http://schemas.openxmlformats.org/officeDocument/2006/relationships/tags" Target="../tags/tag433.xml"/><Relationship Id="rId35" Type="http://schemas.openxmlformats.org/officeDocument/2006/relationships/tags" Target="../tags/tag432.xml"/><Relationship Id="rId34" Type="http://schemas.openxmlformats.org/officeDocument/2006/relationships/tags" Target="../tags/tag431.xml"/><Relationship Id="rId33" Type="http://schemas.openxmlformats.org/officeDocument/2006/relationships/tags" Target="../tags/tag430.xml"/><Relationship Id="rId32" Type="http://schemas.openxmlformats.org/officeDocument/2006/relationships/tags" Target="../tags/tag429.xml"/><Relationship Id="rId31" Type="http://schemas.openxmlformats.org/officeDocument/2006/relationships/tags" Target="../tags/tag428.xml"/><Relationship Id="rId30" Type="http://schemas.openxmlformats.org/officeDocument/2006/relationships/tags" Target="../tags/tag427.xml"/><Relationship Id="rId3" Type="http://schemas.openxmlformats.org/officeDocument/2006/relationships/tags" Target="../tags/tag400.xml"/><Relationship Id="rId29" Type="http://schemas.openxmlformats.org/officeDocument/2006/relationships/tags" Target="../tags/tag426.xml"/><Relationship Id="rId28" Type="http://schemas.openxmlformats.org/officeDocument/2006/relationships/tags" Target="../tags/tag425.xml"/><Relationship Id="rId27" Type="http://schemas.openxmlformats.org/officeDocument/2006/relationships/tags" Target="../tags/tag424.xml"/><Relationship Id="rId26" Type="http://schemas.openxmlformats.org/officeDocument/2006/relationships/tags" Target="../tags/tag423.xml"/><Relationship Id="rId25" Type="http://schemas.openxmlformats.org/officeDocument/2006/relationships/tags" Target="../tags/tag422.xml"/><Relationship Id="rId24" Type="http://schemas.openxmlformats.org/officeDocument/2006/relationships/tags" Target="../tags/tag421.xml"/><Relationship Id="rId23" Type="http://schemas.openxmlformats.org/officeDocument/2006/relationships/tags" Target="../tags/tag420.xml"/><Relationship Id="rId22" Type="http://schemas.openxmlformats.org/officeDocument/2006/relationships/tags" Target="../tags/tag419.xml"/><Relationship Id="rId21" Type="http://schemas.openxmlformats.org/officeDocument/2006/relationships/tags" Target="../tags/tag418.xml"/><Relationship Id="rId20" Type="http://schemas.openxmlformats.org/officeDocument/2006/relationships/tags" Target="../tags/tag417.xml"/><Relationship Id="rId2" Type="http://schemas.openxmlformats.org/officeDocument/2006/relationships/tags" Target="../tags/tag399.xml"/><Relationship Id="rId19" Type="http://schemas.openxmlformats.org/officeDocument/2006/relationships/tags" Target="../tags/tag416.xml"/><Relationship Id="rId18" Type="http://schemas.openxmlformats.org/officeDocument/2006/relationships/tags" Target="../tags/tag415.xml"/><Relationship Id="rId17" Type="http://schemas.openxmlformats.org/officeDocument/2006/relationships/tags" Target="../tags/tag414.xml"/><Relationship Id="rId16" Type="http://schemas.openxmlformats.org/officeDocument/2006/relationships/tags" Target="../tags/tag413.xml"/><Relationship Id="rId15" Type="http://schemas.openxmlformats.org/officeDocument/2006/relationships/tags" Target="../tags/tag412.xml"/><Relationship Id="rId14" Type="http://schemas.openxmlformats.org/officeDocument/2006/relationships/tags" Target="../tags/tag411.xml"/><Relationship Id="rId13" Type="http://schemas.openxmlformats.org/officeDocument/2006/relationships/tags" Target="../tags/tag410.xml"/><Relationship Id="rId12" Type="http://schemas.openxmlformats.org/officeDocument/2006/relationships/tags" Target="../tags/tag409.xml"/><Relationship Id="rId11" Type="http://schemas.openxmlformats.org/officeDocument/2006/relationships/tags" Target="../tags/tag408.xml"/><Relationship Id="rId107" Type="http://schemas.openxmlformats.org/officeDocument/2006/relationships/tags" Target="../tags/tag504.xml"/><Relationship Id="rId106" Type="http://schemas.openxmlformats.org/officeDocument/2006/relationships/tags" Target="../tags/tag503.xml"/><Relationship Id="rId105" Type="http://schemas.openxmlformats.org/officeDocument/2006/relationships/tags" Target="../tags/tag502.xml"/><Relationship Id="rId104" Type="http://schemas.openxmlformats.org/officeDocument/2006/relationships/tags" Target="../tags/tag501.xml"/><Relationship Id="rId103" Type="http://schemas.openxmlformats.org/officeDocument/2006/relationships/tags" Target="../tags/tag500.xml"/><Relationship Id="rId102" Type="http://schemas.openxmlformats.org/officeDocument/2006/relationships/tags" Target="../tags/tag499.xml"/><Relationship Id="rId101" Type="http://schemas.openxmlformats.org/officeDocument/2006/relationships/tags" Target="../tags/tag498.xml"/><Relationship Id="rId100" Type="http://schemas.openxmlformats.org/officeDocument/2006/relationships/tags" Target="../tags/tag497.xml"/><Relationship Id="rId10" Type="http://schemas.openxmlformats.org/officeDocument/2006/relationships/tags" Target="../tags/tag407.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仿宋" panose="02010609060101010101" charset="-122"/>
                <a:ea typeface="微软雅黑" panose="020B0503020204020204" charset="-122"/>
                <a:cs typeface="仿宋" panose="02010609060101010101" charset="-122"/>
                <a:sym typeface="+mn-ea"/>
              </a:defRPr>
            </a:lvl1pPr>
          </a:lstStyle>
          <a:p>
            <a:pPr lvl="0"/>
            <a:r>
              <a:rPr>
                <a:sym typeface="+mn-ea"/>
              </a:rPr>
              <a:t>单击此处编辑标题</a:t>
            </a:r>
            <a:endParaRPr>
              <a:sym typeface="+mn-e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0" y="0"/>
            <a:ext cx="12192000" cy="6858000"/>
          </a:xfrm>
          <a:prstGeom prst="rect">
            <a:avLst/>
          </a:prstGeom>
        </p:spPr>
      </p:pic>
      <p:sp>
        <p:nvSpPr>
          <p:cNvPr id="22" name="矩形 21"/>
          <p:cNvSpPr/>
          <p:nvPr>
            <p:custDataLst>
              <p:tags r:id="rId3"/>
            </p:custDataLst>
          </p:nvPr>
        </p:nvSpPr>
        <p:spPr>
          <a:xfrm>
            <a:off x="11564228" y="2034741"/>
            <a:ext cx="627772" cy="19826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仿宋" panose="02010609060101010101" charset="-122"/>
              <a:ea typeface="微软雅黑" panose="020B0503020204020204" charset="-122"/>
              <a:cs typeface="仿宋" panose="02010609060101010101" charset="-122"/>
            </a:endParaRPr>
          </a:p>
        </p:txBody>
      </p:sp>
      <p:sp>
        <p:nvSpPr>
          <p:cNvPr id="23" name="矩形 22"/>
          <p:cNvSpPr/>
          <p:nvPr>
            <p:custDataLst>
              <p:tags r:id="rId4"/>
            </p:custDataLst>
          </p:nvPr>
        </p:nvSpPr>
        <p:spPr>
          <a:xfrm>
            <a:off x="11564228" y="3681411"/>
            <a:ext cx="344179" cy="3441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仿宋" panose="02010609060101010101" charset="-122"/>
              <a:ea typeface="微软雅黑" panose="020B0503020204020204" charset="-122"/>
              <a:cs typeface="仿宋" panose="02010609060101010101" charset="-122"/>
            </a:endParaRPr>
          </a:p>
        </p:txBody>
      </p:sp>
      <p:sp>
        <p:nvSpPr>
          <p:cNvPr id="24" name="圆角矩形 29"/>
          <p:cNvSpPr/>
          <p:nvPr>
            <p:custDataLst>
              <p:tags r:id="rId5"/>
            </p:custDataLst>
          </p:nvPr>
        </p:nvSpPr>
        <p:spPr>
          <a:xfrm>
            <a:off x="9759462" y="4187986"/>
            <a:ext cx="1351572" cy="603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仿宋" panose="02010609060101010101" charset="-122"/>
              <a:ea typeface="微软雅黑" panose="020B0503020204020204" charset="-122"/>
              <a:cs typeface="仿宋" panose="02010609060101010101" charset="-122"/>
            </a:endParaRPr>
          </a:p>
        </p:txBody>
      </p:sp>
      <p:sp>
        <p:nvSpPr>
          <p:cNvPr id="2" name="标题 1"/>
          <p:cNvSpPr>
            <a:spLocks noGrp="1"/>
          </p:cNvSpPr>
          <p:nvPr>
            <p:ph type="ctrTitle" hasCustomPrompt="1"/>
            <p:custDataLst>
              <p:tags r:id="rId6"/>
            </p:custDataLst>
          </p:nvPr>
        </p:nvSpPr>
        <p:spPr>
          <a:xfrm>
            <a:off x="4885055" y="848360"/>
            <a:ext cx="6393180" cy="3261995"/>
          </a:xfrm>
        </p:spPr>
        <p:txBody>
          <a:bodyPr lIns="90000" tIns="46800" rIns="90000" bIns="0" anchor="b" anchorCtr="0">
            <a:noAutofit/>
          </a:bodyPr>
          <a:lstStyle>
            <a:lvl1pPr algn="r">
              <a:lnSpc>
                <a:spcPct val="130000"/>
              </a:lnSpc>
              <a:defRPr sz="8000" spc="200" baseline="0">
                <a:solidFill>
                  <a:schemeClr val="bg1"/>
                </a:solidFill>
                <a:latin typeface="汉仪旗黑-85S" panose="00020600040101010101" pitchFamily="18" charset="-122"/>
                <a:ea typeface="汉仪旗黑-85S" panose="00020600040101010101" pitchFamily="18" charset="-122"/>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7"/>
            </p:custDataLst>
          </p:nvPr>
        </p:nvSpPr>
        <p:spPr>
          <a:xfrm>
            <a:off x="4825366" y="4335692"/>
            <a:ext cx="6393224" cy="1788968"/>
          </a:xfrm>
        </p:spPr>
        <p:txBody>
          <a:bodyPr lIns="90000" tIns="0" rIns="90000" bIns="46800">
            <a:normAutofit/>
          </a:bodyPr>
          <a:lstStyle>
            <a:lvl1pPr marL="0" indent="0" algn="r" eaLnBrk="1" fontAlgn="auto" latinLnBrk="0" hangingPunct="1">
              <a:lnSpc>
                <a:spcPct val="130000"/>
              </a:lnSpc>
              <a:buNone/>
              <a:defRPr sz="1200" u="none" strike="noStrike" kern="1200" cap="none" spc="200" normalizeH="0" baseline="0">
                <a:solidFill>
                  <a:schemeClr val="bg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9"/>
            </p:custDataLst>
          </p:nvPr>
        </p:nvSpPr>
        <p:spPr/>
        <p:txBody>
          <a:bodyPr/>
          <a:lstStyle/>
          <a:p>
            <a:endParaRPr lang="zh-CN" altLang="en-US" dirty="0"/>
          </a:p>
        </p:txBody>
      </p:sp>
      <p:sp>
        <p:nvSpPr>
          <p:cNvPr id="18" name="灯片编号占位符 17"/>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5" name="文本占位符 4"/>
          <p:cNvSpPr>
            <a:spLocks noGrp="1"/>
          </p:cNvSpPr>
          <p:nvPr>
            <p:ph type="body" sz="quarter" idx="13" hasCustomPrompt="1"/>
            <p:custDataLst>
              <p:tags r:id="rId11"/>
            </p:custDataLst>
          </p:nvPr>
        </p:nvSpPr>
        <p:spPr>
          <a:xfrm>
            <a:off x="449933" y="5341385"/>
            <a:ext cx="2273843" cy="653979"/>
          </a:xfrm>
        </p:spPr>
        <p:txBody>
          <a:bodyPr anchor="ctr">
            <a:normAutofit/>
          </a:bodyPr>
          <a:lstStyle>
            <a:lvl1pPr marL="0" indent="0" algn="ctr">
              <a:lnSpc>
                <a:spcPct val="130000"/>
              </a:lnSpc>
              <a:buNone/>
              <a:defRPr sz="1400" spc="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zh-CN" altLang="en-US" dirty="0"/>
              <a:t>编辑文本</a:t>
            </a:r>
            <a:endParaRPr lang="zh-CN" altLang="en-US" dirty="0"/>
          </a:p>
        </p:txBody>
      </p:sp>
      <p:sp>
        <p:nvSpPr>
          <p:cNvPr id="26" name="文本占位符 25"/>
          <p:cNvSpPr>
            <a:spLocks noGrp="1"/>
          </p:cNvSpPr>
          <p:nvPr>
            <p:ph type="body" sz="quarter" idx="14" hasCustomPrompt="1"/>
            <p:custDataLst>
              <p:tags r:id="rId12"/>
            </p:custDataLst>
          </p:nvPr>
        </p:nvSpPr>
        <p:spPr>
          <a:xfrm>
            <a:off x="449933" y="5600907"/>
            <a:ext cx="2273843" cy="653979"/>
          </a:xfrm>
        </p:spPr>
        <p:txBody>
          <a:bodyPr anchor="ctr">
            <a:normAutofit/>
          </a:bodyPr>
          <a:lstStyle>
            <a:lvl1pPr marL="0" indent="0" algn="ctr">
              <a:lnSpc>
                <a:spcPct val="130000"/>
              </a:lnSpc>
              <a:buNone/>
              <a:defRPr sz="1400" spc="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zh-CN" altLang="en-US" dirty="0"/>
              <a:t>编辑文本</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90000" tIns="46800" rIns="90000" bIns="4680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微软雅黑" panose="020B0503020204020204" charset="-122"/>
                <a:ea typeface="微软雅黑" panose="020B0503020204020204" charset="-122"/>
                <a:cs typeface="仿宋" panose="02010609060101010101" charset="-122"/>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952508"/>
            <a:ext cx="10852237" cy="5388907"/>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微软雅黑" panose="020B0503020204020204" charset="-122"/>
                <a:ea typeface="微软雅黑" panose="020B0503020204020204" charset="-122"/>
                <a:cs typeface="仿宋" panose="02010609060101010101"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微软雅黑" panose="020B0503020204020204" charset="-122"/>
                <a:ea typeface="微软雅黑" panose="020B0503020204020204" charset="-122"/>
                <a:cs typeface="仿宋" panose="02010609060101010101"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微软雅黑" panose="020B0503020204020204" charset="-122"/>
                <a:ea typeface="微软雅黑" panose="020B0503020204020204" charset="-122"/>
                <a:cs typeface="仿宋" panose="02010609060101010101"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微软雅黑" panose="020B0503020204020204" charset="-122"/>
                <a:ea typeface="微软雅黑" panose="020B0503020204020204" charset="-122"/>
                <a:cs typeface="仿宋" panose="02010609060101010101"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微软雅黑" panose="020B0503020204020204" charset="-122"/>
                <a:ea typeface="微软雅黑" panose="020B0503020204020204" charset="-122"/>
                <a:cs typeface="仿宋" panose="02010609060101010101" charset="-122"/>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sp>
        <p:nvSpPr>
          <p:cNvPr id="11" name="菱形 10"/>
          <p:cNvSpPr/>
          <p:nvPr>
            <p:custDataLst>
              <p:tags r:id="rId3"/>
            </p:custDataLst>
          </p:nvPr>
        </p:nvSpPr>
        <p:spPr>
          <a:xfrm>
            <a:off x="5681188" y="3022052"/>
            <a:ext cx="813894" cy="813894"/>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2" name="标题 1"/>
          <p:cNvSpPr>
            <a:spLocks noGrp="1"/>
          </p:cNvSpPr>
          <p:nvPr>
            <p:ph type="title" hasCustomPrompt="1"/>
            <p:custDataLst>
              <p:tags r:id="rId4"/>
            </p:custDataLst>
          </p:nvPr>
        </p:nvSpPr>
        <p:spPr>
          <a:xfrm>
            <a:off x="2070100" y="3818890"/>
            <a:ext cx="8051800" cy="814070"/>
          </a:xfrm>
        </p:spPr>
        <p:txBody>
          <a:bodyPr lIns="90000" tIns="0" rIns="90000" bIns="0" anchor="t" anchorCtr="0">
            <a:normAutofit/>
          </a:bodyPr>
          <a:lstStyle>
            <a:lvl1pPr algn="ctr">
              <a:defRPr sz="4000" u="none" strike="noStrike" kern="1200" cap="none" spc="200" normalizeH="0" baseline="0">
                <a:solidFill>
                  <a:schemeClr val="bg1"/>
                </a:solidFill>
                <a:uFillTx/>
                <a:latin typeface="汉仪旗黑-85S" panose="00020600040101010101" pitchFamily="18" charset="-122"/>
                <a:ea typeface="汉仪旗黑-85S" panose="00020600040101010101" pitchFamily="18" charset="-122"/>
              </a:defRPr>
            </a:lvl1pPr>
          </a:lstStyle>
          <a:p>
            <a:r>
              <a:rPr lang="zh-CN" altLang="en-US" dirty="0"/>
              <a:t>单击此处编辑标题</a:t>
            </a:r>
            <a:endParaRPr lang="zh-CN" altLang="en-US" dirty="0"/>
          </a:p>
        </p:txBody>
      </p:sp>
      <p:sp>
        <p:nvSpPr>
          <p:cNvPr id="3" name="文本占位符 2"/>
          <p:cNvSpPr>
            <a:spLocks noGrp="1"/>
          </p:cNvSpPr>
          <p:nvPr>
            <p:ph type="body" idx="1"/>
            <p:custDataLst>
              <p:tags r:id="rId5"/>
            </p:custDataLst>
          </p:nvPr>
        </p:nvSpPr>
        <p:spPr>
          <a:xfrm>
            <a:off x="2070100" y="4665345"/>
            <a:ext cx="8051800" cy="1078230"/>
          </a:xfrm>
        </p:spPr>
        <p:txBody>
          <a:bodyPr lIns="90000" tIns="0" rIns="90000" bIns="46800">
            <a:normAutofit/>
          </a:bodyPr>
          <a:lstStyle>
            <a:lvl1pPr marL="0" indent="0" algn="ctr" eaLnBrk="1" fontAlgn="auto" latinLnBrk="0" hangingPunct="1">
              <a:buNone/>
              <a:defRPr kumimoji="0" lang="zh-CN" altLang="en-US" sz="1600" b="0" i="0" u="none" strike="noStrike" kern="1200" cap="none" spc="200" normalizeH="0" baseline="0" noProof="1">
                <a:solidFill>
                  <a:schemeClr val="bg1"/>
                </a:solidFill>
                <a:uFillTx/>
                <a:latin typeface="微软雅黑" panose="020B0503020204020204" charset="-122"/>
                <a:ea typeface="微软雅黑" panose="020B0503020204020204" charset="-122"/>
                <a:cs typeface="仿宋" panose="02010609060101010101" charset="-122"/>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12" name="矩形 11"/>
          <p:cNvSpPr/>
          <p:nvPr>
            <p:custDataLst>
              <p:tags r:id="rId6"/>
            </p:custDataLst>
          </p:nvPr>
        </p:nvSpPr>
        <p:spPr>
          <a:xfrm>
            <a:off x="158262" y="123092"/>
            <a:ext cx="11869615" cy="6559061"/>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仿宋" panose="02010609060101010101" charset="-122"/>
              <a:ea typeface="微软雅黑" panose="020B0503020204020204" charset="-122"/>
              <a:cs typeface="仿宋" panose="02010609060101010101" charset="-122"/>
            </a:endParaRPr>
          </a:p>
        </p:txBody>
      </p:sp>
      <p:sp>
        <p:nvSpPr>
          <p:cNvPr id="4" name="日期占位符 3"/>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p>
            <a:endParaRPr lang="zh-CN" altLang="en-US"/>
          </a:p>
        </p:txBody>
      </p:sp>
      <p:sp>
        <p:nvSpPr>
          <p:cNvPr id="6" name="灯片编号占位符 5"/>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微软雅黑" panose="020B0503020204020204" charset="-122"/>
                <a:ea typeface="微软雅黑" panose="020B0503020204020204" charset="-122"/>
                <a:cs typeface="仿宋" panose="02010609060101010101" charset="-122"/>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微软雅黑" panose="020B0503020204020204" charset="-122"/>
                <a:ea typeface="微软雅黑" panose="020B0503020204020204" charset="-122"/>
                <a:cs typeface="仿宋" panose="02010609060101010101"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微软雅黑" panose="020B0503020204020204" charset="-122"/>
                <a:ea typeface="微软雅黑" panose="020B0503020204020204" charset="-122"/>
                <a:cs typeface="仿宋" panose="02010609060101010101"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微软雅黑" panose="020B0503020204020204" charset="-122"/>
                <a:ea typeface="微软雅黑" panose="020B0503020204020204" charset="-122"/>
                <a:cs typeface="仿宋" panose="02010609060101010101"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微软雅黑" panose="020B0503020204020204" charset="-122"/>
                <a:ea typeface="微软雅黑" panose="020B0503020204020204" charset="-122"/>
                <a:cs typeface="仿宋" panose="02010609060101010101"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微软雅黑" panose="020B0503020204020204" charset="-122"/>
                <a:ea typeface="微软雅黑" panose="020B0503020204020204" charset="-122"/>
                <a:cs typeface="仿宋" panose="02010609060101010101" charset="-122"/>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238877" y="952508"/>
            <a:ext cx="5283242" cy="5388907"/>
          </a:xfrm>
        </p:spPr>
        <p:txBody>
          <a:bodyPr>
            <a:noAutofit/>
          </a:bodyPr>
          <a:lstStyle>
            <a:lvl1pPr>
              <a:defRPr sz="1600">
                <a:solidFill>
                  <a:schemeClr val="tx1">
                    <a:lumMod val="75000"/>
                    <a:lumOff val="25000"/>
                  </a:schemeClr>
                </a:solidFill>
                <a:latin typeface="微软雅黑" panose="020B0503020204020204" charset="-122"/>
                <a:ea typeface="微软雅黑" panose="020B0503020204020204" charset="-122"/>
              </a:defRPr>
            </a:lvl1pPr>
            <a:lvl2pPr>
              <a:defRPr sz="1600">
                <a:solidFill>
                  <a:schemeClr val="tx1">
                    <a:lumMod val="75000"/>
                    <a:lumOff val="25000"/>
                  </a:schemeClr>
                </a:solidFill>
                <a:latin typeface="微软雅黑" panose="020B0503020204020204" charset="-122"/>
                <a:ea typeface="微软雅黑" panose="020B0503020204020204" charset="-122"/>
              </a:defRPr>
            </a:lvl2pPr>
            <a:lvl3pPr>
              <a:defRPr sz="1600">
                <a:solidFill>
                  <a:schemeClr val="tx1">
                    <a:lumMod val="75000"/>
                    <a:lumOff val="25000"/>
                  </a:schemeClr>
                </a:solidFill>
                <a:latin typeface="微软雅黑" panose="020B0503020204020204" charset="-122"/>
                <a:ea typeface="微软雅黑" panose="020B0503020204020204" charset="-122"/>
              </a:defRPr>
            </a:lvl3pPr>
            <a:lvl4pPr>
              <a:defRPr sz="1600">
                <a:solidFill>
                  <a:schemeClr val="tx1">
                    <a:lumMod val="75000"/>
                    <a:lumOff val="25000"/>
                  </a:schemeClr>
                </a:solidFill>
                <a:latin typeface="微软雅黑" panose="020B0503020204020204" charset="-122"/>
                <a:ea typeface="微软雅黑" panose="020B0503020204020204" charset="-122"/>
              </a:defRPr>
            </a:lvl4pPr>
            <a:lvl5pPr>
              <a:defRPr sz="1600">
                <a:solidFill>
                  <a:schemeClr val="tx1">
                    <a:lumMod val="75000"/>
                    <a:lumOff val="25000"/>
                  </a:schemeClr>
                </a:solidFill>
                <a:latin typeface="微软雅黑" panose="020B0503020204020204" charset="-122"/>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微软雅黑" panose="020B0503020204020204" charset="-122"/>
                <a:ea typeface="微软雅黑" panose="020B0503020204020204" charset="-122"/>
                <a:cs typeface="仿宋" panose="02010609060101010101" charset="-122"/>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75000"/>
                    <a:lumOff val="25000"/>
                  </a:schemeClr>
                </a:solidFill>
                <a:uFillTx/>
                <a:latin typeface="微软雅黑" panose="020B0503020204020204" charset="-122"/>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微软雅黑" panose="020B0503020204020204" charset="-122"/>
                <a:ea typeface="微软雅黑" panose="020B0503020204020204" charset="-122"/>
                <a:cs typeface="仿宋" panose="02010609060101010101"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微软雅黑" panose="020B0503020204020204" charset="-122"/>
                <a:ea typeface="微软雅黑" panose="020B0503020204020204" charset="-122"/>
                <a:cs typeface="仿宋" panose="02010609060101010101"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微软雅黑" panose="020B0503020204020204" charset="-122"/>
                <a:ea typeface="微软雅黑" panose="020B0503020204020204" charset="-122"/>
                <a:cs typeface="仿宋" panose="02010609060101010101"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微软雅黑" panose="020B0503020204020204" charset="-122"/>
                <a:ea typeface="微软雅黑" panose="020B0503020204020204" charset="-122"/>
                <a:cs typeface="仿宋" panose="02010609060101010101"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微软雅黑" panose="020B0503020204020204" charset="-122"/>
                <a:ea typeface="微软雅黑" panose="020B0503020204020204" charset="-122"/>
                <a:cs typeface="仿宋" panose="02010609060101010101" charset="-122"/>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75000"/>
                    <a:lumOff val="25000"/>
                  </a:schemeClr>
                </a:solidFill>
                <a:uFillTx/>
                <a:latin typeface="微软雅黑" panose="020B0503020204020204" charset="-122"/>
                <a:ea typeface="微软雅黑" panose="020B0503020204020204" charset="-122"/>
                <a:cs typeface="仿宋" panose="02010609060101010101" charset="-122"/>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微软雅黑" panose="020B0503020204020204" charset="-122"/>
                <a:ea typeface="微软雅黑" panose="020B0503020204020204" charset="-122"/>
                <a:cs typeface="仿宋" panose="02010609060101010101"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微软雅黑" panose="020B0503020204020204" charset="-122"/>
                <a:ea typeface="微软雅黑" panose="020B0503020204020204" charset="-122"/>
                <a:cs typeface="仿宋" panose="02010609060101010101"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微软雅黑" panose="020B0503020204020204" charset="-122"/>
                <a:ea typeface="微软雅黑" panose="020B0503020204020204" charset="-122"/>
                <a:cs typeface="仿宋" panose="02010609060101010101"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微软雅黑" panose="020B0503020204020204" charset="-122"/>
                <a:ea typeface="微软雅黑" panose="020B0503020204020204" charset="-122"/>
                <a:cs typeface="仿宋" panose="02010609060101010101"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微软雅黑" panose="020B0503020204020204" charset="-122"/>
                <a:ea typeface="微软雅黑" panose="020B0503020204020204" charset="-122"/>
                <a:cs typeface="仿宋" panose="02010609060101010101" charset="-122"/>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微软雅黑" panose="020B0503020204020204" charset="-122"/>
                <a:ea typeface="微软雅黑" panose="020B0503020204020204" charset="-122"/>
                <a:cs typeface="仿宋" panose="02010609060101010101" charset="-122"/>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微软雅黑" panose="020B0503020204020204" charset="-122"/>
                <a:ea typeface="微软雅黑" panose="020B0503020204020204" charset="-122"/>
                <a:cs typeface="仿宋" panose="02010609060101010101" charset="-122"/>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3"/>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微软雅黑" panose="020B0503020204020204" charset="-122"/>
                <a:ea typeface="微软雅黑" panose="020B0503020204020204" charset="-122"/>
                <a:cs typeface="仿宋" panose="02010609060101010101" charset="-122"/>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仿宋" panose="02010609060101010101" charset="-122"/>
                <a:ea typeface="微软雅黑" panose="020B0503020204020204" charset="-122"/>
                <a:cs typeface="仿宋" panose="02010609060101010101" charset="-122"/>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仿宋" panose="02010609060101010101" charset="-122"/>
                <a:ea typeface="微软雅黑" panose="020B0503020204020204" charset="-122"/>
                <a:cs typeface="仿宋" panose="02010609060101010101"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仿宋" panose="02010609060101010101" charset="-122"/>
                <a:ea typeface="微软雅黑" panose="020B0503020204020204" charset="-122"/>
                <a:cs typeface="仿宋" panose="02010609060101010101"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仿宋" panose="02010609060101010101" charset="-122"/>
                <a:ea typeface="微软雅黑" panose="020B0503020204020204" charset="-122"/>
                <a:cs typeface="仿宋" panose="02010609060101010101"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仿宋" panose="02010609060101010101" charset="-122"/>
                <a:ea typeface="微软雅黑" panose="020B0503020204020204" charset="-122"/>
                <a:cs typeface="仿宋" panose="02010609060101010101"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仿宋" panose="02010609060101010101" charset="-122"/>
                <a:ea typeface="微软雅黑" panose="020B0503020204020204" charset="-122"/>
                <a:cs typeface="仿宋" panose="02010609060101010101" charset="-122"/>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75000"/>
                    <a:lumOff val="25000"/>
                  </a:schemeClr>
                </a:solidFill>
                <a:uFillTx/>
                <a:latin typeface="微软雅黑" panose="020B0503020204020204" charset="-122"/>
                <a:ea typeface="微软雅黑" panose="020B0503020204020204" charset="-122"/>
                <a:cs typeface="仿宋" panose="02010609060101010101" charset="-122"/>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latin typeface="微软雅黑" panose="020B0503020204020204" charset="-122"/>
                <a:ea typeface="微软雅黑" panose="020B0503020204020204" charset="-122"/>
              </a:defRPr>
            </a:lvl1pPr>
            <a:lvl2pPr indent="0" eaLnBrk="1" fontAlgn="auto" latinLnBrk="0" hangingPunct="1">
              <a:defRPr>
                <a:solidFill>
                  <a:schemeClr val="tx1">
                    <a:lumMod val="75000"/>
                    <a:lumOff val="25000"/>
                  </a:schemeClr>
                </a:solidFill>
                <a:latin typeface="微软雅黑" panose="020B0503020204020204" charset="-122"/>
                <a:ea typeface="微软雅黑" panose="020B0503020204020204" charset="-122"/>
              </a:defRPr>
            </a:lvl2pPr>
            <a:lvl3pPr indent="0" eaLnBrk="1" fontAlgn="auto" latinLnBrk="0" hangingPunct="1">
              <a:defRPr>
                <a:solidFill>
                  <a:schemeClr val="tx1">
                    <a:lumMod val="75000"/>
                    <a:lumOff val="25000"/>
                  </a:schemeClr>
                </a:solidFill>
                <a:latin typeface="微软雅黑" panose="020B0503020204020204" charset="-122"/>
                <a:ea typeface="微软雅黑" panose="020B0503020204020204" charset="-122"/>
              </a:defRPr>
            </a:lvl3pPr>
            <a:lvl4pPr indent="0" eaLnBrk="1" fontAlgn="auto" latinLnBrk="0" hangingPunct="1">
              <a:defRPr>
                <a:solidFill>
                  <a:schemeClr val="tx1">
                    <a:lumMod val="75000"/>
                    <a:lumOff val="25000"/>
                  </a:schemeClr>
                </a:solidFill>
                <a:latin typeface="微软雅黑" panose="020B0503020204020204" charset="-122"/>
                <a:ea typeface="微软雅黑" panose="020B0503020204020204" charset="-122"/>
              </a:defRPr>
            </a:lvl4pPr>
            <a:lvl5pPr indent="0" eaLnBrk="1" fontAlgn="auto" latinLnBrk="0" hangingPunct="1">
              <a:defRPr>
                <a:solidFill>
                  <a:schemeClr val="tx1">
                    <a:lumMod val="75000"/>
                    <a:lumOff val="25000"/>
                  </a:schemeClr>
                </a:solidFill>
                <a:latin typeface="微软雅黑" panose="020B0503020204020204" charset="-122"/>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38890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sp>
        <p:nvSpPr>
          <p:cNvPr id="15" name="矩形 14"/>
          <p:cNvSpPr/>
          <p:nvPr>
            <p:custDataLst>
              <p:tags r:id="rId3"/>
            </p:custDataLst>
          </p:nvPr>
        </p:nvSpPr>
        <p:spPr>
          <a:xfrm>
            <a:off x="11564228" y="2042926"/>
            <a:ext cx="627772" cy="19826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仿宋" panose="02010609060101010101" charset="-122"/>
              <a:ea typeface="微软雅黑" panose="020B0503020204020204" charset="-122"/>
              <a:cs typeface="仿宋" panose="02010609060101010101" charset="-122"/>
            </a:endParaRPr>
          </a:p>
        </p:txBody>
      </p:sp>
      <p:sp>
        <p:nvSpPr>
          <p:cNvPr id="16" name="矩形 15"/>
          <p:cNvSpPr/>
          <p:nvPr>
            <p:custDataLst>
              <p:tags r:id="rId4"/>
            </p:custDataLst>
          </p:nvPr>
        </p:nvSpPr>
        <p:spPr>
          <a:xfrm>
            <a:off x="11564228" y="3681411"/>
            <a:ext cx="344179" cy="3441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仿宋" panose="02010609060101010101" charset="-122"/>
              <a:ea typeface="微软雅黑" panose="020B0503020204020204" charset="-122"/>
              <a:cs typeface="仿宋" panose="02010609060101010101" charset="-122"/>
            </a:endParaRPr>
          </a:p>
        </p:txBody>
      </p:sp>
      <p:sp>
        <p:nvSpPr>
          <p:cNvPr id="2" name="标题 1"/>
          <p:cNvSpPr>
            <a:spLocks noGrp="1"/>
          </p:cNvSpPr>
          <p:nvPr>
            <p:ph type="title" hasCustomPrompt="1"/>
            <p:custDataLst>
              <p:tags r:id="rId5"/>
            </p:custDataLst>
          </p:nvPr>
        </p:nvSpPr>
        <p:spPr>
          <a:xfrm>
            <a:off x="5979795" y="2270998"/>
            <a:ext cx="5346247" cy="1526519"/>
          </a:xfrm>
        </p:spPr>
        <p:txBody>
          <a:bodyPr vert="horz" lIns="90000" tIns="46800" rIns="90000" bIns="46800" rtlCol="0" anchor="ctr" anchorCtr="0">
            <a:noAutofit/>
          </a:bodyPr>
          <a:lstStyle>
            <a:lvl1pPr marL="0" marR="0" algn="r" defTabSz="914400" rtl="0" eaLnBrk="1" fontAlgn="auto" latinLnBrk="0" hangingPunct="1">
              <a:lnSpc>
                <a:spcPct val="130000"/>
              </a:lnSpc>
              <a:buNone/>
              <a:defRPr kumimoji="0" lang="zh-CN" altLang="en-US" sz="8000" b="1" i="0" u="none" strike="noStrike" kern="1200" cap="none" spc="200" normalizeH="0" baseline="0" noProof="1" dirty="0">
                <a:solidFill>
                  <a:schemeClr val="bg1"/>
                </a:solidFill>
                <a:uFillTx/>
                <a:latin typeface="汉仪旗黑-85S" panose="00020600040101010101" pitchFamily="18" charset="-122"/>
                <a:ea typeface="汉仪旗黑-85S" panose="00020600040101010101" pitchFamily="18" charset="-122"/>
                <a:cs typeface="仿宋" panose="02010609060101010101" charset="-122"/>
                <a:sym typeface="+mn-ea"/>
              </a:defRPr>
            </a:lvl1pPr>
          </a:lstStyle>
          <a:p>
            <a:pPr lvl="0"/>
            <a:r>
              <a:rPr dirty="0">
                <a:sym typeface="+mn-ea"/>
              </a:rPr>
              <a:t>编辑标题</a:t>
            </a:r>
            <a:endParaRPr dirty="0">
              <a:sym typeface="+mn-ea"/>
            </a:endParaRPr>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bg>
      <p:bgPr>
        <a:gradFill>
          <a:gsLst>
            <a:gs pos="0">
              <a:schemeClr val="accent1"/>
            </a:gs>
            <a:gs pos="100000">
              <a:schemeClr val="accent2"/>
            </a:gs>
          </a:gsLst>
          <a:lin ang="0" scaled="0"/>
        </a:gradFill>
        <a:effectLst/>
      </p:bgPr>
    </p:bg>
    <p:spTree>
      <p:nvGrpSpPr>
        <p:cNvPr id="1" name=""/>
        <p:cNvGrpSpPr/>
        <p:nvPr/>
      </p:nvGrpSpPr>
      <p:grpSpPr>
        <a:xfrm>
          <a:off x="0" y="0"/>
          <a:ext cx="0" cy="0"/>
          <a:chOff x="0" y="0"/>
          <a:chExt cx="0" cy="0"/>
        </a:xfrm>
      </p:grpSpPr>
      <p:sp>
        <p:nvSpPr>
          <p:cNvPr id="7" name="任意多边形: 形状 6"/>
          <p:cNvSpPr/>
          <p:nvPr>
            <p:custDataLst>
              <p:tags r:id="rId2"/>
            </p:custDataLst>
          </p:nvPr>
        </p:nvSpPr>
        <p:spPr>
          <a:xfrm rot="10800000">
            <a:off x="932838" y="1215627"/>
            <a:ext cx="1849919" cy="796976"/>
          </a:xfrm>
          <a:custGeom>
            <a:avLst/>
            <a:gdLst>
              <a:gd name="connsiteX0" fmla="*/ 529351 w 8719305"/>
              <a:gd name="connsiteY0" fmla="*/ 329462 h 3954970"/>
              <a:gd name="connsiteX1" fmla="*/ 529351 w 8719305"/>
              <a:gd name="connsiteY1" fmla="*/ 329461 h 3954970"/>
              <a:gd name="connsiteX2" fmla="*/ 529351 w 8719305"/>
              <a:gd name="connsiteY2" fmla="*/ 329461 h 3954970"/>
              <a:gd name="connsiteX3" fmla="*/ 858812 w 8719305"/>
              <a:gd name="connsiteY3" fmla="*/ 658922 h 3954970"/>
              <a:gd name="connsiteX4" fmla="*/ 1309820 w 8719305"/>
              <a:gd name="connsiteY4" fmla="*/ 658922 h 3954970"/>
              <a:gd name="connsiteX5" fmla="*/ 1639281 w 8719305"/>
              <a:gd name="connsiteY5" fmla="*/ 329461 h 3954970"/>
              <a:gd name="connsiteX6" fmla="*/ 1639280 w 8719305"/>
              <a:gd name="connsiteY6" fmla="*/ 329461 h 3954970"/>
              <a:gd name="connsiteX7" fmla="*/ 1309819 w 8719305"/>
              <a:gd name="connsiteY7" fmla="*/ 0 h 3954970"/>
              <a:gd name="connsiteX8" fmla="*/ 858812 w 8719305"/>
              <a:gd name="connsiteY8" fmla="*/ 1 h 3954970"/>
              <a:gd name="connsiteX9" fmla="*/ 555242 w 8719305"/>
              <a:gd name="connsiteY9" fmla="*/ 201221 h 3954970"/>
              <a:gd name="connsiteX10" fmla="*/ 529351 w 8719305"/>
              <a:gd name="connsiteY10" fmla="*/ 329461 h 3954970"/>
              <a:gd name="connsiteX11" fmla="*/ 555242 w 8719305"/>
              <a:gd name="connsiteY11" fmla="*/ 457702 h 3954970"/>
              <a:gd name="connsiteX12" fmla="*/ 858812 w 8719305"/>
              <a:gd name="connsiteY12" fmla="*/ 658922 h 3954970"/>
              <a:gd name="connsiteX13" fmla="*/ 8340570 w 8719305"/>
              <a:gd name="connsiteY13" fmla="*/ 766782 h 3954970"/>
              <a:gd name="connsiteX14" fmla="*/ 8719305 w 8719305"/>
              <a:gd name="connsiteY14" fmla="*/ 388047 h 3954970"/>
              <a:gd name="connsiteX15" fmla="*/ 8719304 w 8719305"/>
              <a:gd name="connsiteY15" fmla="*/ 378735 h 3954970"/>
              <a:gd name="connsiteX16" fmla="*/ 8340569 w 8719305"/>
              <a:gd name="connsiteY16" fmla="*/ 0 h 3954970"/>
              <a:gd name="connsiteX17" fmla="*/ 8340570 w 8719305"/>
              <a:gd name="connsiteY17" fmla="*/ 1 h 3954970"/>
              <a:gd name="connsiteX18" fmla="*/ 7961835 w 8719305"/>
              <a:gd name="connsiteY18" fmla="*/ 378736 h 3954970"/>
              <a:gd name="connsiteX19" fmla="*/ 7961835 w 8719305"/>
              <a:gd name="connsiteY19" fmla="*/ 388047 h 3954970"/>
              <a:gd name="connsiteX20" fmla="*/ 8340570 w 8719305"/>
              <a:gd name="connsiteY20" fmla="*/ 766782 h 3954970"/>
              <a:gd name="connsiteX21" fmla="*/ 3297347 w 8719305"/>
              <a:gd name="connsiteY21" fmla="*/ 3946614 h 3954970"/>
              <a:gd name="connsiteX22" fmla="*/ 6473661 w 8719305"/>
              <a:gd name="connsiteY22" fmla="*/ 3946614 h 3954970"/>
              <a:gd name="connsiteX23" fmla="*/ 6844122 w 8719305"/>
              <a:gd name="connsiteY23" fmla="*/ 3576153 h 3954970"/>
              <a:gd name="connsiteX24" fmla="*/ 6548322 w 8719305"/>
              <a:gd name="connsiteY24" fmla="*/ 3213218 h 3954970"/>
              <a:gd name="connsiteX25" fmla="*/ 6473681 w 8719305"/>
              <a:gd name="connsiteY25" fmla="*/ 3205694 h 3954970"/>
              <a:gd name="connsiteX26" fmla="*/ 6479775 w 8719305"/>
              <a:gd name="connsiteY26" fmla="*/ 3205694 h 3954970"/>
              <a:gd name="connsiteX27" fmla="*/ 6059448 w 8719305"/>
              <a:gd name="connsiteY27" fmla="*/ 2777003 h 3954970"/>
              <a:gd name="connsiteX28" fmla="*/ 6316165 w 8719305"/>
              <a:gd name="connsiteY28" fmla="*/ 2382000 h 3954970"/>
              <a:gd name="connsiteX29" fmla="*/ 6373366 w 8719305"/>
              <a:gd name="connsiteY29" fmla="*/ 2363891 h 3954970"/>
              <a:gd name="connsiteX30" fmla="*/ 6831165 w 8719305"/>
              <a:gd name="connsiteY30" fmla="*/ 2363891 h 3954970"/>
              <a:gd name="connsiteX31" fmla="*/ 7454612 w 8719305"/>
              <a:gd name="connsiteY31" fmla="*/ 1837436 h 3954970"/>
              <a:gd name="connsiteX32" fmla="*/ 6831165 w 8719305"/>
              <a:gd name="connsiteY32" fmla="*/ 1310982 h 3954970"/>
              <a:gd name="connsiteX33" fmla="*/ 5948493 w 8719305"/>
              <a:gd name="connsiteY33" fmla="*/ 1310982 h 3954970"/>
              <a:gd name="connsiteX34" fmla="*/ 5924287 w 8719305"/>
              <a:gd name="connsiteY34" fmla="*/ 1308498 h 3954970"/>
              <a:gd name="connsiteX35" fmla="*/ 5708638 w 8719305"/>
              <a:gd name="connsiteY35" fmla="*/ 1039201 h 3954970"/>
              <a:gd name="connsiteX36" fmla="*/ 5924287 w 8719305"/>
              <a:gd name="connsiteY36" fmla="*/ 769904 h 3954970"/>
              <a:gd name="connsiteX37" fmla="*/ 5954712 w 8719305"/>
              <a:gd name="connsiteY37" fmla="*/ 766782 h 3954970"/>
              <a:gd name="connsiteX38" fmla="*/ 7299296 w 8719305"/>
              <a:gd name="connsiteY38" fmla="*/ 766782 h 3954970"/>
              <a:gd name="connsiteX39" fmla="*/ 7682687 w 8719305"/>
              <a:gd name="connsiteY39" fmla="*/ 383391 h 3954970"/>
              <a:gd name="connsiteX40" fmla="*/ 7682686 w 8719305"/>
              <a:gd name="connsiteY40" fmla="*/ 383391 h 3954970"/>
              <a:gd name="connsiteX41" fmla="*/ 7299295 w 8719305"/>
              <a:gd name="connsiteY41" fmla="*/ 0 h 3954970"/>
              <a:gd name="connsiteX42" fmla="*/ 4639734 w 8719305"/>
              <a:gd name="connsiteY42" fmla="*/ 1 h 3954970"/>
              <a:gd name="connsiteX43" fmla="*/ 4639728 w 8719305"/>
              <a:gd name="connsiteY43" fmla="*/ 0 h 3954970"/>
              <a:gd name="connsiteX44" fmla="*/ 2249306 w 8719305"/>
              <a:gd name="connsiteY44" fmla="*/ 1 h 3954970"/>
              <a:gd name="connsiteX45" fmla="*/ 1926539 w 8719305"/>
              <a:gd name="connsiteY45" fmla="*/ 263064 h 3954970"/>
              <a:gd name="connsiteX46" fmla="*/ 1919845 w 8719305"/>
              <a:gd name="connsiteY46" fmla="*/ 329461 h 3954970"/>
              <a:gd name="connsiteX47" fmla="*/ 1926539 w 8719305"/>
              <a:gd name="connsiteY47" fmla="*/ 395859 h 3954970"/>
              <a:gd name="connsiteX48" fmla="*/ 2249306 w 8719305"/>
              <a:gd name="connsiteY48" fmla="*/ 658922 h 3954970"/>
              <a:gd name="connsiteX49" fmla="*/ 3019616 w 8719305"/>
              <a:gd name="connsiteY49" fmla="*/ 658922 h 3954970"/>
              <a:gd name="connsiteX50" fmla="*/ 3020379 w 8719305"/>
              <a:gd name="connsiteY50" fmla="*/ 659551 h 3954970"/>
              <a:gd name="connsiteX51" fmla="*/ 2437858 w 8719305"/>
              <a:gd name="connsiteY51" fmla="*/ 659551 h 3954970"/>
              <a:gd name="connsiteX52" fmla="*/ 2833355 w 8719305"/>
              <a:gd name="connsiteY52" fmla="*/ 1063177 h 3954970"/>
              <a:gd name="connsiteX53" fmla="*/ 2591804 w 8719305"/>
              <a:gd name="connsiteY53" fmla="*/ 1435084 h 3954970"/>
              <a:gd name="connsiteX54" fmla="*/ 2535326 w 8719305"/>
              <a:gd name="connsiteY54" fmla="*/ 1452976 h 3954970"/>
              <a:gd name="connsiteX55" fmla="*/ 460004 w 8719305"/>
              <a:gd name="connsiteY55" fmla="*/ 1452976 h 3954970"/>
              <a:gd name="connsiteX56" fmla="*/ 0 w 8719305"/>
              <a:gd name="connsiteY56" fmla="*/ 1912979 h 3954970"/>
              <a:gd name="connsiteX57" fmla="*/ 460004 w 8719305"/>
              <a:gd name="connsiteY57" fmla="*/ 2372982 h 3954970"/>
              <a:gd name="connsiteX58" fmla="*/ 1879581 w 8719305"/>
              <a:gd name="connsiteY58" fmla="*/ 2372982 h 3954970"/>
              <a:gd name="connsiteX59" fmla="*/ 1922366 w 8719305"/>
              <a:gd name="connsiteY59" fmla="*/ 2386263 h 3954970"/>
              <a:gd name="connsiteX60" fmla="*/ 2087318 w 8719305"/>
              <a:gd name="connsiteY60" fmla="*/ 2635118 h 3954970"/>
              <a:gd name="connsiteX61" fmla="*/ 1922366 w 8719305"/>
              <a:gd name="connsiteY61" fmla="*/ 2883972 h 3954970"/>
              <a:gd name="connsiteX62" fmla="*/ 1894860 w 8719305"/>
              <a:gd name="connsiteY62" fmla="*/ 2892510 h 3954970"/>
              <a:gd name="connsiteX63" fmla="*/ 1655957 w 8719305"/>
              <a:gd name="connsiteY63" fmla="*/ 2892510 h 3954970"/>
              <a:gd name="connsiteX64" fmla="*/ 1129503 w 8719305"/>
              <a:gd name="connsiteY64" fmla="*/ 3418965 h 3954970"/>
              <a:gd name="connsiteX65" fmla="*/ 1655957 w 8719305"/>
              <a:gd name="connsiteY65" fmla="*/ 3945419 h 3954970"/>
              <a:gd name="connsiteX66" fmla="*/ 3285493 w 8719305"/>
              <a:gd name="connsiteY66" fmla="*/ 3945419 h 3954970"/>
              <a:gd name="connsiteX67" fmla="*/ 7537533 w 8719305"/>
              <a:gd name="connsiteY67" fmla="*/ 3954970 h 3954970"/>
              <a:gd name="connsiteX68" fmla="*/ 7896790 w 8719305"/>
              <a:gd name="connsiteY68" fmla="*/ 3954970 h 3954970"/>
              <a:gd name="connsiteX69" fmla="*/ 8292287 w 8719305"/>
              <a:gd name="connsiteY69" fmla="*/ 3559473 h 3954970"/>
              <a:gd name="connsiteX70" fmla="*/ 7896790 w 8719305"/>
              <a:gd name="connsiteY70" fmla="*/ 3163976 h 3954970"/>
              <a:gd name="connsiteX71" fmla="*/ 7537533 w 8719305"/>
              <a:gd name="connsiteY71" fmla="*/ 3163976 h 3954970"/>
              <a:gd name="connsiteX72" fmla="*/ 7142036 w 8719305"/>
              <a:gd name="connsiteY72" fmla="*/ 3559473 h 3954970"/>
              <a:gd name="connsiteX73" fmla="*/ 7537533 w 8719305"/>
              <a:gd name="connsiteY73" fmla="*/ 3954970 h 395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8719305" h="3954970">
                <a:moveTo>
                  <a:pt x="529351" y="329462"/>
                </a:moveTo>
                <a:lnTo>
                  <a:pt x="529351" y="329461"/>
                </a:lnTo>
                <a:lnTo>
                  <a:pt x="529351" y="329461"/>
                </a:lnTo>
                <a:close/>
                <a:moveTo>
                  <a:pt x="858812" y="658922"/>
                </a:moveTo>
                <a:lnTo>
                  <a:pt x="1309820" y="658922"/>
                </a:lnTo>
                <a:cubicBezTo>
                  <a:pt x="1491776" y="658922"/>
                  <a:pt x="1639281" y="511417"/>
                  <a:pt x="1639281" y="329461"/>
                </a:cubicBezTo>
                <a:lnTo>
                  <a:pt x="1639280" y="329461"/>
                </a:lnTo>
                <a:cubicBezTo>
                  <a:pt x="1639280" y="147505"/>
                  <a:pt x="1491775" y="0"/>
                  <a:pt x="1309819" y="0"/>
                </a:cubicBezTo>
                <a:lnTo>
                  <a:pt x="858812" y="1"/>
                </a:lnTo>
                <a:cubicBezTo>
                  <a:pt x="722345" y="1"/>
                  <a:pt x="605257" y="82972"/>
                  <a:pt x="555242" y="201221"/>
                </a:cubicBezTo>
                <a:lnTo>
                  <a:pt x="529351" y="329461"/>
                </a:lnTo>
                <a:lnTo>
                  <a:pt x="555242" y="457702"/>
                </a:lnTo>
                <a:cubicBezTo>
                  <a:pt x="605257" y="575950"/>
                  <a:pt x="722345" y="658922"/>
                  <a:pt x="858812" y="658922"/>
                </a:cubicBezTo>
                <a:close/>
                <a:moveTo>
                  <a:pt x="8340570" y="766782"/>
                </a:moveTo>
                <a:cubicBezTo>
                  <a:pt x="8549740" y="766782"/>
                  <a:pt x="8719305" y="597217"/>
                  <a:pt x="8719305" y="388047"/>
                </a:cubicBezTo>
                <a:cubicBezTo>
                  <a:pt x="8719305" y="384943"/>
                  <a:pt x="8719304" y="381839"/>
                  <a:pt x="8719304" y="378735"/>
                </a:cubicBezTo>
                <a:cubicBezTo>
                  <a:pt x="8719304" y="169565"/>
                  <a:pt x="8549739" y="0"/>
                  <a:pt x="8340569" y="0"/>
                </a:cubicBezTo>
                <a:lnTo>
                  <a:pt x="8340570" y="1"/>
                </a:lnTo>
                <a:cubicBezTo>
                  <a:pt x="8131400" y="1"/>
                  <a:pt x="7961835" y="169566"/>
                  <a:pt x="7961835" y="378736"/>
                </a:cubicBezTo>
                <a:lnTo>
                  <a:pt x="7961835" y="388047"/>
                </a:lnTo>
                <a:cubicBezTo>
                  <a:pt x="7961835" y="597217"/>
                  <a:pt x="8131400" y="766782"/>
                  <a:pt x="8340570" y="766782"/>
                </a:cubicBezTo>
                <a:close/>
                <a:moveTo>
                  <a:pt x="3297347" y="3946614"/>
                </a:moveTo>
                <a:lnTo>
                  <a:pt x="6473661" y="3946614"/>
                </a:lnTo>
                <a:cubicBezTo>
                  <a:pt x="6678261" y="3946614"/>
                  <a:pt x="6844122" y="3780753"/>
                  <a:pt x="6844122" y="3576153"/>
                </a:cubicBezTo>
                <a:cubicBezTo>
                  <a:pt x="6844122" y="3397128"/>
                  <a:pt x="6717135" y="3247762"/>
                  <a:pt x="6548322" y="3213218"/>
                </a:cubicBezTo>
                <a:lnTo>
                  <a:pt x="6473681" y="3205694"/>
                </a:lnTo>
                <a:lnTo>
                  <a:pt x="6479775" y="3205694"/>
                </a:lnTo>
                <a:cubicBezTo>
                  <a:pt x="6247635" y="3205694"/>
                  <a:pt x="6059448" y="3013762"/>
                  <a:pt x="6059448" y="2777003"/>
                </a:cubicBezTo>
                <a:cubicBezTo>
                  <a:pt x="6059448" y="2599433"/>
                  <a:pt x="6165303" y="2447079"/>
                  <a:pt x="6316165" y="2382000"/>
                </a:cubicBezTo>
                <a:lnTo>
                  <a:pt x="6373366" y="2363891"/>
                </a:lnTo>
                <a:lnTo>
                  <a:pt x="6831165" y="2363891"/>
                </a:lnTo>
                <a:cubicBezTo>
                  <a:pt x="7175485" y="2363891"/>
                  <a:pt x="7454612" y="2128189"/>
                  <a:pt x="7454612" y="1837436"/>
                </a:cubicBezTo>
                <a:cubicBezTo>
                  <a:pt x="7454612" y="1546684"/>
                  <a:pt x="7175485" y="1310982"/>
                  <a:pt x="6831165" y="1310982"/>
                </a:cubicBezTo>
                <a:lnTo>
                  <a:pt x="5948493" y="1310982"/>
                </a:lnTo>
                <a:lnTo>
                  <a:pt x="5924287" y="1308498"/>
                </a:lnTo>
                <a:cubicBezTo>
                  <a:pt x="5801216" y="1282867"/>
                  <a:pt x="5708638" y="1172037"/>
                  <a:pt x="5708638" y="1039201"/>
                </a:cubicBezTo>
                <a:cubicBezTo>
                  <a:pt x="5708638" y="906364"/>
                  <a:pt x="5801216" y="795535"/>
                  <a:pt x="5924287" y="769904"/>
                </a:cubicBezTo>
                <a:lnTo>
                  <a:pt x="5954712" y="766782"/>
                </a:lnTo>
                <a:lnTo>
                  <a:pt x="7299296" y="766782"/>
                </a:lnTo>
                <a:cubicBezTo>
                  <a:pt x="7511037" y="766782"/>
                  <a:pt x="7682687" y="595132"/>
                  <a:pt x="7682687" y="383391"/>
                </a:cubicBezTo>
                <a:lnTo>
                  <a:pt x="7682686" y="383391"/>
                </a:lnTo>
                <a:cubicBezTo>
                  <a:pt x="7682686" y="171650"/>
                  <a:pt x="7511036" y="0"/>
                  <a:pt x="7299295" y="0"/>
                </a:cubicBezTo>
                <a:lnTo>
                  <a:pt x="4639734" y="1"/>
                </a:lnTo>
                <a:lnTo>
                  <a:pt x="4639728" y="0"/>
                </a:lnTo>
                <a:lnTo>
                  <a:pt x="2249306" y="1"/>
                </a:lnTo>
                <a:cubicBezTo>
                  <a:pt x="2090095" y="1"/>
                  <a:pt x="1957260" y="112934"/>
                  <a:pt x="1926539" y="263064"/>
                </a:cubicBezTo>
                <a:lnTo>
                  <a:pt x="1919845" y="329461"/>
                </a:lnTo>
                <a:lnTo>
                  <a:pt x="1926539" y="395859"/>
                </a:lnTo>
                <a:cubicBezTo>
                  <a:pt x="1957260" y="545988"/>
                  <a:pt x="2090095" y="658922"/>
                  <a:pt x="2249306" y="658922"/>
                </a:cubicBezTo>
                <a:lnTo>
                  <a:pt x="3019616" y="658922"/>
                </a:lnTo>
                <a:lnTo>
                  <a:pt x="3020379" y="659551"/>
                </a:lnTo>
                <a:lnTo>
                  <a:pt x="2437858" y="659551"/>
                </a:lnTo>
                <a:cubicBezTo>
                  <a:pt x="2656285" y="659551"/>
                  <a:pt x="2833355" y="840260"/>
                  <a:pt x="2833355" y="1063177"/>
                </a:cubicBezTo>
                <a:cubicBezTo>
                  <a:pt x="2833355" y="1230364"/>
                  <a:pt x="2733753" y="1373810"/>
                  <a:pt x="2591804" y="1435084"/>
                </a:cubicBezTo>
                <a:lnTo>
                  <a:pt x="2535326" y="1452976"/>
                </a:lnTo>
                <a:lnTo>
                  <a:pt x="460004" y="1452976"/>
                </a:lnTo>
                <a:cubicBezTo>
                  <a:pt x="205952" y="1452976"/>
                  <a:pt x="0" y="1658926"/>
                  <a:pt x="0" y="1912979"/>
                </a:cubicBezTo>
                <a:cubicBezTo>
                  <a:pt x="0" y="2167032"/>
                  <a:pt x="205952" y="2372982"/>
                  <a:pt x="460004" y="2372982"/>
                </a:cubicBezTo>
                <a:lnTo>
                  <a:pt x="1879581" y="2372982"/>
                </a:lnTo>
                <a:lnTo>
                  <a:pt x="1922366" y="2386263"/>
                </a:lnTo>
                <a:cubicBezTo>
                  <a:pt x="2019301" y="2427263"/>
                  <a:pt x="2087318" y="2523247"/>
                  <a:pt x="2087318" y="2635118"/>
                </a:cubicBezTo>
                <a:cubicBezTo>
                  <a:pt x="2087318" y="2746988"/>
                  <a:pt x="2019301" y="2842972"/>
                  <a:pt x="1922366" y="2883972"/>
                </a:cubicBezTo>
                <a:lnTo>
                  <a:pt x="1894860" y="2892510"/>
                </a:lnTo>
                <a:lnTo>
                  <a:pt x="1655957" y="2892510"/>
                </a:lnTo>
                <a:cubicBezTo>
                  <a:pt x="1365205" y="2892510"/>
                  <a:pt x="1129503" y="3128212"/>
                  <a:pt x="1129503" y="3418965"/>
                </a:cubicBezTo>
                <a:cubicBezTo>
                  <a:pt x="1129503" y="3709718"/>
                  <a:pt x="1365205" y="3945419"/>
                  <a:pt x="1655957" y="3945419"/>
                </a:cubicBezTo>
                <a:lnTo>
                  <a:pt x="3285493" y="3945419"/>
                </a:lnTo>
                <a:close/>
                <a:moveTo>
                  <a:pt x="7537533" y="3954970"/>
                </a:moveTo>
                <a:lnTo>
                  <a:pt x="7896790" y="3954970"/>
                </a:lnTo>
                <a:cubicBezTo>
                  <a:pt x="8115217" y="3954970"/>
                  <a:pt x="8292287" y="3777900"/>
                  <a:pt x="8292287" y="3559473"/>
                </a:cubicBezTo>
                <a:cubicBezTo>
                  <a:pt x="8292287" y="3341046"/>
                  <a:pt x="8115217" y="3163976"/>
                  <a:pt x="7896790" y="3163976"/>
                </a:cubicBezTo>
                <a:lnTo>
                  <a:pt x="7537533" y="3163976"/>
                </a:lnTo>
                <a:cubicBezTo>
                  <a:pt x="7319106" y="3163976"/>
                  <a:pt x="7142036" y="3341046"/>
                  <a:pt x="7142036" y="3559473"/>
                </a:cubicBezTo>
                <a:cubicBezTo>
                  <a:pt x="7142036" y="3777900"/>
                  <a:pt x="7319106" y="3954970"/>
                  <a:pt x="7537533" y="3954970"/>
                </a:cubicBezTo>
                <a:close/>
              </a:path>
            </a:pathLst>
          </a:custGeom>
          <a:solidFill>
            <a:schemeClr val="accent1"/>
          </a:solidFill>
          <a:ln w="25400">
            <a:noFill/>
          </a:ln>
          <a:effectLst>
            <a:outerShdw blurRad="508000" dist="50800" dir="5400000" algn="t" rotWithShape="0">
              <a:srgbClr val="241DB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8" name="任意多边形: 形状 7"/>
          <p:cNvSpPr/>
          <p:nvPr>
            <p:custDataLst>
              <p:tags r:id="rId3"/>
            </p:custDataLst>
          </p:nvPr>
        </p:nvSpPr>
        <p:spPr>
          <a:xfrm rot="10800000">
            <a:off x="8748124" y="4981291"/>
            <a:ext cx="2603415" cy="962465"/>
          </a:xfrm>
          <a:custGeom>
            <a:avLst/>
            <a:gdLst>
              <a:gd name="connsiteX0" fmla="*/ 529351 w 8719305"/>
              <a:gd name="connsiteY0" fmla="*/ 329462 h 3954970"/>
              <a:gd name="connsiteX1" fmla="*/ 529351 w 8719305"/>
              <a:gd name="connsiteY1" fmla="*/ 329461 h 3954970"/>
              <a:gd name="connsiteX2" fmla="*/ 529351 w 8719305"/>
              <a:gd name="connsiteY2" fmla="*/ 329461 h 3954970"/>
              <a:gd name="connsiteX3" fmla="*/ 858812 w 8719305"/>
              <a:gd name="connsiteY3" fmla="*/ 658922 h 3954970"/>
              <a:gd name="connsiteX4" fmla="*/ 1309820 w 8719305"/>
              <a:gd name="connsiteY4" fmla="*/ 658922 h 3954970"/>
              <a:gd name="connsiteX5" fmla="*/ 1639281 w 8719305"/>
              <a:gd name="connsiteY5" fmla="*/ 329461 h 3954970"/>
              <a:gd name="connsiteX6" fmla="*/ 1639280 w 8719305"/>
              <a:gd name="connsiteY6" fmla="*/ 329461 h 3954970"/>
              <a:gd name="connsiteX7" fmla="*/ 1309819 w 8719305"/>
              <a:gd name="connsiteY7" fmla="*/ 0 h 3954970"/>
              <a:gd name="connsiteX8" fmla="*/ 858812 w 8719305"/>
              <a:gd name="connsiteY8" fmla="*/ 1 h 3954970"/>
              <a:gd name="connsiteX9" fmla="*/ 555242 w 8719305"/>
              <a:gd name="connsiteY9" fmla="*/ 201221 h 3954970"/>
              <a:gd name="connsiteX10" fmla="*/ 529351 w 8719305"/>
              <a:gd name="connsiteY10" fmla="*/ 329461 h 3954970"/>
              <a:gd name="connsiteX11" fmla="*/ 555242 w 8719305"/>
              <a:gd name="connsiteY11" fmla="*/ 457702 h 3954970"/>
              <a:gd name="connsiteX12" fmla="*/ 858812 w 8719305"/>
              <a:gd name="connsiteY12" fmla="*/ 658922 h 3954970"/>
              <a:gd name="connsiteX13" fmla="*/ 8340570 w 8719305"/>
              <a:gd name="connsiteY13" fmla="*/ 766782 h 3954970"/>
              <a:gd name="connsiteX14" fmla="*/ 8719305 w 8719305"/>
              <a:gd name="connsiteY14" fmla="*/ 388047 h 3954970"/>
              <a:gd name="connsiteX15" fmla="*/ 8719304 w 8719305"/>
              <a:gd name="connsiteY15" fmla="*/ 378735 h 3954970"/>
              <a:gd name="connsiteX16" fmla="*/ 8340569 w 8719305"/>
              <a:gd name="connsiteY16" fmla="*/ 0 h 3954970"/>
              <a:gd name="connsiteX17" fmla="*/ 8340570 w 8719305"/>
              <a:gd name="connsiteY17" fmla="*/ 1 h 3954970"/>
              <a:gd name="connsiteX18" fmla="*/ 7961835 w 8719305"/>
              <a:gd name="connsiteY18" fmla="*/ 378736 h 3954970"/>
              <a:gd name="connsiteX19" fmla="*/ 7961835 w 8719305"/>
              <a:gd name="connsiteY19" fmla="*/ 388047 h 3954970"/>
              <a:gd name="connsiteX20" fmla="*/ 8340570 w 8719305"/>
              <a:gd name="connsiteY20" fmla="*/ 766782 h 3954970"/>
              <a:gd name="connsiteX21" fmla="*/ 3297347 w 8719305"/>
              <a:gd name="connsiteY21" fmla="*/ 3946614 h 3954970"/>
              <a:gd name="connsiteX22" fmla="*/ 6473661 w 8719305"/>
              <a:gd name="connsiteY22" fmla="*/ 3946614 h 3954970"/>
              <a:gd name="connsiteX23" fmla="*/ 6844122 w 8719305"/>
              <a:gd name="connsiteY23" fmla="*/ 3576153 h 3954970"/>
              <a:gd name="connsiteX24" fmla="*/ 6548322 w 8719305"/>
              <a:gd name="connsiteY24" fmla="*/ 3213218 h 3954970"/>
              <a:gd name="connsiteX25" fmla="*/ 6473681 w 8719305"/>
              <a:gd name="connsiteY25" fmla="*/ 3205694 h 3954970"/>
              <a:gd name="connsiteX26" fmla="*/ 6479775 w 8719305"/>
              <a:gd name="connsiteY26" fmla="*/ 3205694 h 3954970"/>
              <a:gd name="connsiteX27" fmla="*/ 6059448 w 8719305"/>
              <a:gd name="connsiteY27" fmla="*/ 2777003 h 3954970"/>
              <a:gd name="connsiteX28" fmla="*/ 6316165 w 8719305"/>
              <a:gd name="connsiteY28" fmla="*/ 2382000 h 3954970"/>
              <a:gd name="connsiteX29" fmla="*/ 6373366 w 8719305"/>
              <a:gd name="connsiteY29" fmla="*/ 2363891 h 3954970"/>
              <a:gd name="connsiteX30" fmla="*/ 6831165 w 8719305"/>
              <a:gd name="connsiteY30" fmla="*/ 2363891 h 3954970"/>
              <a:gd name="connsiteX31" fmla="*/ 7454612 w 8719305"/>
              <a:gd name="connsiteY31" fmla="*/ 1837436 h 3954970"/>
              <a:gd name="connsiteX32" fmla="*/ 6831165 w 8719305"/>
              <a:gd name="connsiteY32" fmla="*/ 1310982 h 3954970"/>
              <a:gd name="connsiteX33" fmla="*/ 5948493 w 8719305"/>
              <a:gd name="connsiteY33" fmla="*/ 1310982 h 3954970"/>
              <a:gd name="connsiteX34" fmla="*/ 5924287 w 8719305"/>
              <a:gd name="connsiteY34" fmla="*/ 1308498 h 3954970"/>
              <a:gd name="connsiteX35" fmla="*/ 5708638 w 8719305"/>
              <a:gd name="connsiteY35" fmla="*/ 1039201 h 3954970"/>
              <a:gd name="connsiteX36" fmla="*/ 5924287 w 8719305"/>
              <a:gd name="connsiteY36" fmla="*/ 769904 h 3954970"/>
              <a:gd name="connsiteX37" fmla="*/ 5954712 w 8719305"/>
              <a:gd name="connsiteY37" fmla="*/ 766782 h 3954970"/>
              <a:gd name="connsiteX38" fmla="*/ 7299296 w 8719305"/>
              <a:gd name="connsiteY38" fmla="*/ 766782 h 3954970"/>
              <a:gd name="connsiteX39" fmla="*/ 7682687 w 8719305"/>
              <a:gd name="connsiteY39" fmla="*/ 383391 h 3954970"/>
              <a:gd name="connsiteX40" fmla="*/ 7682686 w 8719305"/>
              <a:gd name="connsiteY40" fmla="*/ 383391 h 3954970"/>
              <a:gd name="connsiteX41" fmla="*/ 7299295 w 8719305"/>
              <a:gd name="connsiteY41" fmla="*/ 0 h 3954970"/>
              <a:gd name="connsiteX42" fmla="*/ 4639734 w 8719305"/>
              <a:gd name="connsiteY42" fmla="*/ 1 h 3954970"/>
              <a:gd name="connsiteX43" fmla="*/ 4639728 w 8719305"/>
              <a:gd name="connsiteY43" fmla="*/ 0 h 3954970"/>
              <a:gd name="connsiteX44" fmla="*/ 2249306 w 8719305"/>
              <a:gd name="connsiteY44" fmla="*/ 1 h 3954970"/>
              <a:gd name="connsiteX45" fmla="*/ 1926539 w 8719305"/>
              <a:gd name="connsiteY45" fmla="*/ 263064 h 3954970"/>
              <a:gd name="connsiteX46" fmla="*/ 1919845 w 8719305"/>
              <a:gd name="connsiteY46" fmla="*/ 329461 h 3954970"/>
              <a:gd name="connsiteX47" fmla="*/ 1926539 w 8719305"/>
              <a:gd name="connsiteY47" fmla="*/ 395859 h 3954970"/>
              <a:gd name="connsiteX48" fmla="*/ 2249306 w 8719305"/>
              <a:gd name="connsiteY48" fmla="*/ 658922 h 3954970"/>
              <a:gd name="connsiteX49" fmla="*/ 3019616 w 8719305"/>
              <a:gd name="connsiteY49" fmla="*/ 658922 h 3954970"/>
              <a:gd name="connsiteX50" fmla="*/ 3020379 w 8719305"/>
              <a:gd name="connsiteY50" fmla="*/ 659551 h 3954970"/>
              <a:gd name="connsiteX51" fmla="*/ 2437858 w 8719305"/>
              <a:gd name="connsiteY51" fmla="*/ 659551 h 3954970"/>
              <a:gd name="connsiteX52" fmla="*/ 2833355 w 8719305"/>
              <a:gd name="connsiteY52" fmla="*/ 1063177 h 3954970"/>
              <a:gd name="connsiteX53" fmla="*/ 2591804 w 8719305"/>
              <a:gd name="connsiteY53" fmla="*/ 1435084 h 3954970"/>
              <a:gd name="connsiteX54" fmla="*/ 2535326 w 8719305"/>
              <a:gd name="connsiteY54" fmla="*/ 1452976 h 3954970"/>
              <a:gd name="connsiteX55" fmla="*/ 460004 w 8719305"/>
              <a:gd name="connsiteY55" fmla="*/ 1452976 h 3954970"/>
              <a:gd name="connsiteX56" fmla="*/ 0 w 8719305"/>
              <a:gd name="connsiteY56" fmla="*/ 1912979 h 3954970"/>
              <a:gd name="connsiteX57" fmla="*/ 460004 w 8719305"/>
              <a:gd name="connsiteY57" fmla="*/ 2372982 h 3954970"/>
              <a:gd name="connsiteX58" fmla="*/ 1879581 w 8719305"/>
              <a:gd name="connsiteY58" fmla="*/ 2372982 h 3954970"/>
              <a:gd name="connsiteX59" fmla="*/ 1922366 w 8719305"/>
              <a:gd name="connsiteY59" fmla="*/ 2386263 h 3954970"/>
              <a:gd name="connsiteX60" fmla="*/ 2087318 w 8719305"/>
              <a:gd name="connsiteY60" fmla="*/ 2635118 h 3954970"/>
              <a:gd name="connsiteX61" fmla="*/ 1922366 w 8719305"/>
              <a:gd name="connsiteY61" fmla="*/ 2883972 h 3954970"/>
              <a:gd name="connsiteX62" fmla="*/ 1894860 w 8719305"/>
              <a:gd name="connsiteY62" fmla="*/ 2892510 h 3954970"/>
              <a:gd name="connsiteX63" fmla="*/ 1655957 w 8719305"/>
              <a:gd name="connsiteY63" fmla="*/ 2892510 h 3954970"/>
              <a:gd name="connsiteX64" fmla="*/ 1129503 w 8719305"/>
              <a:gd name="connsiteY64" fmla="*/ 3418965 h 3954970"/>
              <a:gd name="connsiteX65" fmla="*/ 1655957 w 8719305"/>
              <a:gd name="connsiteY65" fmla="*/ 3945419 h 3954970"/>
              <a:gd name="connsiteX66" fmla="*/ 3285493 w 8719305"/>
              <a:gd name="connsiteY66" fmla="*/ 3945419 h 3954970"/>
              <a:gd name="connsiteX67" fmla="*/ 7537533 w 8719305"/>
              <a:gd name="connsiteY67" fmla="*/ 3954970 h 3954970"/>
              <a:gd name="connsiteX68" fmla="*/ 7896790 w 8719305"/>
              <a:gd name="connsiteY68" fmla="*/ 3954970 h 3954970"/>
              <a:gd name="connsiteX69" fmla="*/ 8292287 w 8719305"/>
              <a:gd name="connsiteY69" fmla="*/ 3559473 h 3954970"/>
              <a:gd name="connsiteX70" fmla="*/ 7896790 w 8719305"/>
              <a:gd name="connsiteY70" fmla="*/ 3163976 h 3954970"/>
              <a:gd name="connsiteX71" fmla="*/ 7537533 w 8719305"/>
              <a:gd name="connsiteY71" fmla="*/ 3163976 h 3954970"/>
              <a:gd name="connsiteX72" fmla="*/ 7142036 w 8719305"/>
              <a:gd name="connsiteY72" fmla="*/ 3559473 h 3954970"/>
              <a:gd name="connsiteX73" fmla="*/ 7537533 w 8719305"/>
              <a:gd name="connsiteY73" fmla="*/ 3954970 h 395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8719305" h="3954970">
                <a:moveTo>
                  <a:pt x="529351" y="329462"/>
                </a:moveTo>
                <a:lnTo>
                  <a:pt x="529351" y="329461"/>
                </a:lnTo>
                <a:lnTo>
                  <a:pt x="529351" y="329461"/>
                </a:lnTo>
                <a:close/>
                <a:moveTo>
                  <a:pt x="858812" y="658922"/>
                </a:moveTo>
                <a:lnTo>
                  <a:pt x="1309820" y="658922"/>
                </a:lnTo>
                <a:cubicBezTo>
                  <a:pt x="1491776" y="658922"/>
                  <a:pt x="1639281" y="511417"/>
                  <a:pt x="1639281" y="329461"/>
                </a:cubicBezTo>
                <a:lnTo>
                  <a:pt x="1639280" y="329461"/>
                </a:lnTo>
                <a:cubicBezTo>
                  <a:pt x="1639280" y="147505"/>
                  <a:pt x="1491775" y="0"/>
                  <a:pt x="1309819" y="0"/>
                </a:cubicBezTo>
                <a:lnTo>
                  <a:pt x="858812" y="1"/>
                </a:lnTo>
                <a:cubicBezTo>
                  <a:pt x="722345" y="1"/>
                  <a:pt x="605257" y="82972"/>
                  <a:pt x="555242" y="201221"/>
                </a:cubicBezTo>
                <a:lnTo>
                  <a:pt x="529351" y="329461"/>
                </a:lnTo>
                <a:lnTo>
                  <a:pt x="555242" y="457702"/>
                </a:lnTo>
                <a:cubicBezTo>
                  <a:pt x="605257" y="575950"/>
                  <a:pt x="722345" y="658922"/>
                  <a:pt x="858812" y="658922"/>
                </a:cubicBezTo>
                <a:close/>
                <a:moveTo>
                  <a:pt x="8340570" y="766782"/>
                </a:moveTo>
                <a:cubicBezTo>
                  <a:pt x="8549740" y="766782"/>
                  <a:pt x="8719305" y="597217"/>
                  <a:pt x="8719305" y="388047"/>
                </a:cubicBezTo>
                <a:cubicBezTo>
                  <a:pt x="8719305" y="384943"/>
                  <a:pt x="8719304" y="381839"/>
                  <a:pt x="8719304" y="378735"/>
                </a:cubicBezTo>
                <a:cubicBezTo>
                  <a:pt x="8719304" y="169565"/>
                  <a:pt x="8549739" y="0"/>
                  <a:pt x="8340569" y="0"/>
                </a:cubicBezTo>
                <a:lnTo>
                  <a:pt x="8340570" y="1"/>
                </a:lnTo>
                <a:cubicBezTo>
                  <a:pt x="8131400" y="1"/>
                  <a:pt x="7961835" y="169566"/>
                  <a:pt x="7961835" y="378736"/>
                </a:cubicBezTo>
                <a:lnTo>
                  <a:pt x="7961835" y="388047"/>
                </a:lnTo>
                <a:cubicBezTo>
                  <a:pt x="7961835" y="597217"/>
                  <a:pt x="8131400" y="766782"/>
                  <a:pt x="8340570" y="766782"/>
                </a:cubicBezTo>
                <a:close/>
                <a:moveTo>
                  <a:pt x="3297347" y="3946614"/>
                </a:moveTo>
                <a:lnTo>
                  <a:pt x="6473661" y="3946614"/>
                </a:lnTo>
                <a:cubicBezTo>
                  <a:pt x="6678261" y="3946614"/>
                  <a:pt x="6844122" y="3780753"/>
                  <a:pt x="6844122" y="3576153"/>
                </a:cubicBezTo>
                <a:cubicBezTo>
                  <a:pt x="6844122" y="3397128"/>
                  <a:pt x="6717135" y="3247762"/>
                  <a:pt x="6548322" y="3213218"/>
                </a:cubicBezTo>
                <a:lnTo>
                  <a:pt x="6473681" y="3205694"/>
                </a:lnTo>
                <a:lnTo>
                  <a:pt x="6479775" y="3205694"/>
                </a:lnTo>
                <a:cubicBezTo>
                  <a:pt x="6247635" y="3205694"/>
                  <a:pt x="6059448" y="3013762"/>
                  <a:pt x="6059448" y="2777003"/>
                </a:cubicBezTo>
                <a:cubicBezTo>
                  <a:pt x="6059448" y="2599433"/>
                  <a:pt x="6165303" y="2447079"/>
                  <a:pt x="6316165" y="2382000"/>
                </a:cubicBezTo>
                <a:lnTo>
                  <a:pt x="6373366" y="2363891"/>
                </a:lnTo>
                <a:lnTo>
                  <a:pt x="6831165" y="2363891"/>
                </a:lnTo>
                <a:cubicBezTo>
                  <a:pt x="7175485" y="2363891"/>
                  <a:pt x="7454612" y="2128189"/>
                  <a:pt x="7454612" y="1837436"/>
                </a:cubicBezTo>
                <a:cubicBezTo>
                  <a:pt x="7454612" y="1546684"/>
                  <a:pt x="7175485" y="1310982"/>
                  <a:pt x="6831165" y="1310982"/>
                </a:cubicBezTo>
                <a:lnTo>
                  <a:pt x="5948493" y="1310982"/>
                </a:lnTo>
                <a:lnTo>
                  <a:pt x="5924287" y="1308498"/>
                </a:lnTo>
                <a:cubicBezTo>
                  <a:pt x="5801216" y="1282867"/>
                  <a:pt x="5708638" y="1172037"/>
                  <a:pt x="5708638" y="1039201"/>
                </a:cubicBezTo>
                <a:cubicBezTo>
                  <a:pt x="5708638" y="906364"/>
                  <a:pt x="5801216" y="795535"/>
                  <a:pt x="5924287" y="769904"/>
                </a:cubicBezTo>
                <a:lnTo>
                  <a:pt x="5954712" y="766782"/>
                </a:lnTo>
                <a:lnTo>
                  <a:pt x="7299296" y="766782"/>
                </a:lnTo>
                <a:cubicBezTo>
                  <a:pt x="7511037" y="766782"/>
                  <a:pt x="7682687" y="595132"/>
                  <a:pt x="7682687" y="383391"/>
                </a:cubicBezTo>
                <a:lnTo>
                  <a:pt x="7682686" y="383391"/>
                </a:lnTo>
                <a:cubicBezTo>
                  <a:pt x="7682686" y="171650"/>
                  <a:pt x="7511036" y="0"/>
                  <a:pt x="7299295" y="0"/>
                </a:cubicBezTo>
                <a:lnTo>
                  <a:pt x="4639734" y="1"/>
                </a:lnTo>
                <a:lnTo>
                  <a:pt x="4639728" y="0"/>
                </a:lnTo>
                <a:lnTo>
                  <a:pt x="2249306" y="1"/>
                </a:lnTo>
                <a:cubicBezTo>
                  <a:pt x="2090095" y="1"/>
                  <a:pt x="1957260" y="112934"/>
                  <a:pt x="1926539" y="263064"/>
                </a:cubicBezTo>
                <a:lnTo>
                  <a:pt x="1919845" y="329461"/>
                </a:lnTo>
                <a:lnTo>
                  <a:pt x="1926539" y="395859"/>
                </a:lnTo>
                <a:cubicBezTo>
                  <a:pt x="1957260" y="545988"/>
                  <a:pt x="2090095" y="658922"/>
                  <a:pt x="2249306" y="658922"/>
                </a:cubicBezTo>
                <a:lnTo>
                  <a:pt x="3019616" y="658922"/>
                </a:lnTo>
                <a:lnTo>
                  <a:pt x="3020379" y="659551"/>
                </a:lnTo>
                <a:lnTo>
                  <a:pt x="2437858" y="659551"/>
                </a:lnTo>
                <a:cubicBezTo>
                  <a:pt x="2656285" y="659551"/>
                  <a:pt x="2833355" y="840260"/>
                  <a:pt x="2833355" y="1063177"/>
                </a:cubicBezTo>
                <a:cubicBezTo>
                  <a:pt x="2833355" y="1230364"/>
                  <a:pt x="2733753" y="1373810"/>
                  <a:pt x="2591804" y="1435084"/>
                </a:cubicBezTo>
                <a:lnTo>
                  <a:pt x="2535326" y="1452976"/>
                </a:lnTo>
                <a:lnTo>
                  <a:pt x="460004" y="1452976"/>
                </a:lnTo>
                <a:cubicBezTo>
                  <a:pt x="205952" y="1452976"/>
                  <a:pt x="0" y="1658926"/>
                  <a:pt x="0" y="1912979"/>
                </a:cubicBezTo>
                <a:cubicBezTo>
                  <a:pt x="0" y="2167032"/>
                  <a:pt x="205952" y="2372982"/>
                  <a:pt x="460004" y="2372982"/>
                </a:cubicBezTo>
                <a:lnTo>
                  <a:pt x="1879581" y="2372982"/>
                </a:lnTo>
                <a:lnTo>
                  <a:pt x="1922366" y="2386263"/>
                </a:lnTo>
                <a:cubicBezTo>
                  <a:pt x="2019301" y="2427263"/>
                  <a:pt x="2087318" y="2523247"/>
                  <a:pt x="2087318" y="2635118"/>
                </a:cubicBezTo>
                <a:cubicBezTo>
                  <a:pt x="2087318" y="2746988"/>
                  <a:pt x="2019301" y="2842972"/>
                  <a:pt x="1922366" y="2883972"/>
                </a:cubicBezTo>
                <a:lnTo>
                  <a:pt x="1894860" y="2892510"/>
                </a:lnTo>
                <a:lnTo>
                  <a:pt x="1655957" y="2892510"/>
                </a:lnTo>
                <a:cubicBezTo>
                  <a:pt x="1365205" y="2892510"/>
                  <a:pt x="1129503" y="3128212"/>
                  <a:pt x="1129503" y="3418965"/>
                </a:cubicBezTo>
                <a:cubicBezTo>
                  <a:pt x="1129503" y="3709718"/>
                  <a:pt x="1365205" y="3945419"/>
                  <a:pt x="1655957" y="3945419"/>
                </a:cubicBezTo>
                <a:lnTo>
                  <a:pt x="3285493" y="3945419"/>
                </a:lnTo>
                <a:close/>
                <a:moveTo>
                  <a:pt x="7537533" y="3954970"/>
                </a:moveTo>
                <a:lnTo>
                  <a:pt x="7896790" y="3954970"/>
                </a:lnTo>
                <a:cubicBezTo>
                  <a:pt x="8115217" y="3954970"/>
                  <a:pt x="8292287" y="3777900"/>
                  <a:pt x="8292287" y="3559473"/>
                </a:cubicBezTo>
                <a:cubicBezTo>
                  <a:pt x="8292287" y="3341046"/>
                  <a:pt x="8115217" y="3163976"/>
                  <a:pt x="7896790" y="3163976"/>
                </a:cubicBezTo>
                <a:lnTo>
                  <a:pt x="7537533" y="3163976"/>
                </a:lnTo>
                <a:cubicBezTo>
                  <a:pt x="7319106" y="3163976"/>
                  <a:pt x="7142036" y="3341046"/>
                  <a:pt x="7142036" y="3559473"/>
                </a:cubicBezTo>
                <a:cubicBezTo>
                  <a:pt x="7142036" y="3777900"/>
                  <a:pt x="7319106" y="3954970"/>
                  <a:pt x="7537533" y="3954970"/>
                </a:cubicBezTo>
                <a:close/>
              </a:path>
            </a:pathLst>
          </a:custGeom>
          <a:solidFill>
            <a:schemeClr val="accent1"/>
          </a:solidFill>
          <a:ln w="25400">
            <a:noFill/>
          </a:ln>
          <a:effectLst>
            <a:outerShdw blurRad="508000" dist="50800" dir="5400000" algn="t" rotWithShape="0">
              <a:srgbClr val="241DB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grpSp>
        <p:nvGrpSpPr>
          <p:cNvPr id="9" name="组合 8"/>
          <p:cNvGrpSpPr/>
          <p:nvPr>
            <p:custDataLst>
              <p:tags r:id="rId4"/>
            </p:custDataLst>
          </p:nvPr>
        </p:nvGrpSpPr>
        <p:grpSpPr>
          <a:xfrm>
            <a:off x="771656" y="3759527"/>
            <a:ext cx="2317814" cy="2066261"/>
            <a:chOff x="8821007" y="7630578"/>
            <a:chExt cx="2718560" cy="2423515"/>
          </a:xfrm>
          <a:solidFill>
            <a:schemeClr val="bg1"/>
          </a:solidFill>
          <a:effectLst>
            <a:outerShdw blurRad="254000" dist="38100" dir="5400000" algn="t" rotWithShape="0">
              <a:prstClr val="black">
                <a:alpha val="20000"/>
              </a:prstClr>
            </a:outerShdw>
          </a:effectLst>
        </p:grpSpPr>
        <p:sp>
          <p:nvSpPr>
            <p:cNvPr id="10" name="椭圆 9"/>
            <p:cNvSpPr/>
            <p:nvPr>
              <p:custDataLst>
                <p:tags r:id="rId5"/>
              </p:custDataLst>
            </p:nvPr>
          </p:nvSpPr>
          <p:spPr>
            <a:xfrm>
              <a:off x="8821007" y="763057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1" name="椭圆 10"/>
            <p:cNvSpPr/>
            <p:nvPr>
              <p:custDataLst>
                <p:tags r:id="rId6"/>
              </p:custDataLst>
            </p:nvPr>
          </p:nvSpPr>
          <p:spPr>
            <a:xfrm>
              <a:off x="9198273" y="763057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2" name="椭圆 11"/>
            <p:cNvSpPr/>
            <p:nvPr>
              <p:custDataLst>
                <p:tags r:id="rId7"/>
              </p:custDataLst>
            </p:nvPr>
          </p:nvSpPr>
          <p:spPr>
            <a:xfrm>
              <a:off x="9569152" y="763057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3" name="椭圆 12"/>
            <p:cNvSpPr/>
            <p:nvPr>
              <p:custDataLst>
                <p:tags r:id="rId8"/>
              </p:custDataLst>
            </p:nvPr>
          </p:nvSpPr>
          <p:spPr>
            <a:xfrm>
              <a:off x="9946418" y="763057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4" name="椭圆 13"/>
            <p:cNvSpPr/>
            <p:nvPr>
              <p:custDataLst>
                <p:tags r:id="rId9"/>
              </p:custDataLst>
            </p:nvPr>
          </p:nvSpPr>
          <p:spPr>
            <a:xfrm>
              <a:off x="10312429" y="763057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5" name="椭圆 14"/>
            <p:cNvSpPr/>
            <p:nvPr>
              <p:custDataLst>
                <p:tags r:id="rId10"/>
              </p:custDataLst>
            </p:nvPr>
          </p:nvSpPr>
          <p:spPr>
            <a:xfrm>
              <a:off x="10689695" y="763057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9" name="椭圆 18"/>
            <p:cNvSpPr/>
            <p:nvPr>
              <p:custDataLst>
                <p:tags r:id="rId11"/>
              </p:custDataLst>
            </p:nvPr>
          </p:nvSpPr>
          <p:spPr>
            <a:xfrm>
              <a:off x="11060574" y="763057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20" name="椭圆 19"/>
            <p:cNvSpPr/>
            <p:nvPr>
              <p:custDataLst>
                <p:tags r:id="rId12"/>
              </p:custDataLst>
            </p:nvPr>
          </p:nvSpPr>
          <p:spPr>
            <a:xfrm>
              <a:off x="11437840" y="763057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21" name="椭圆 20"/>
            <p:cNvSpPr/>
            <p:nvPr>
              <p:custDataLst>
                <p:tags r:id="rId13"/>
              </p:custDataLst>
            </p:nvPr>
          </p:nvSpPr>
          <p:spPr>
            <a:xfrm>
              <a:off x="8821007" y="797852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22" name="椭圆 21"/>
            <p:cNvSpPr/>
            <p:nvPr>
              <p:custDataLst>
                <p:tags r:id="rId14"/>
              </p:custDataLst>
            </p:nvPr>
          </p:nvSpPr>
          <p:spPr>
            <a:xfrm>
              <a:off x="9198273" y="797852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23" name="椭圆 22"/>
            <p:cNvSpPr/>
            <p:nvPr>
              <p:custDataLst>
                <p:tags r:id="rId15"/>
              </p:custDataLst>
            </p:nvPr>
          </p:nvSpPr>
          <p:spPr>
            <a:xfrm>
              <a:off x="9569152" y="797852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24" name="椭圆 23"/>
            <p:cNvSpPr/>
            <p:nvPr>
              <p:custDataLst>
                <p:tags r:id="rId16"/>
              </p:custDataLst>
            </p:nvPr>
          </p:nvSpPr>
          <p:spPr>
            <a:xfrm>
              <a:off x="9946418" y="797852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25" name="椭圆 24"/>
            <p:cNvSpPr/>
            <p:nvPr>
              <p:custDataLst>
                <p:tags r:id="rId17"/>
              </p:custDataLst>
            </p:nvPr>
          </p:nvSpPr>
          <p:spPr>
            <a:xfrm>
              <a:off x="10312429" y="797852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26" name="椭圆 25"/>
            <p:cNvSpPr/>
            <p:nvPr>
              <p:custDataLst>
                <p:tags r:id="rId18"/>
              </p:custDataLst>
            </p:nvPr>
          </p:nvSpPr>
          <p:spPr>
            <a:xfrm>
              <a:off x="10689695" y="797852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27" name="椭圆 26"/>
            <p:cNvSpPr/>
            <p:nvPr>
              <p:custDataLst>
                <p:tags r:id="rId19"/>
              </p:custDataLst>
            </p:nvPr>
          </p:nvSpPr>
          <p:spPr>
            <a:xfrm>
              <a:off x="11060574" y="797852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28" name="椭圆 27"/>
            <p:cNvSpPr/>
            <p:nvPr>
              <p:custDataLst>
                <p:tags r:id="rId20"/>
              </p:custDataLst>
            </p:nvPr>
          </p:nvSpPr>
          <p:spPr>
            <a:xfrm>
              <a:off x="11437840" y="797852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29" name="椭圆 28"/>
            <p:cNvSpPr/>
            <p:nvPr>
              <p:custDataLst>
                <p:tags r:id="rId21"/>
              </p:custDataLst>
            </p:nvPr>
          </p:nvSpPr>
          <p:spPr>
            <a:xfrm>
              <a:off x="8821007" y="8301627"/>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30" name="椭圆 29"/>
            <p:cNvSpPr/>
            <p:nvPr>
              <p:custDataLst>
                <p:tags r:id="rId22"/>
              </p:custDataLst>
            </p:nvPr>
          </p:nvSpPr>
          <p:spPr>
            <a:xfrm>
              <a:off x="9198273" y="8301627"/>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31" name="椭圆 30"/>
            <p:cNvSpPr/>
            <p:nvPr>
              <p:custDataLst>
                <p:tags r:id="rId23"/>
              </p:custDataLst>
            </p:nvPr>
          </p:nvSpPr>
          <p:spPr>
            <a:xfrm>
              <a:off x="9569152" y="8301627"/>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32" name="椭圆 31"/>
            <p:cNvSpPr/>
            <p:nvPr>
              <p:custDataLst>
                <p:tags r:id="rId24"/>
              </p:custDataLst>
            </p:nvPr>
          </p:nvSpPr>
          <p:spPr>
            <a:xfrm>
              <a:off x="9946418" y="8301627"/>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33" name="椭圆 32"/>
            <p:cNvSpPr/>
            <p:nvPr>
              <p:custDataLst>
                <p:tags r:id="rId25"/>
              </p:custDataLst>
            </p:nvPr>
          </p:nvSpPr>
          <p:spPr>
            <a:xfrm>
              <a:off x="10312429" y="8301627"/>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34" name="椭圆 33"/>
            <p:cNvSpPr/>
            <p:nvPr>
              <p:custDataLst>
                <p:tags r:id="rId26"/>
              </p:custDataLst>
            </p:nvPr>
          </p:nvSpPr>
          <p:spPr>
            <a:xfrm>
              <a:off x="10689695" y="8301627"/>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35" name="椭圆 34"/>
            <p:cNvSpPr/>
            <p:nvPr>
              <p:custDataLst>
                <p:tags r:id="rId27"/>
              </p:custDataLst>
            </p:nvPr>
          </p:nvSpPr>
          <p:spPr>
            <a:xfrm>
              <a:off x="11060574" y="8301627"/>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36" name="椭圆 35"/>
            <p:cNvSpPr/>
            <p:nvPr>
              <p:custDataLst>
                <p:tags r:id="rId28"/>
              </p:custDataLst>
            </p:nvPr>
          </p:nvSpPr>
          <p:spPr>
            <a:xfrm>
              <a:off x="11437840" y="8301627"/>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37" name="椭圆 36"/>
            <p:cNvSpPr/>
            <p:nvPr>
              <p:custDataLst>
                <p:tags r:id="rId29"/>
              </p:custDataLst>
            </p:nvPr>
          </p:nvSpPr>
          <p:spPr>
            <a:xfrm>
              <a:off x="8821007" y="8628866"/>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38" name="椭圆 37"/>
            <p:cNvSpPr/>
            <p:nvPr>
              <p:custDataLst>
                <p:tags r:id="rId30"/>
              </p:custDataLst>
            </p:nvPr>
          </p:nvSpPr>
          <p:spPr>
            <a:xfrm>
              <a:off x="9198273" y="8628866"/>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39" name="椭圆 38"/>
            <p:cNvSpPr/>
            <p:nvPr>
              <p:custDataLst>
                <p:tags r:id="rId31"/>
              </p:custDataLst>
            </p:nvPr>
          </p:nvSpPr>
          <p:spPr>
            <a:xfrm>
              <a:off x="9569152" y="8628866"/>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40" name="椭圆 39"/>
            <p:cNvSpPr/>
            <p:nvPr>
              <p:custDataLst>
                <p:tags r:id="rId32"/>
              </p:custDataLst>
            </p:nvPr>
          </p:nvSpPr>
          <p:spPr>
            <a:xfrm>
              <a:off x="9946418" y="8628866"/>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41" name="椭圆 40"/>
            <p:cNvSpPr/>
            <p:nvPr>
              <p:custDataLst>
                <p:tags r:id="rId33"/>
              </p:custDataLst>
            </p:nvPr>
          </p:nvSpPr>
          <p:spPr>
            <a:xfrm>
              <a:off x="10312429" y="8628866"/>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42" name="椭圆 41"/>
            <p:cNvSpPr/>
            <p:nvPr>
              <p:custDataLst>
                <p:tags r:id="rId34"/>
              </p:custDataLst>
            </p:nvPr>
          </p:nvSpPr>
          <p:spPr>
            <a:xfrm>
              <a:off x="10689695" y="8628866"/>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43" name="椭圆 42"/>
            <p:cNvSpPr/>
            <p:nvPr>
              <p:custDataLst>
                <p:tags r:id="rId35"/>
              </p:custDataLst>
            </p:nvPr>
          </p:nvSpPr>
          <p:spPr>
            <a:xfrm>
              <a:off x="11060574" y="8628866"/>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44" name="椭圆 43"/>
            <p:cNvSpPr/>
            <p:nvPr>
              <p:custDataLst>
                <p:tags r:id="rId36"/>
              </p:custDataLst>
            </p:nvPr>
          </p:nvSpPr>
          <p:spPr>
            <a:xfrm>
              <a:off x="11437840" y="8628866"/>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45" name="椭圆 44"/>
            <p:cNvSpPr/>
            <p:nvPr>
              <p:custDataLst>
                <p:tags r:id="rId37"/>
              </p:custDataLst>
            </p:nvPr>
          </p:nvSpPr>
          <p:spPr>
            <a:xfrm>
              <a:off x="8821007" y="8951965"/>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46" name="椭圆 45"/>
            <p:cNvSpPr/>
            <p:nvPr>
              <p:custDataLst>
                <p:tags r:id="rId38"/>
              </p:custDataLst>
            </p:nvPr>
          </p:nvSpPr>
          <p:spPr>
            <a:xfrm>
              <a:off x="9198273" y="8951965"/>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47" name="椭圆 46"/>
            <p:cNvSpPr/>
            <p:nvPr>
              <p:custDataLst>
                <p:tags r:id="rId39"/>
              </p:custDataLst>
            </p:nvPr>
          </p:nvSpPr>
          <p:spPr>
            <a:xfrm>
              <a:off x="9569152" y="8951965"/>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48" name="椭圆 47"/>
            <p:cNvSpPr/>
            <p:nvPr>
              <p:custDataLst>
                <p:tags r:id="rId40"/>
              </p:custDataLst>
            </p:nvPr>
          </p:nvSpPr>
          <p:spPr>
            <a:xfrm>
              <a:off x="9946418" y="8951965"/>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49" name="椭圆 48"/>
            <p:cNvSpPr/>
            <p:nvPr>
              <p:custDataLst>
                <p:tags r:id="rId41"/>
              </p:custDataLst>
            </p:nvPr>
          </p:nvSpPr>
          <p:spPr>
            <a:xfrm>
              <a:off x="10312429" y="8951965"/>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50" name="椭圆 49"/>
            <p:cNvSpPr/>
            <p:nvPr>
              <p:custDataLst>
                <p:tags r:id="rId42"/>
              </p:custDataLst>
            </p:nvPr>
          </p:nvSpPr>
          <p:spPr>
            <a:xfrm>
              <a:off x="10689695" y="8951965"/>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51" name="椭圆 50"/>
            <p:cNvSpPr/>
            <p:nvPr>
              <p:custDataLst>
                <p:tags r:id="rId43"/>
              </p:custDataLst>
            </p:nvPr>
          </p:nvSpPr>
          <p:spPr>
            <a:xfrm>
              <a:off x="11060574" y="8951965"/>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52" name="椭圆 51"/>
            <p:cNvSpPr/>
            <p:nvPr>
              <p:custDataLst>
                <p:tags r:id="rId44"/>
              </p:custDataLst>
            </p:nvPr>
          </p:nvSpPr>
          <p:spPr>
            <a:xfrm>
              <a:off x="11437840" y="8951965"/>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grpSp>
          <p:nvGrpSpPr>
            <p:cNvPr id="53" name="组合 52"/>
            <p:cNvGrpSpPr/>
            <p:nvPr/>
          </p:nvGrpSpPr>
          <p:grpSpPr>
            <a:xfrm>
              <a:off x="8821007" y="9308201"/>
              <a:ext cx="2718560" cy="101727"/>
              <a:chOff x="8821007" y="9308201"/>
              <a:chExt cx="2718560" cy="101727"/>
            </a:xfrm>
            <a:grpFill/>
          </p:grpSpPr>
          <p:sp>
            <p:nvSpPr>
              <p:cNvPr id="72" name="椭圆 71"/>
              <p:cNvSpPr/>
              <p:nvPr>
                <p:custDataLst>
                  <p:tags r:id="rId45"/>
                </p:custDataLst>
              </p:nvPr>
            </p:nvSpPr>
            <p:spPr>
              <a:xfrm>
                <a:off x="8821007"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73" name="椭圆 72"/>
              <p:cNvSpPr/>
              <p:nvPr>
                <p:custDataLst>
                  <p:tags r:id="rId46"/>
                </p:custDataLst>
              </p:nvPr>
            </p:nvSpPr>
            <p:spPr>
              <a:xfrm>
                <a:off x="9198273"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74" name="椭圆 73"/>
              <p:cNvSpPr/>
              <p:nvPr>
                <p:custDataLst>
                  <p:tags r:id="rId47"/>
                </p:custDataLst>
              </p:nvPr>
            </p:nvSpPr>
            <p:spPr>
              <a:xfrm>
                <a:off x="9569152"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75" name="椭圆 74"/>
              <p:cNvSpPr/>
              <p:nvPr>
                <p:custDataLst>
                  <p:tags r:id="rId48"/>
                </p:custDataLst>
              </p:nvPr>
            </p:nvSpPr>
            <p:spPr>
              <a:xfrm>
                <a:off x="9946418"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76" name="椭圆 75"/>
              <p:cNvSpPr/>
              <p:nvPr>
                <p:custDataLst>
                  <p:tags r:id="rId49"/>
                </p:custDataLst>
              </p:nvPr>
            </p:nvSpPr>
            <p:spPr>
              <a:xfrm>
                <a:off x="10312429"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77" name="椭圆 76"/>
              <p:cNvSpPr/>
              <p:nvPr>
                <p:custDataLst>
                  <p:tags r:id="rId50"/>
                </p:custDataLst>
              </p:nvPr>
            </p:nvSpPr>
            <p:spPr>
              <a:xfrm>
                <a:off x="10689695"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78" name="椭圆 77"/>
              <p:cNvSpPr/>
              <p:nvPr>
                <p:custDataLst>
                  <p:tags r:id="rId51"/>
                </p:custDataLst>
              </p:nvPr>
            </p:nvSpPr>
            <p:spPr>
              <a:xfrm>
                <a:off x="11060574"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仿宋" panose="02010609060101010101" charset="-122"/>
                  <a:ea typeface="微软雅黑" panose="020B0503020204020204" charset="-122"/>
                  <a:cs typeface="仿宋" panose="02010609060101010101" charset="-122"/>
                </a:endParaRPr>
              </a:p>
            </p:txBody>
          </p:sp>
          <p:sp>
            <p:nvSpPr>
              <p:cNvPr id="79" name="椭圆 78"/>
              <p:cNvSpPr/>
              <p:nvPr>
                <p:custDataLst>
                  <p:tags r:id="rId52"/>
                </p:custDataLst>
              </p:nvPr>
            </p:nvSpPr>
            <p:spPr>
              <a:xfrm>
                <a:off x="11437840"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grpSp>
        <p:grpSp>
          <p:nvGrpSpPr>
            <p:cNvPr id="54" name="组合 53"/>
            <p:cNvGrpSpPr/>
            <p:nvPr/>
          </p:nvGrpSpPr>
          <p:grpSpPr>
            <a:xfrm>
              <a:off x="8821007" y="9628241"/>
              <a:ext cx="2718560" cy="101727"/>
              <a:chOff x="8821007" y="9308201"/>
              <a:chExt cx="2718560" cy="101727"/>
            </a:xfrm>
            <a:grpFill/>
          </p:grpSpPr>
          <p:sp>
            <p:nvSpPr>
              <p:cNvPr id="64" name="椭圆 63"/>
              <p:cNvSpPr/>
              <p:nvPr>
                <p:custDataLst>
                  <p:tags r:id="rId53"/>
                </p:custDataLst>
              </p:nvPr>
            </p:nvSpPr>
            <p:spPr>
              <a:xfrm>
                <a:off x="8821007"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65" name="椭圆 64"/>
              <p:cNvSpPr/>
              <p:nvPr>
                <p:custDataLst>
                  <p:tags r:id="rId54"/>
                </p:custDataLst>
              </p:nvPr>
            </p:nvSpPr>
            <p:spPr>
              <a:xfrm>
                <a:off x="9198273"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66" name="椭圆 65"/>
              <p:cNvSpPr/>
              <p:nvPr>
                <p:custDataLst>
                  <p:tags r:id="rId55"/>
                </p:custDataLst>
              </p:nvPr>
            </p:nvSpPr>
            <p:spPr>
              <a:xfrm>
                <a:off x="9569152"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67" name="椭圆 66"/>
              <p:cNvSpPr/>
              <p:nvPr>
                <p:custDataLst>
                  <p:tags r:id="rId56"/>
                </p:custDataLst>
              </p:nvPr>
            </p:nvSpPr>
            <p:spPr>
              <a:xfrm>
                <a:off x="9946418"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68" name="椭圆 67"/>
              <p:cNvSpPr/>
              <p:nvPr>
                <p:custDataLst>
                  <p:tags r:id="rId57"/>
                </p:custDataLst>
              </p:nvPr>
            </p:nvSpPr>
            <p:spPr>
              <a:xfrm>
                <a:off x="10312429"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69" name="椭圆 68"/>
              <p:cNvSpPr/>
              <p:nvPr>
                <p:custDataLst>
                  <p:tags r:id="rId58"/>
                </p:custDataLst>
              </p:nvPr>
            </p:nvSpPr>
            <p:spPr>
              <a:xfrm>
                <a:off x="10689695"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70" name="椭圆 69"/>
              <p:cNvSpPr/>
              <p:nvPr>
                <p:custDataLst>
                  <p:tags r:id="rId59"/>
                </p:custDataLst>
              </p:nvPr>
            </p:nvSpPr>
            <p:spPr>
              <a:xfrm>
                <a:off x="11060574"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71" name="椭圆 70"/>
              <p:cNvSpPr/>
              <p:nvPr>
                <p:custDataLst>
                  <p:tags r:id="rId60"/>
                </p:custDataLst>
              </p:nvPr>
            </p:nvSpPr>
            <p:spPr>
              <a:xfrm>
                <a:off x="11437840"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grpSp>
        <p:grpSp>
          <p:nvGrpSpPr>
            <p:cNvPr id="55" name="组合 54"/>
            <p:cNvGrpSpPr/>
            <p:nvPr/>
          </p:nvGrpSpPr>
          <p:grpSpPr>
            <a:xfrm>
              <a:off x="8821007" y="9952366"/>
              <a:ext cx="2718560" cy="101727"/>
              <a:chOff x="8821007" y="9308201"/>
              <a:chExt cx="2718560" cy="101727"/>
            </a:xfrm>
            <a:grpFill/>
          </p:grpSpPr>
          <p:sp>
            <p:nvSpPr>
              <p:cNvPr id="56" name="椭圆 55"/>
              <p:cNvSpPr/>
              <p:nvPr>
                <p:custDataLst>
                  <p:tags r:id="rId61"/>
                </p:custDataLst>
              </p:nvPr>
            </p:nvSpPr>
            <p:spPr>
              <a:xfrm>
                <a:off x="8821007"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57" name="椭圆 56"/>
              <p:cNvSpPr/>
              <p:nvPr>
                <p:custDataLst>
                  <p:tags r:id="rId62"/>
                </p:custDataLst>
              </p:nvPr>
            </p:nvSpPr>
            <p:spPr>
              <a:xfrm>
                <a:off x="9198273"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58" name="椭圆 57"/>
              <p:cNvSpPr/>
              <p:nvPr>
                <p:custDataLst>
                  <p:tags r:id="rId63"/>
                </p:custDataLst>
              </p:nvPr>
            </p:nvSpPr>
            <p:spPr>
              <a:xfrm>
                <a:off x="9569152"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59" name="椭圆 58"/>
              <p:cNvSpPr/>
              <p:nvPr>
                <p:custDataLst>
                  <p:tags r:id="rId64"/>
                </p:custDataLst>
              </p:nvPr>
            </p:nvSpPr>
            <p:spPr>
              <a:xfrm>
                <a:off x="9946418"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60" name="椭圆 59"/>
              <p:cNvSpPr/>
              <p:nvPr>
                <p:custDataLst>
                  <p:tags r:id="rId65"/>
                </p:custDataLst>
              </p:nvPr>
            </p:nvSpPr>
            <p:spPr>
              <a:xfrm>
                <a:off x="10312429"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61" name="椭圆 60"/>
              <p:cNvSpPr/>
              <p:nvPr>
                <p:custDataLst>
                  <p:tags r:id="rId66"/>
                </p:custDataLst>
              </p:nvPr>
            </p:nvSpPr>
            <p:spPr>
              <a:xfrm>
                <a:off x="10689695"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62" name="椭圆 61"/>
              <p:cNvSpPr/>
              <p:nvPr>
                <p:custDataLst>
                  <p:tags r:id="rId67"/>
                </p:custDataLst>
              </p:nvPr>
            </p:nvSpPr>
            <p:spPr>
              <a:xfrm>
                <a:off x="11060574"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63" name="椭圆 62"/>
              <p:cNvSpPr/>
              <p:nvPr>
                <p:custDataLst>
                  <p:tags r:id="rId68"/>
                </p:custDataLst>
              </p:nvPr>
            </p:nvSpPr>
            <p:spPr>
              <a:xfrm>
                <a:off x="11437840"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grpSp>
      </p:grpSp>
      <p:grpSp>
        <p:nvGrpSpPr>
          <p:cNvPr id="80" name="组合 79"/>
          <p:cNvGrpSpPr/>
          <p:nvPr>
            <p:custDataLst>
              <p:tags r:id="rId69"/>
            </p:custDataLst>
          </p:nvPr>
        </p:nvGrpSpPr>
        <p:grpSpPr>
          <a:xfrm flipH="1">
            <a:off x="8972973" y="855863"/>
            <a:ext cx="2224054" cy="1567753"/>
            <a:chOff x="1730626" y="5204947"/>
            <a:chExt cx="1709401" cy="1204970"/>
          </a:xfrm>
          <a:solidFill>
            <a:schemeClr val="bg1"/>
          </a:solidFill>
          <a:effectLst>
            <a:outerShdw blurRad="254000" dist="38100" dir="5400000" algn="t" rotWithShape="0">
              <a:prstClr val="black">
                <a:alpha val="20000"/>
              </a:prstClr>
            </a:outerShdw>
          </a:effectLst>
        </p:grpSpPr>
        <p:sp>
          <p:nvSpPr>
            <p:cNvPr id="81" name="等腰三角形 80"/>
            <p:cNvSpPr/>
            <p:nvPr>
              <p:custDataLst>
                <p:tags r:id="rId70"/>
              </p:custDataLst>
            </p:nvPr>
          </p:nvSpPr>
          <p:spPr>
            <a:xfrm rot="16200000">
              <a:off x="2054585" y="5210377"/>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82" name="等腰三角形 81"/>
            <p:cNvSpPr/>
            <p:nvPr>
              <p:custDataLst>
                <p:tags r:id="rId71"/>
              </p:custDataLst>
            </p:nvPr>
          </p:nvSpPr>
          <p:spPr>
            <a:xfrm rot="16200000">
              <a:off x="2383115" y="5210377"/>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83" name="等腰三角形 82"/>
            <p:cNvSpPr/>
            <p:nvPr>
              <p:custDataLst>
                <p:tags r:id="rId72"/>
              </p:custDataLst>
            </p:nvPr>
          </p:nvSpPr>
          <p:spPr>
            <a:xfrm rot="16200000">
              <a:off x="2710434" y="5210377"/>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84" name="等腰三角形 83"/>
            <p:cNvSpPr/>
            <p:nvPr>
              <p:custDataLst>
                <p:tags r:id="rId73"/>
              </p:custDataLst>
            </p:nvPr>
          </p:nvSpPr>
          <p:spPr>
            <a:xfrm rot="16200000">
              <a:off x="3038965" y="5210377"/>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85" name="等腰三角形 84"/>
            <p:cNvSpPr/>
            <p:nvPr>
              <p:custDataLst>
                <p:tags r:id="rId74"/>
              </p:custDataLst>
            </p:nvPr>
          </p:nvSpPr>
          <p:spPr>
            <a:xfrm rot="16200000">
              <a:off x="3366715" y="5210377"/>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86" name="等腰三角形 85"/>
            <p:cNvSpPr/>
            <p:nvPr>
              <p:custDataLst>
                <p:tags r:id="rId75"/>
              </p:custDataLst>
            </p:nvPr>
          </p:nvSpPr>
          <p:spPr>
            <a:xfrm rot="16200000">
              <a:off x="2054585" y="5495353"/>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87" name="等腰三角形 86"/>
            <p:cNvSpPr/>
            <p:nvPr>
              <p:custDataLst>
                <p:tags r:id="rId76"/>
              </p:custDataLst>
            </p:nvPr>
          </p:nvSpPr>
          <p:spPr>
            <a:xfrm rot="16200000">
              <a:off x="2383115" y="5495353"/>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88" name="等腰三角形 87"/>
            <p:cNvSpPr/>
            <p:nvPr>
              <p:custDataLst>
                <p:tags r:id="rId77"/>
              </p:custDataLst>
            </p:nvPr>
          </p:nvSpPr>
          <p:spPr>
            <a:xfrm rot="16200000">
              <a:off x="2710434" y="5495353"/>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89" name="等腰三角形 88"/>
            <p:cNvSpPr/>
            <p:nvPr>
              <p:custDataLst>
                <p:tags r:id="rId78"/>
              </p:custDataLst>
            </p:nvPr>
          </p:nvSpPr>
          <p:spPr>
            <a:xfrm rot="16200000">
              <a:off x="3038965" y="5495353"/>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90" name="等腰三角形 89"/>
            <p:cNvSpPr/>
            <p:nvPr>
              <p:custDataLst>
                <p:tags r:id="rId79"/>
              </p:custDataLst>
            </p:nvPr>
          </p:nvSpPr>
          <p:spPr>
            <a:xfrm rot="16200000">
              <a:off x="3366715" y="5495353"/>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91" name="等腰三角形 90"/>
            <p:cNvSpPr/>
            <p:nvPr>
              <p:custDataLst>
                <p:tags r:id="rId80"/>
              </p:custDataLst>
            </p:nvPr>
          </p:nvSpPr>
          <p:spPr>
            <a:xfrm rot="16200000">
              <a:off x="2054585" y="577831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92" name="等腰三角形 91"/>
            <p:cNvSpPr/>
            <p:nvPr>
              <p:custDataLst>
                <p:tags r:id="rId81"/>
              </p:custDataLst>
            </p:nvPr>
          </p:nvSpPr>
          <p:spPr>
            <a:xfrm rot="16200000">
              <a:off x="2383115" y="577831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93" name="等腰三角形 92"/>
            <p:cNvSpPr/>
            <p:nvPr>
              <p:custDataLst>
                <p:tags r:id="rId82"/>
              </p:custDataLst>
            </p:nvPr>
          </p:nvSpPr>
          <p:spPr>
            <a:xfrm rot="16200000">
              <a:off x="2710434" y="577831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94" name="等腰三角形 93"/>
            <p:cNvSpPr/>
            <p:nvPr>
              <p:custDataLst>
                <p:tags r:id="rId83"/>
              </p:custDataLst>
            </p:nvPr>
          </p:nvSpPr>
          <p:spPr>
            <a:xfrm rot="16200000">
              <a:off x="3038965" y="577831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95" name="等腰三角形 94"/>
            <p:cNvSpPr/>
            <p:nvPr>
              <p:custDataLst>
                <p:tags r:id="rId84"/>
              </p:custDataLst>
            </p:nvPr>
          </p:nvSpPr>
          <p:spPr>
            <a:xfrm rot="16200000">
              <a:off x="3366715" y="577831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96" name="等腰三角形 95"/>
            <p:cNvSpPr/>
            <p:nvPr>
              <p:custDataLst>
                <p:tags r:id="rId85"/>
              </p:custDataLst>
            </p:nvPr>
          </p:nvSpPr>
          <p:spPr>
            <a:xfrm rot="16200000">
              <a:off x="2054585" y="605974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97" name="等腰三角形 96"/>
            <p:cNvSpPr/>
            <p:nvPr>
              <p:custDataLst>
                <p:tags r:id="rId86"/>
              </p:custDataLst>
            </p:nvPr>
          </p:nvSpPr>
          <p:spPr>
            <a:xfrm rot="16200000">
              <a:off x="2383115" y="605974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98" name="等腰三角形 97"/>
            <p:cNvSpPr/>
            <p:nvPr>
              <p:custDataLst>
                <p:tags r:id="rId87"/>
              </p:custDataLst>
            </p:nvPr>
          </p:nvSpPr>
          <p:spPr>
            <a:xfrm rot="16200000">
              <a:off x="2710434" y="605974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99" name="等腰三角形 98"/>
            <p:cNvSpPr/>
            <p:nvPr>
              <p:custDataLst>
                <p:tags r:id="rId88"/>
              </p:custDataLst>
            </p:nvPr>
          </p:nvSpPr>
          <p:spPr>
            <a:xfrm rot="16200000">
              <a:off x="3038965" y="605974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00" name="等腰三角形 99"/>
            <p:cNvSpPr/>
            <p:nvPr>
              <p:custDataLst>
                <p:tags r:id="rId89"/>
              </p:custDataLst>
            </p:nvPr>
          </p:nvSpPr>
          <p:spPr>
            <a:xfrm rot="16200000">
              <a:off x="3366715" y="605974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01" name="等腰三角形 100"/>
            <p:cNvSpPr/>
            <p:nvPr>
              <p:custDataLst>
                <p:tags r:id="rId90"/>
              </p:custDataLst>
            </p:nvPr>
          </p:nvSpPr>
          <p:spPr>
            <a:xfrm rot="16200000">
              <a:off x="1725196" y="5210377"/>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02" name="等腰三角形 101"/>
            <p:cNvSpPr/>
            <p:nvPr>
              <p:custDataLst>
                <p:tags r:id="rId91"/>
              </p:custDataLst>
            </p:nvPr>
          </p:nvSpPr>
          <p:spPr>
            <a:xfrm rot="16200000">
              <a:off x="1725196" y="5495353"/>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03" name="等腰三角形 102"/>
            <p:cNvSpPr/>
            <p:nvPr>
              <p:custDataLst>
                <p:tags r:id="rId92"/>
              </p:custDataLst>
            </p:nvPr>
          </p:nvSpPr>
          <p:spPr>
            <a:xfrm rot="16200000">
              <a:off x="1725196" y="577831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04" name="等腰三角形 103"/>
            <p:cNvSpPr/>
            <p:nvPr>
              <p:custDataLst>
                <p:tags r:id="rId93"/>
              </p:custDataLst>
            </p:nvPr>
          </p:nvSpPr>
          <p:spPr>
            <a:xfrm rot="16200000">
              <a:off x="1725196" y="605974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05" name="等腰三角形 104"/>
            <p:cNvSpPr/>
            <p:nvPr>
              <p:custDataLst>
                <p:tags r:id="rId94"/>
              </p:custDataLst>
            </p:nvPr>
          </p:nvSpPr>
          <p:spPr>
            <a:xfrm rot="16200000">
              <a:off x="2054586" y="6336605"/>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06" name="等腰三角形 105"/>
            <p:cNvSpPr/>
            <p:nvPr>
              <p:custDataLst>
                <p:tags r:id="rId95"/>
              </p:custDataLst>
            </p:nvPr>
          </p:nvSpPr>
          <p:spPr>
            <a:xfrm rot="16200000">
              <a:off x="2383116" y="6336605"/>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07" name="等腰三角形 106"/>
            <p:cNvSpPr/>
            <p:nvPr>
              <p:custDataLst>
                <p:tags r:id="rId96"/>
              </p:custDataLst>
            </p:nvPr>
          </p:nvSpPr>
          <p:spPr>
            <a:xfrm rot="16200000">
              <a:off x="2710435" y="6336605"/>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08" name="等腰三角形 107"/>
            <p:cNvSpPr/>
            <p:nvPr>
              <p:custDataLst>
                <p:tags r:id="rId97"/>
              </p:custDataLst>
            </p:nvPr>
          </p:nvSpPr>
          <p:spPr>
            <a:xfrm rot="16200000">
              <a:off x="3038966" y="6336605"/>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09" name="等腰三角形 108"/>
            <p:cNvSpPr/>
            <p:nvPr>
              <p:custDataLst>
                <p:tags r:id="rId98"/>
              </p:custDataLst>
            </p:nvPr>
          </p:nvSpPr>
          <p:spPr>
            <a:xfrm rot="16200000">
              <a:off x="3366716" y="6336605"/>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10" name="等腰三角形 109"/>
            <p:cNvSpPr/>
            <p:nvPr>
              <p:custDataLst>
                <p:tags r:id="rId99"/>
              </p:custDataLst>
            </p:nvPr>
          </p:nvSpPr>
          <p:spPr>
            <a:xfrm rot="16200000">
              <a:off x="1725197" y="6336605"/>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grpSp>
      <p:sp>
        <p:nvSpPr>
          <p:cNvPr id="112" name="矩形 111"/>
          <p:cNvSpPr/>
          <p:nvPr>
            <p:custDataLst>
              <p:tags r:id="rId100"/>
            </p:custDataLst>
          </p:nvPr>
        </p:nvSpPr>
        <p:spPr>
          <a:xfrm>
            <a:off x="4008818" y="2814816"/>
            <a:ext cx="6411636" cy="2627051"/>
          </a:xfrm>
          <a:prstGeom prst="rect">
            <a:avLst/>
          </a:prstGeom>
          <a:gradFill>
            <a:gsLst>
              <a:gs pos="0">
                <a:schemeClr val="accent3"/>
              </a:gs>
              <a:gs pos="100000">
                <a:schemeClr val="accent2"/>
              </a:gs>
            </a:gsLst>
            <a:lin ang="10800000" scaled="0"/>
          </a:gradFill>
          <a:ln w="38100">
            <a:solidFill>
              <a:schemeClr val="tx1"/>
            </a:solidFill>
          </a:ln>
          <a:effectLst>
            <a:outerShdw blurRad="508000" dist="50800" dir="5400000" algn="t" rotWithShape="0">
              <a:srgbClr val="241DB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13" name="矩形: 圆角 112"/>
          <p:cNvSpPr/>
          <p:nvPr>
            <p:custDataLst>
              <p:tags r:id="rId101"/>
            </p:custDataLst>
          </p:nvPr>
        </p:nvSpPr>
        <p:spPr>
          <a:xfrm>
            <a:off x="1945054" y="1474609"/>
            <a:ext cx="6411630" cy="2663074"/>
          </a:xfrm>
          <a:prstGeom prst="roundRect">
            <a:avLst>
              <a:gd name="adj" fmla="val 0"/>
            </a:avLst>
          </a:prstGeom>
          <a:pattFill prst="solidDmnd">
            <a:fgClr>
              <a:schemeClr val="accent2"/>
            </a:fgClr>
            <a:bgClr>
              <a:schemeClr val="bg1"/>
            </a:bgClr>
          </a:pattFill>
          <a:ln w="50800">
            <a:solidFill>
              <a:schemeClr val="tx1"/>
            </a:solidFill>
          </a:ln>
          <a:effectLst>
            <a:outerShdw blurRad="508000" dist="38100" dir="5400000" algn="t" rotWithShape="0">
              <a:srgbClr val="241DB5">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14" name="矩形: 圆角 113"/>
          <p:cNvSpPr/>
          <p:nvPr>
            <p:custDataLst>
              <p:tags r:id="rId102"/>
            </p:custDataLst>
          </p:nvPr>
        </p:nvSpPr>
        <p:spPr>
          <a:xfrm>
            <a:off x="2328812" y="1883692"/>
            <a:ext cx="7720005" cy="3114576"/>
          </a:xfrm>
          <a:prstGeom prst="roundRect">
            <a:avLst>
              <a:gd name="adj" fmla="val 0"/>
            </a:avLst>
          </a:prstGeom>
          <a:solidFill>
            <a:schemeClr val="bg1"/>
          </a:solidFill>
          <a:ln w="50800">
            <a:solidFill>
              <a:schemeClr val="tx1"/>
            </a:solidFill>
          </a:ln>
          <a:effectLst>
            <a:outerShdw blurRad="508000" dist="38100" dir="5400000" algn="t" rotWithShape="0">
              <a:srgbClr val="241DB5">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grpSp>
        <p:nvGrpSpPr>
          <p:cNvPr id="115" name="组合 114"/>
          <p:cNvGrpSpPr/>
          <p:nvPr>
            <p:custDataLst>
              <p:tags r:id="rId103"/>
            </p:custDataLst>
          </p:nvPr>
        </p:nvGrpSpPr>
        <p:grpSpPr>
          <a:xfrm>
            <a:off x="3778273" y="3761467"/>
            <a:ext cx="4516920" cy="56834"/>
            <a:chOff x="3116652" y="3539429"/>
            <a:chExt cx="6066666" cy="0"/>
          </a:xfrm>
        </p:grpSpPr>
        <p:cxnSp>
          <p:nvCxnSpPr>
            <p:cNvPr id="116" name="直接连接符 115"/>
            <p:cNvCxnSpPr/>
            <p:nvPr>
              <p:custDataLst>
                <p:tags r:id="rId104"/>
              </p:custDataLst>
            </p:nvPr>
          </p:nvCxnSpPr>
          <p:spPr>
            <a:xfrm rot="10800000" flipH="1">
              <a:off x="3949040" y="3539429"/>
              <a:ext cx="160631" cy="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custDataLst>
                <p:tags r:id="rId105"/>
              </p:custDataLst>
            </p:nvPr>
          </p:nvCxnSpPr>
          <p:spPr>
            <a:xfrm>
              <a:off x="4245998" y="3539429"/>
              <a:ext cx="4650352" cy="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custDataLst>
                <p:tags r:id="rId106"/>
              </p:custDataLst>
            </p:nvPr>
          </p:nvCxnSpPr>
          <p:spPr>
            <a:xfrm>
              <a:off x="3116652" y="3539429"/>
              <a:ext cx="714135" cy="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custDataLst>
                <p:tags r:id="rId107"/>
              </p:custDataLst>
            </p:nvPr>
          </p:nvCxnSpPr>
          <p:spPr>
            <a:xfrm rot="10800000" flipH="1">
              <a:off x="9022687" y="3539429"/>
              <a:ext cx="160631" cy="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p:ph type="ctrTitle" hasCustomPrompt="1"/>
            <p:custDataLst>
              <p:tags r:id="rId108"/>
            </p:custDataLst>
          </p:nvPr>
        </p:nvSpPr>
        <p:spPr>
          <a:xfrm>
            <a:off x="2667000" y="2147880"/>
            <a:ext cx="6858000" cy="1487405"/>
          </a:xfrm>
        </p:spPr>
        <p:txBody>
          <a:bodyPr lIns="90000" tIns="46800" rIns="90000" bIns="46800" anchor="ctr" anchorCtr="0">
            <a:normAutofit/>
          </a:bodyPr>
          <a:lstStyle>
            <a:lvl1pPr algn="ctr">
              <a:defRPr sz="8000" u="none" strike="noStrike" kern="1200" cap="none" spc="600" normalizeH="0">
                <a:solidFill>
                  <a:schemeClr val="tx1"/>
                </a:solidFill>
                <a:uFillTx/>
                <a:latin typeface="仿宋" panose="02010609060101010101" charset="-122"/>
                <a:ea typeface="汉仪旗黑-85S" panose="00020600040101010101" pitchFamily="18" charset="-122"/>
              </a:defRPr>
            </a:lvl1pPr>
          </a:lstStyle>
          <a:p>
            <a:r>
              <a:rPr lang="zh-CN" altLang="en-US" dirty="0"/>
              <a:t>编辑标题</a:t>
            </a:r>
            <a:endParaRPr lang="zh-CN" altLang="en-US" dirty="0"/>
          </a:p>
        </p:txBody>
      </p:sp>
      <p:sp>
        <p:nvSpPr>
          <p:cNvPr id="3" name="副标题 2"/>
          <p:cNvSpPr>
            <a:spLocks noGrp="1"/>
          </p:cNvSpPr>
          <p:nvPr>
            <p:ph type="subTitle" idx="1" hasCustomPrompt="1"/>
            <p:custDataLst>
              <p:tags r:id="rId109"/>
            </p:custDataLst>
          </p:nvPr>
        </p:nvSpPr>
        <p:spPr>
          <a:xfrm>
            <a:off x="3262116" y="3981890"/>
            <a:ext cx="5667768" cy="698400"/>
          </a:xfrm>
        </p:spPr>
        <p:txBody>
          <a:bodyPr lIns="90000" tIns="46800" rIns="90000" bIns="46800">
            <a:normAutofit/>
          </a:bodyPr>
          <a:lstStyle>
            <a:lvl1pPr marL="0" indent="0" algn="ctr" eaLnBrk="1" fontAlgn="auto" latinLnBrk="0" hangingPunct="1">
              <a:lnSpc>
                <a:spcPct val="100000"/>
              </a:lnSpc>
              <a:buNone/>
              <a:defRPr sz="1600" u="none" strike="noStrike" kern="1200" cap="none" spc="200" normalizeH="0" baseline="0">
                <a:solidFill>
                  <a:schemeClr val="tx1"/>
                </a:solidFill>
                <a:uFillTx/>
                <a:latin typeface="仿宋" panose="02010609060101010101"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6" name="文本占位符 5"/>
          <p:cNvSpPr>
            <a:spLocks noGrp="1"/>
          </p:cNvSpPr>
          <p:nvPr>
            <p:ph type="body" sz="quarter" idx="15" hasCustomPrompt="1"/>
            <p:custDataLst>
              <p:tags r:id="rId110"/>
            </p:custDataLst>
          </p:nvPr>
        </p:nvSpPr>
        <p:spPr>
          <a:xfrm>
            <a:off x="8872855" y="5031740"/>
            <a:ext cx="1479550" cy="385445"/>
          </a:xfrm>
        </p:spPr>
        <p:txBody>
          <a:bodyPr lIns="90000" tIns="46800" rIns="90000" bIns="46800" anchor="ctr">
            <a:normAutofit/>
          </a:bodyPr>
          <a:lstStyle>
            <a:lvl1pPr marL="0" indent="0" algn="ctr">
              <a:buNone/>
              <a:defRPr sz="1400" u="none" strike="noStrike" kern="1200" cap="none" spc="150" normalizeH="0">
                <a:latin typeface="仿宋" panose="02010609060101010101" charset="-122"/>
              </a:defRPr>
            </a:lvl1pPr>
          </a:lstStyle>
          <a:p>
            <a:pPr lvl="0"/>
            <a:r>
              <a:rPr lang="zh-CN" altLang="en-US" dirty="0"/>
              <a:t>编辑文本</a:t>
            </a:r>
            <a:endParaRPr lang="zh-CN" altLang="en-US" dirty="0"/>
          </a:p>
        </p:txBody>
      </p:sp>
      <p:sp>
        <p:nvSpPr>
          <p:cNvPr id="5" name="文本占位符 4"/>
          <p:cNvSpPr>
            <a:spLocks noGrp="1"/>
          </p:cNvSpPr>
          <p:nvPr>
            <p:ph type="body" sz="quarter" idx="13" hasCustomPrompt="1"/>
            <p:custDataLst>
              <p:tags r:id="rId111"/>
            </p:custDataLst>
          </p:nvPr>
        </p:nvSpPr>
        <p:spPr>
          <a:xfrm>
            <a:off x="3840991" y="5543197"/>
            <a:ext cx="1801925" cy="355600"/>
          </a:xfrm>
        </p:spPr>
        <p:txBody>
          <a:bodyPr lIns="90000" tIns="46800" rIns="90000" bIns="46800" anchor="ctr">
            <a:normAutofit/>
          </a:bodyPr>
          <a:lstStyle>
            <a:lvl1pPr marL="0" indent="0" algn="ctr">
              <a:buNone/>
              <a:defRPr sz="1400" u="none" strike="noStrike" kern="1200" cap="none" spc="150" normalizeH="0">
                <a:solidFill>
                  <a:schemeClr val="tx1"/>
                </a:solidFill>
                <a:latin typeface="仿宋" panose="02010609060101010101" charset="-122"/>
              </a:defRPr>
            </a:lvl1pPr>
          </a:lstStyle>
          <a:p>
            <a:pPr lvl="0"/>
            <a:r>
              <a:rPr lang="zh-CN" altLang="en-US" dirty="0"/>
              <a:t>编辑文本</a:t>
            </a:r>
            <a:endParaRPr lang="zh-CN" altLang="en-US" dirty="0"/>
          </a:p>
        </p:txBody>
      </p:sp>
      <p:sp>
        <p:nvSpPr>
          <p:cNvPr id="120" name="文本占位符 119"/>
          <p:cNvSpPr>
            <a:spLocks noGrp="1"/>
          </p:cNvSpPr>
          <p:nvPr>
            <p:ph type="body" sz="quarter" idx="14" hasCustomPrompt="1"/>
            <p:custDataLst>
              <p:tags r:id="rId112"/>
            </p:custDataLst>
          </p:nvPr>
        </p:nvSpPr>
        <p:spPr>
          <a:xfrm>
            <a:off x="5712914" y="5542797"/>
            <a:ext cx="1839645" cy="356400"/>
          </a:xfrm>
        </p:spPr>
        <p:txBody>
          <a:bodyPr lIns="90000" tIns="46800" rIns="90000" bIns="46800" anchor="ctr">
            <a:normAutofit/>
          </a:bodyPr>
          <a:lstStyle>
            <a:lvl1pPr marL="0" indent="0" algn="ctr">
              <a:buNone/>
              <a:defRPr sz="1400" u="none" strike="noStrike" kern="1200" cap="none" spc="150" normalizeH="0">
                <a:solidFill>
                  <a:schemeClr val="tx1"/>
                </a:solidFill>
                <a:latin typeface="仿宋" panose="02010609060101010101" charset="-122"/>
              </a:defRPr>
            </a:lvl1pPr>
          </a:lstStyle>
          <a:p>
            <a:pPr lvl="0"/>
            <a:r>
              <a:rPr lang="zh-CN" altLang="en-US" dirty="0"/>
              <a:t>编辑文本</a:t>
            </a:r>
            <a:endParaRPr lang="zh-CN" altLang="en-US" dirty="0"/>
          </a:p>
        </p:txBody>
      </p:sp>
      <p:sp>
        <p:nvSpPr>
          <p:cNvPr id="16" name="日期占位符 15"/>
          <p:cNvSpPr>
            <a:spLocks noGrp="1"/>
          </p:cNvSpPr>
          <p:nvPr>
            <p:ph type="dt" sz="half" idx="10"/>
            <p:custDataLst>
              <p:tags r:id="rId113"/>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114"/>
            </p:custDataLst>
          </p:nvPr>
        </p:nvSpPr>
        <p:spPr/>
        <p:txBody>
          <a:bodyPr/>
          <a:lstStyle/>
          <a:p>
            <a:endParaRPr lang="zh-CN" altLang="en-US" dirty="0"/>
          </a:p>
        </p:txBody>
      </p:sp>
      <p:sp>
        <p:nvSpPr>
          <p:cNvPr id="18" name="灯片编号占位符 17"/>
          <p:cNvSpPr>
            <a:spLocks noGrp="1"/>
          </p:cNvSpPr>
          <p:nvPr>
            <p:ph type="sldNum" sz="quarter" idx="12"/>
            <p:custDataLst>
              <p:tags r:id="rId115"/>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2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lvl1pPr>
              <a:lnSpc>
                <a:spcPct val="120000"/>
              </a:lnSpc>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lvl1pPr>
              <a:lnSpc>
                <a:spcPct val="120000"/>
              </a:lnSpc>
              <a:defRPr/>
            </a:lvl1p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lnSpc>
                <a:spcPct val="120000"/>
              </a:lnSpc>
              <a:defRPr/>
            </a:lvl1pPr>
          </a:lstStyle>
          <a:p>
            <a:fld id="{49AE70B2-8BF9-45C0-BB95-33D1B9D3A854}"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bg>
      <p:bgPr>
        <a:gradFill>
          <a:gsLst>
            <a:gs pos="0">
              <a:schemeClr val="accent1"/>
            </a:gs>
            <a:gs pos="100000">
              <a:schemeClr val="accent2"/>
            </a:gs>
          </a:gsLst>
          <a:lin ang="0" scaled="0"/>
        </a:gradFill>
        <a:effectLst/>
      </p:bgPr>
    </p:bg>
    <p:spTree>
      <p:nvGrpSpPr>
        <p:cNvPr id="1" name=""/>
        <p:cNvGrpSpPr/>
        <p:nvPr/>
      </p:nvGrpSpPr>
      <p:grpSpPr>
        <a:xfrm>
          <a:off x="0" y="0"/>
          <a:ext cx="0" cy="0"/>
          <a:chOff x="0" y="0"/>
          <a:chExt cx="0" cy="0"/>
        </a:xfrm>
      </p:grpSpPr>
      <p:grpSp>
        <p:nvGrpSpPr>
          <p:cNvPr id="7" name="组合 6"/>
          <p:cNvGrpSpPr/>
          <p:nvPr>
            <p:custDataLst>
              <p:tags r:id="rId2"/>
            </p:custDataLst>
          </p:nvPr>
        </p:nvGrpSpPr>
        <p:grpSpPr>
          <a:xfrm>
            <a:off x="1203422" y="1145207"/>
            <a:ext cx="2298965" cy="2049458"/>
            <a:chOff x="8821007" y="7630578"/>
            <a:chExt cx="2718560" cy="2423515"/>
          </a:xfrm>
          <a:solidFill>
            <a:schemeClr val="bg1"/>
          </a:solidFill>
          <a:effectLst>
            <a:outerShdw blurRad="254000" dist="38100" dir="5400000" algn="t" rotWithShape="0">
              <a:prstClr val="black">
                <a:alpha val="20000"/>
              </a:prstClr>
            </a:outerShdw>
          </a:effectLst>
        </p:grpSpPr>
        <p:sp>
          <p:nvSpPr>
            <p:cNvPr id="8" name="椭圆 7"/>
            <p:cNvSpPr/>
            <p:nvPr>
              <p:custDataLst>
                <p:tags r:id="rId3"/>
              </p:custDataLst>
            </p:nvPr>
          </p:nvSpPr>
          <p:spPr>
            <a:xfrm>
              <a:off x="8821007" y="763057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9" name="椭圆 8"/>
            <p:cNvSpPr/>
            <p:nvPr>
              <p:custDataLst>
                <p:tags r:id="rId4"/>
              </p:custDataLst>
            </p:nvPr>
          </p:nvSpPr>
          <p:spPr>
            <a:xfrm>
              <a:off x="9198273" y="763057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0" name="椭圆 9"/>
            <p:cNvSpPr/>
            <p:nvPr>
              <p:custDataLst>
                <p:tags r:id="rId5"/>
              </p:custDataLst>
            </p:nvPr>
          </p:nvSpPr>
          <p:spPr>
            <a:xfrm>
              <a:off x="9569152" y="763057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1" name="椭圆 10"/>
            <p:cNvSpPr/>
            <p:nvPr>
              <p:custDataLst>
                <p:tags r:id="rId6"/>
              </p:custDataLst>
            </p:nvPr>
          </p:nvSpPr>
          <p:spPr>
            <a:xfrm>
              <a:off x="9946418" y="763057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2" name="椭圆 11"/>
            <p:cNvSpPr/>
            <p:nvPr>
              <p:custDataLst>
                <p:tags r:id="rId7"/>
              </p:custDataLst>
            </p:nvPr>
          </p:nvSpPr>
          <p:spPr>
            <a:xfrm>
              <a:off x="10312429" y="763057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3" name="椭圆 12"/>
            <p:cNvSpPr/>
            <p:nvPr>
              <p:custDataLst>
                <p:tags r:id="rId8"/>
              </p:custDataLst>
            </p:nvPr>
          </p:nvSpPr>
          <p:spPr>
            <a:xfrm>
              <a:off x="10689695" y="763057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4" name="椭圆 13"/>
            <p:cNvSpPr/>
            <p:nvPr>
              <p:custDataLst>
                <p:tags r:id="rId9"/>
              </p:custDataLst>
            </p:nvPr>
          </p:nvSpPr>
          <p:spPr>
            <a:xfrm>
              <a:off x="11060574" y="763057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5" name="椭圆 14"/>
            <p:cNvSpPr/>
            <p:nvPr>
              <p:custDataLst>
                <p:tags r:id="rId10"/>
              </p:custDataLst>
            </p:nvPr>
          </p:nvSpPr>
          <p:spPr>
            <a:xfrm>
              <a:off x="11437840" y="763057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6" name="椭圆 15"/>
            <p:cNvSpPr/>
            <p:nvPr>
              <p:custDataLst>
                <p:tags r:id="rId11"/>
              </p:custDataLst>
            </p:nvPr>
          </p:nvSpPr>
          <p:spPr>
            <a:xfrm>
              <a:off x="8821007" y="797852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7" name="椭圆 16"/>
            <p:cNvSpPr/>
            <p:nvPr>
              <p:custDataLst>
                <p:tags r:id="rId12"/>
              </p:custDataLst>
            </p:nvPr>
          </p:nvSpPr>
          <p:spPr>
            <a:xfrm>
              <a:off x="9198273" y="797852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8" name="椭圆 17"/>
            <p:cNvSpPr/>
            <p:nvPr>
              <p:custDataLst>
                <p:tags r:id="rId13"/>
              </p:custDataLst>
            </p:nvPr>
          </p:nvSpPr>
          <p:spPr>
            <a:xfrm>
              <a:off x="9569152" y="797852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9" name="椭圆 18"/>
            <p:cNvSpPr/>
            <p:nvPr>
              <p:custDataLst>
                <p:tags r:id="rId14"/>
              </p:custDataLst>
            </p:nvPr>
          </p:nvSpPr>
          <p:spPr>
            <a:xfrm>
              <a:off x="9946418" y="797852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20" name="椭圆 19"/>
            <p:cNvSpPr/>
            <p:nvPr>
              <p:custDataLst>
                <p:tags r:id="rId15"/>
              </p:custDataLst>
            </p:nvPr>
          </p:nvSpPr>
          <p:spPr>
            <a:xfrm>
              <a:off x="10312429" y="797852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21" name="椭圆 20"/>
            <p:cNvSpPr/>
            <p:nvPr>
              <p:custDataLst>
                <p:tags r:id="rId16"/>
              </p:custDataLst>
            </p:nvPr>
          </p:nvSpPr>
          <p:spPr>
            <a:xfrm>
              <a:off x="10689695" y="797852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22" name="椭圆 21"/>
            <p:cNvSpPr/>
            <p:nvPr>
              <p:custDataLst>
                <p:tags r:id="rId17"/>
              </p:custDataLst>
            </p:nvPr>
          </p:nvSpPr>
          <p:spPr>
            <a:xfrm>
              <a:off x="11060574" y="797852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23" name="椭圆 22"/>
            <p:cNvSpPr/>
            <p:nvPr>
              <p:custDataLst>
                <p:tags r:id="rId18"/>
              </p:custDataLst>
            </p:nvPr>
          </p:nvSpPr>
          <p:spPr>
            <a:xfrm>
              <a:off x="11437840" y="797852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24" name="椭圆 23"/>
            <p:cNvSpPr/>
            <p:nvPr>
              <p:custDataLst>
                <p:tags r:id="rId19"/>
              </p:custDataLst>
            </p:nvPr>
          </p:nvSpPr>
          <p:spPr>
            <a:xfrm>
              <a:off x="8821007" y="8301627"/>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25" name="椭圆 24"/>
            <p:cNvSpPr/>
            <p:nvPr>
              <p:custDataLst>
                <p:tags r:id="rId20"/>
              </p:custDataLst>
            </p:nvPr>
          </p:nvSpPr>
          <p:spPr>
            <a:xfrm>
              <a:off x="9198273" y="8301627"/>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26" name="椭圆 25"/>
            <p:cNvSpPr/>
            <p:nvPr>
              <p:custDataLst>
                <p:tags r:id="rId21"/>
              </p:custDataLst>
            </p:nvPr>
          </p:nvSpPr>
          <p:spPr>
            <a:xfrm>
              <a:off x="9569152" y="8301627"/>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27" name="椭圆 26"/>
            <p:cNvSpPr/>
            <p:nvPr>
              <p:custDataLst>
                <p:tags r:id="rId22"/>
              </p:custDataLst>
            </p:nvPr>
          </p:nvSpPr>
          <p:spPr>
            <a:xfrm>
              <a:off x="9946418" y="8301627"/>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28" name="椭圆 27"/>
            <p:cNvSpPr/>
            <p:nvPr>
              <p:custDataLst>
                <p:tags r:id="rId23"/>
              </p:custDataLst>
            </p:nvPr>
          </p:nvSpPr>
          <p:spPr>
            <a:xfrm>
              <a:off x="10312429" y="8301627"/>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29" name="椭圆 28"/>
            <p:cNvSpPr/>
            <p:nvPr>
              <p:custDataLst>
                <p:tags r:id="rId24"/>
              </p:custDataLst>
            </p:nvPr>
          </p:nvSpPr>
          <p:spPr>
            <a:xfrm>
              <a:off x="10689695" y="8301627"/>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30" name="椭圆 29"/>
            <p:cNvSpPr/>
            <p:nvPr>
              <p:custDataLst>
                <p:tags r:id="rId25"/>
              </p:custDataLst>
            </p:nvPr>
          </p:nvSpPr>
          <p:spPr>
            <a:xfrm>
              <a:off x="11060574" y="8301627"/>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31" name="椭圆 30"/>
            <p:cNvSpPr/>
            <p:nvPr>
              <p:custDataLst>
                <p:tags r:id="rId26"/>
              </p:custDataLst>
            </p:nvPr>
          </p:nvSpPr>
          <p:spPr>
            <a:xfrm>
              <a:off x="11437840" y="8301627"/>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32" name="椭圆 31"/>
            <p:cNvSpPr/>
            <p:nvPr>
              <p:custDataLst>
                <p:tags r:id="rId27"/>
              </p:custDataLst>
            </p:nvPr>
          </p:nvSpPr>
          <p:spPr>
            <a:xfrm>
              <a:off x="8821007" y="8628866"/>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33" name="椭圆 32"/>
            <p:cNvSpPr/>
            <p:nvPr>
              <p:custDataLst>
                <p:tags r:id="rId28"/>
              </p:custDataLst>
            </p:nvPr>
          </p:nvSpPr>
          <p:spPr>
            <a:xfrm>
              <a:off x="9198273" y="8628866"/>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34" name="椭圆 33"/>
            <p:cNvSpPr/>
            <p:nvPr>
              <p:custDataLst>
                <p:tags r:id="rId29"/>
              </p:custDataLst>
            </p:nvPr>
          </p:nvSpPr>
          <p:spPr>
            <a:xfrm>
              <a:off x="9569152" y="8628866"/>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35" name="椭圆 34"/>
            <p:cNvSpPr/>
            <p:nvPr>
              <p:custDataLst>
                <p:tags r:id="rId30"/>
              </p:custDataLst>
            </p:nvPr>
          </p:nvSpPr>
          <p:spPr>
            <a:xfrm>
              <a:off x="9946418" y="8628866"/>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36" name="椭圆 35"/>
            <p:cNvSpPr/>
            <p:nvPr>
              <p:custDataLst>
                <p:tags r:id="rId31"/>
              </p:custDataLst>
            </p:nvPr>
          </p:nvSpPr>
          <p:spPr>
            <a:xfrm>
              <a:off x="10312429" y="8628866"/>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37" name="椭圆 36"/>
            <p:cNvSpPr/>
            <p:nvPr>
              <p:custDataLst>
                <p:tags r:id="rId32"/>
              </p:custDataLst>
            </p:nvPr>
          </p:nvSpPr>
          <p:spPr>
            <a:xfrm>
              <a:off x="10689695" y="8628866"/>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38" name="椭圆 37"/>
            <p:cNvSpPr/>
            <p:nvPr>
              <p:custDataLst>
                <p:tags r:id="rId33"/>
              </p:custDataLst>
            </p:nvPr>
          </p:nvSpPr>
          <p:spPr>
            <a:xfrm>
              <a:off x="11060574" y="8628866"/>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39" name="椭圆 38"/>
            <p:cNvSpPr/>
            <p:nvPr>
              <p:custDataLst>
                <p:tags r:id="rId34"/>
              </p:custDataLst>
            </p:nvPr>
          </p:nvSpPr>
          <p:spPr>
            <a:xfrm>
              <a:off x="11437840" y="8628866"/>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40" name="椭圆 39"/>
            <p:cNvSpPr/>
            <p:nvPr>
              <p:custDataLst>
                <p:tags r:id="rId35"/>
              </p:custDataLst>
            </p:nvPr>
          </p:nvSpPr>
          <p:spPr>
            <a:xfrm>
              <a:off x="8821007" y="8951965"/>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41" name="椭圆 40"/>
            <p:cNvSpPr/>
            <p:nvPr>
              <p:custDataLst>
                <p:tags r:id="rId36"/>
              </p:custDataLst>
            </p:nvPr>
          </p:nvSpPr>
          <p:spPr>
            <a:xfrm>
              <a:off x="9198273" y="8951965"/>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42" name="椭圆 41"/>
            <p:cNvSpPr/>
            <p:nvPr>
              <p:custDataLst>
                <p:tags r:id="rId37"/>
              </p:custDataLst>
            </p:nvPr>
          </p:nvSpPr>
          <p:spPr>
            <a:xfrm>
              <a:off x="9569152" y="8951965"/>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43" name="椭圆 42"/>
            <p:cNvSpPr/>
            <p:nvPr>
              <p:custDataLst>
                <p:tags r:id="rId38"/>
              </p:custDataLst>
            </p:nvPr>
          </p:nvSpPr>
          <p:spPr>
            <a:xfrm>
              <a:off x="9946418" y="8951965"/>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44" name="椭圆 43"/>
            <p:cNvSpPr/>
            <p:nvPr>
              <p:custDataLst>
                <p:tags r:id="rId39"/>
              </p:custDataLst>
            </p:nvPr>
          </p:nvSpPr>
          <p:spPr>
            <a:xfrm>
              <a:off x="10312429" y="8951965"/>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45" name="椭圆 44"/>
            <p:cNvSpPr/>
            <p:nvPr>
              <p:custDataLst>
                <p:tags r:id="rId40"/>
              </p:custDataLst>
            </p:nvPr>
          </p:nvSpPr>
          <p:spPr>
            <a:xfrm>
              <a:off x="10689695" y="8951965"/>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46" name="椭圆 45"/>
            <p:cNvSpPr/>
            <p:nvPr>
              <p:custDataLst>
                <p:tags r:id="rId41"/>
              </p:custDataLst>
            </p:nvPr>
          </p:nvSpPr>
          <p:spPr>
            <a:xfrm>
              <a:off x="11060574" y="8951965"/>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47" name="椭圆 46"/>
            <p:cNvSpPr/>
            <p:nvPr>
              <p:custDataLst>
                <p:tags r:id="rId42"/>
              </p:custDataLst>
            </p:nvPr>
          </p:nvSpPr>
          <p:spPr>
            <a:xfrm>
              <a:off x="11437840" y="8951965"/>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grpSp>
          <p:nvGrpSpPr>
            <p:cNvPr id="48" name="组合 47"/>
            <p:cNvGrpSpPr/>
            <p:nvPr/>
          </p:nvGrpSpPr>
          <p:grpSpPr>
            <a:xfrm>
              <a:off x="8821007" y="9308201"/>
              <a:ext cx="2718560" cy="101727"/>
              <a:chOff x="8821007" y="9308201"/>
              <a:chExt cx="2718560" cy="101727"/>
            </a:xfrm>
            <a:grpFill/>
          </p:grpSpPr>
          <p:sp>
            <p:nvSpPr>
              <p:cNvPr id="67" name="椭圆 66"/>
              <p:cNvSpPr/>
              <p:nvPr>
                <p:custDataLst>
                  <p:tags r:id="rId43"/>
                </p:custDataLst>
              </p:nvPr>
            </p:nvSpPr>
            <p:spPr>
              <a:xfrm>
                <a:off x="8821007"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68" name="椭圆 67"/>
              <p:cNvSpPr/>
              <p:nvPr>
                <p:custDataLst>
                  <p:tags r:id="rId44"/>
                </p:custDataLst>
              </p:nvPr>
            </p:nvSpPr>
            <p:spPr>
              <a:xfrm>
                <a:off x="9198273"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69" name="椭圆 68"/>
              <p:cNvSpPr/>
              <p:nvPr>
                <p:custDataLst>
                  <p:tags r:id="rId45"/>
                </p:custDataLst>
              </p:nvPr>
            </p:nvSpPr>
            <p:spPr>
              <a:xfrm>
                <a:off x="9569152"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70" name="椭圆 69"/>
              <p:cNvSpPr/>
              <p:nvPr>
                <p:custDataLst>
                  <p:tags r:id="rId46"/>
                </p:custDataLst>
              </p:nvPr>
            </p:nvSpPr>
            <p:spPr>
              <a:xfrm>
                <a:off x="9946418"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71" name="椭圆 70"/>
              <p:cNvSpPr/>
              <p:nvPr>
                <p:custDataLst>
                  <p:tags r:id="rId47"/>
                </p:custDataLst>
              </p:nvPr>
            </p:nvSpPr>
            <p:spPr>
              <a:xfrm>
                <a:off x="10312429"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72" name="椭圆 71"/>
              <p:cNvSpPr/>
              <p:nvPr>
                <p:custDataLst>
                  <p:tags r:id="rId48"/>
                </p:custDataLst>
              </p:nvPr>
            </p:nvSpPr>
            <p:spPr>
              <a:xfrm>
                <a:off x="10689695"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73" name="椭圆 72"/>
              <p:cNvSpPr/>
              <p:nvPr>
                <p:custDataLst>
                  <p:tags r:id="rId49"/>
                </p:custDataLst>
              </p:nvPr>
            </p:nvSpPr>
            <p:spPr>
              <a:xfrm>
                <a:off x="11060574"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仿宋" panose="02010609060101010101" charset="-122"/>
                  <a:ea typeface="微软雅黑" panose="020B0503020204020204" charset="-122"/>
                  <a:cs typeface="仿宋" panose="02010609060101010101" charset="-122"/>
                </a:endParaRPr>
              </a:p>
            </p:txBody>
          </p:sp>
          <p:sp>
            <p:nvSpPr>
              <p:cNvPr id="74" name="椭圆 73"/>
              <p:cNvSpPr/>
              <p:nvPr>
                <p:custDataLst>
                  <p:tags r:id="rId50"/>
                </p:custDataLst>
              </p:nvPr>
            </p:nvSpPr>
            <p:spPr>
              <a:xfrm>
                <a:off x="11437840"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grpSp>
        <p:grpSp>
          <p:nvGrpSpPr>
            <p:cNvPr id="49" name="组合 48"/>
            <p:cNvGrpSpPr/>
            <p:nvPr/>
          </p:nvGrpSpPr>
          <p:grpSpPr>
            <a:xfrm>
              <a:off x="8821007" y="9628241"/>
              <a:ext cx="2718560" cy="101727"/>
              <a:chOff x="8821007" y="9308201"/>
              <a:chExt cx="2718560" cy="101727"/>
            </a:xfrm>
            <a:grpFill/>
          </p:grpSpPr>
          <p:sp>
            <p:nvSpPr>
              <p:cNvPr id="59" name="椭圆 58"/>
              <p:cNvSpPr/>
              <p:nvPr>
                <p:custDataLst>
                  <p:tags r:id="rId51"/>
                </p:custDataLst>
              </p:nvPr>
            </p:nvSpPr>
            <p:spPr>
              <a:xfrm>
                <a:off x="8821007"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60" name="椭圆 59"/>
              <p:cNvSpPr/>
              <p:nvPr>
                <p:custDataLst>
                  <p:tags r:id="rId52"/>
                </p:custDataLst>
              </p:nvPr>
            </p:nvSpPr>
            <p:spPr>
              <a:xfrm>
                <a:off x="9198273"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61" name="椭圆 60"/>
              <p:cNvSpPr/>
              <p:nvPr>
                <p:custDataLst>
                  <p:tags r:id="rId53"/>
                </p:custDataLst>
              </p:nvPr>
            </p:nvSpPr>
            <p:spPr>
              <a:xfrm>
                <a:off x="9569152"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62" name="椭圆 61"/>
              <p:cNvSpPr/>
              <p:nvPr>
                <p:custDataLst>
                  <p:tags r:id="rId54"/>
                </p:custDataLst>
              </p:nvPr>
            </p:nvSpPr>
            <p:spPr>
              <a:xfrm>
                <a:off x="9946418"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63" name="椭圆 62"/>
              <p:cNvSpPr/>
              <p:nvPr>
                <p:custDataLst>
                  <p:tags r:id="rId55"/>
                </p:custDataLst>
              </p:nvPr>
            </p:nvSpPr>
            <p:spPr>
              <a:xfrm>
                <a:off x="10312429"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64" name="椭圆 63"/>
              <p:cNvSpPr/>
              <p:nvPr>
                <p:custDataLst>
                  <p:tags r:id="rId56"/>
                </p:custDataLst>
              </p:nvPr>
            </p:nvSpPr>
            <p:spPr>
              <a:xfrm>
                <a:off x="10689695"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65" name="椭圆 64"/>
              <p:cNvSpPr/>
              <p:nvPr>
                <p:custDataLst>
                  <p:tags r:id="rId57"/>
                </p:custDataLst>
              </p:nvPr>
            </p:nvSpPr>
            <p:spPr>
              <a:xfrm>
                <a:off x="11060574"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66" name="椭圆 65"/>
              <p:cNvSpPr/>
              <p:nvPr>
                <p:custDataLst>
                  <p:tags r:id="rId58"/>
                </p:custDataLst>
              </p:nvPr>
            </p:nvSpPr>
            <p:spPr>
              <a:xfrm>
                <a:off x="11437840"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grpSp>
        <p:grpSp>
          <p:nvGrpSpPr>
            <p:cNvPr id="50" name="组合 49"/>
            <p:cNvGrpSpPr/>
            <p:nvPr/>
          </p:nvGrpSpPr>
          <p:grpSpPr>
            <a:xfrm>
              <a:off x="8821007" y="9952366"/>
              <a:ext cx="2718560" cy="101727"/>
              <a:chOff x="8821007" y="9308201"/>
              <a:chExt cx="2718560" cy="101727"/>
            </a:xfrm>
            <a:grpFill/>
          </p:grpSpPr>
          <p:sp>
            <p:nvSpPr>
              <p:cNvPr id="51" name="椭圆 50"/>
              <p:cNvSpPr/>
              <p:nvPr>
                <p:custDataLst>
                  <p:tags r:id="rId59"/>
                </p:custDataLst>
              </p:nvPr>
            </p:nvSpPr>
            <p:spPr>
              <a:xfrm>
                <a:off x="8821007"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52" name="椭圆 51"/>
              <p:cNvSpPr/>
              <p:nvPr>
                <p:custDataLst>
                  <p:tags r:id="rId60"/>
                </p:custDataLst>
              </p:nvPr>
            </p:nvSpPr>
            <p:spPr>
              <a:xfrm>
                <a:off x="9198273"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53" name="椭圆 52"/>
              <p:cNvSpPr/>
              <p:nvPr>
                <p:custDataLst>
                  <p:tags r:id="rId61"/>
                </p:custDataLst>
              </p:nvPr>
            </p:nvSpPr>
            <p:spPr>
              <a:xfrm>
                <a:off x="9569152"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54" name="椭圆 53"/>
              <p:cNvSpPr/>
              <p:nvPr>
                <p:custDataLst>
                  <p:tags r:id="rId62"/>
                </p:custDataLst>
              </p:nvPr>
            </p:nvSpPr>
            <p:spPr>
              <a:xfrm>
                <a:off x="9946418"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55" name="椭圆 54"/>
              <p:cNvSpPr/>
              <p:nvPr>
                <p:custDataLst>
                  <p:tags r:id="rId63"/>
                </p:custDataLst>
              </p:nvPr>
            </p:nvSpPr>
            <p:spPr>
              <a:xfrm>
                <a:off x="10312429"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56" name="椭圆 55"/>
              <p:cNvSpPr/>
              <p:nvPr>
                <p:custDataLst>
                  <p:tags r:id="rId64"/>
                </p:custDataLst>
              </p:nvPr>
            </p:nvSpPr>
            <p:spPr>
              <a:xfrm>
                <a:off x="10689695"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57" name="椭圆 56"/>
              <p:cNvSpPr/>
              <p:nvPr>
                <p:custDataLst>
                  <p:tags r:id="rId65"/>
                </p:custDataLst>
              </p:nvPr>
            </p:nvSpPr>
            <p:spPr>
              <a:xfrm>
                <a:off x="11060574"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58" name="椭圆 57"/>
              <p:cNvSpPr/>
              <p:nvPr>
                <p:custDataLst>
                  <p:tags r:id="rId66"/>
                </p:custDataLst>
              </p:nvPr>
            </p:nvSpPr>
            <p:spPr>
              <a:xfrm>
                <a:off x="11437840"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grpSp>
      </p:grpSp>
      <p:grpSp>
        <p:nvGrpSpPr>
          <p:cNvPr id="75" name="组合 74"/>
          <p:cNvGrpSpPr/>
          <p:nvPr>
            <p:custDataLst>
              <p:tags r:id="rId67"/>
            </p:custDataLst>
          </p:nvPr>
        </p:nvGrpSpPr>
        <p:grpSpPr>
          <a:xfrm flipH="1">
            <a:off x="8947960" y="4579496"/>
            <a:ext cx="2224054" cy="1567753"/>
            <a:chOff x="1730626" y="5204947"/>
            <a:chExt cx="1709401" cy="1204970"/>
          </a:xfrm>
          <a:solidFill>
            <a:schemeClr val="bg1"/>
          </a:solidFill>
          <a:effectLst>
            <a:outerShdw blurRad="254000" dist="38100" dir="5400000" algn="t" rotWithShape="0">
              <a:prstClr val="black">
                <a:alpha val="20000"/>
              </a:prstClr>
            </a:outerShdw>
          </a:effectLst>
        </p:grpSpPr>
        <p:sp>
          <p:nvSpPr>
            <p:cNvPr id="76" name="等腰三角形 75"/>
            <p:cNvSpPr/>
            <p:nvPr>
              <p:custDataLst>
                <p:tags r:id="rId68"/>
              </p:custDataLst>
            </p:nvPr>
          </p:nvSpPr>
          <p:spPr>
            <a:xfrm rot="16200000">
              <a:off x="2054585" y="5210377"/>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77" name="等腰三角形 76"/>
            <p:cNvSpPr/>
            <p:nvPr>
              <p:custDataLst>
                <p:tags r:id="rId69"/>
              </p:custDataLst>
            </p:nvPr>
          </p:nvSpPr>
          <p:spPr>
            <a:xfrm rot="16200000">
              <a:off x="2383115" y="5210377"/>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78" name="等腰三角形 77"/>
            <p:cNvSpPr/>
            <p:nvPr>
              <p:custDataLst>
                <p:tags r:id="rId70"/>
              </p:custDataLst>
            </p:nvPr>
          </p:nvSpPr>
          <p:spPr>
            <a:xfrm rot="16200000">
              <a:off x="2710434" y="5210377"/>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79" name="等腰三角形 78"/>
            <p:cNvSpPr/>
            <p:nvPr>
              <p:custDataLst>
                <p:tags r:id="rId71"/>
              </p:custDataLst>
            </p:nvPr>
          </p:nvSpPr>
          <p:spPr>
            <a:xfrm rot="16200000">
              <a:off x="3038965" y="5210377"/>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80" name="等腰三角形 79"/>
            <p:cNvSpPr/>
            <p:nvPr>
              <p:custDataLst>
                <p:tags r:id="rId72"/>
              </p:custDataLst>
            </p:nvPr>
          </p:nvSpPr>
          <p:spPr>
            <a:xfrm rot="16200000">
              <a:off x="3366715" y="5210377"/>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81" name="等腰三角形 80"/>
            <p:cNvSpPr/>
            <p:nvPr>
              <p:custDataLst>
                <p:tags r:id="rId73"/>
              </p:custDataLst>
            </p:nvPr>
          </p:nvSpPr>
          <p:spPr>
            <a:xfrm rot="16200000">
              <a:off x="2054585" y="5495353"/>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82" name="等腰三角形 81"/>
            <p:cNvSpPr/>
            <p:nvPr>
              <p:custDataLst>
                <p:tags r:id="rId74"/>
              </p:custDataLst>
            </p:nvPr>
          </p:nvSpPr>
          <p:spPr>
            <a:xfrm rot="16200000">
              <a:off x="2383115" y="5495353"/>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83" name="等腰三角形 82"/>
            <p:cNvSpPr/>
            <p:nvPr>
              <p:custDataLst>
                <p:tags r:id="rId75"/>
              </p:custDataLst>
            </p:nvPr>
          </p:nvSpPr>
          <p:spPr>
            <a:xfrm rot="16200000">
              <a:off x="2710434" y="5495353"/>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84" name="等腰三角形 83"/>
            <p:cNvSpPr/>
            <p:nvPr>
              <p:custDataLst>
                <p:tags r:id="rId76"/>
              </p:custDataLst>
            </p:nvPr>
          </p:nvSpPr>
          <p:spPr>
            <a:xfrm rot="16200000">
              <a:off x="3038965" y="5495353"/>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85" name="等腰三角形 84"/>
            <p:cNvSpPr/>
            <p:nvPr>
              <p:custDataLst>
                <p:tags r:id="rId77"/>
              </p:custDataLst>
            </p:nvPr>
          </p:nvSpPr>
          <p:spPr>
            <a:xfrm rot="16200000">
              <a:off x="3366715" y="5495353"/>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86" name="等腰三角形 85"/>
            <p:cNvSpPr/>
            <p:nvPr>
              <p:custDataLst>
                <p:tags r:id="rId78"/>
              </p:custDataLst>
            </p:nvPr>
          </p:nvSpPr>
          <p:spPr>
            <a:xfrm rot="16200000">
              <a:off x="2054585" y="577831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87" name="等腰三角形 86"/>
            <p:cNvSpPr/>
            <p:nvPr>
              <p:custDataLst>
                <p:tags r:id="rId79"/>
              </p:custDataLst>
            </p:nvPr>
          </p:nvSpPr>
          <p:spPr>
            <a:xfrm rot="16200000">
              <a:off x="2383115" y="577831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88" name="等腰三角形 87"/>
            <p:cNvSpPr/>
            <p:nvPr>
              <p:custDataLst>
                <p:tags r:id="rId80"/>
              </p:custDataLst>
            </p:nvPr>
          </p:nvSpPr>
          <p:spPr>
            <a:xfrm rot="16200000">
              <a:off x="2710434" y="577831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89" name="等腰三角形 88"/>
            <p:cNvSpPr/>
            <p:nvPr>
              <p:custDataLst>
                <p:tags r:id="rId81"/>
              </p:custDataLst>
            </p:nvPr>
          </p:nvSpPr>
          <p:spPr>
            <a:xfrm rot="16200000">
              <a:off x="3038965" y="577831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90" name="等腰三角形 89"/>
            <p:cNvSpPr/>
            <p:nvPr>
              <p:custDataLst>
                <p:tags r:id="rId82"/>
              </p:custDataLst>
            </p:nvPr>
          </p:nvSpPr>
          <p:spPr>
            <a:xfrm rot="16200000">
              <a:off x="3366715" y="577831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91" name="等腰三角形 90"/>
            <p:cNvSpPr/>
            <p:nvPr>
              <p:custDataLst>
                <p:tags r:id="rId83"/>
              </p:custDataLst>
            </p:nvPr>
          </p:nvSpPr>
          <p:spPr>
            <a:xfrm rot="16200000">
              <a:off x="2054585" y="605974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92" name="等腰三角形 91"/>
            <p:cNvSpPr/>
            <p:nvPr>
              <p:custDataLst>
                <p:tags r:id="rId84"/>
              </p:custDataLst>
            </p:nvPr>
          </p:nvSpPr>
          <p:spPr>
            <a:xfrm rot="16200000">
              <a:off x="2383115" y="605974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93" name="等腰三角形 92"/>
            <p:cNvSpPr/>
            <p:nvPr>
              <p:custDataLst>
                <p:tags r:id="rId85"/>
              </p:custDataLst>
            </p:nvPr>
          </p:nvSpPr>
          <p:spPr>
            <a:xfrm rot="16200000">
              <a:off x="2710434" y="605974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94" name="等腰三角形 93"/>
            <p:cNvSpPr/>
            <p:nvPr>
              <p:custDataLst>
                <p:tags r:id="rId86"/>
              </p:custDataLst>
            </p:nvPr>
          </p:nvSpPr>
          <p:spPr>
            <a:xfrm rot="16200000">
              <a:off x="3038965" y="605974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95" name="等腰三角形 94"/>
            <p:cNvSpPr/>
            <p:nvPr>
              <p:custDataLst>
                <p:tags r:id="rId87"/>
              </p:custDataLst>
            </p:nvPr>
          </p:nvSpPr>
          <p:spPr>
            <a:xfrm rot="16200000">
              <a:off x="3366715" y="605974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96" name="等腰三角形 95"/>
            <p:cNvSpPr/>
            <p:nvPr>
              <p:custDataLst>
                <p:tags r:id="rId88"/>
              </p:custDataLst>
            </p:nvPr>
          </p:nvSpPr>
          <p:spPr>
            <a:xfrm rot="16200000">
              <a:off x="1725196" y="5210377"/>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97" name="等腰三角形 96"/>
            <p:cNvSpPr/>
            <p:nvPr>
              <p:custDataLst>
                <p:tags r:id="rId89"/>
              </p:custDataLst>
            </p:nvPr>
          </p:nvSpPr>
          <p:spPr>
            <a:xfrm rot="16200000">
              <a:off x="1725196" y="5495353"/>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98" name="等腰三角形 97"/>
            <p:cNvSpPr/>
            <p:nvPr>
              <p:custDataLst>
                <p:tags r:id="rId90"/>
              </p:custDataLst>
            </p:nvPr>
          </p:nvSpPr>
          <p:spPr>
            <a:xfrm rot="16200000">
              <a:off x="1725196" y="577831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99" name="等腰三角形 98"/>
            <p:cNvSpPr/>
            <p:nvPr>
              <p:custDataLst>
                <p:tags r:id="rId91"/>
              </p:custDataLst>
            </p:nvPr>
          </p:nvSpPr>
          <p:spPr>
            <a:xfrm rot="16200000">
              <a:off x="1725196" y="605974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00" name="等腰三角形 99"/>
            <p:cNvSpPr/>
            <p:nvPr>
              <p:custDataLst>
                <p:tags r:id="rId92"/>
              </p:custDataLst>
            </p:nvPr>
          </p:nvSpPr>
          <p:spPr>
            <a:xfrm rot="16200000">
              <a:off x="2054586" y="6336605"/>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01" name="等腰三角形 100"/>
            <p:cNvSpPr/>
            <p:nvPr>
              <p:custDataLst>
                <p:tags r:id="rId93"/>
              </p:custDataLst>
            </p:nvPr>
          </p:nvSpPr>
          <p:spPr>
            <a:xfrm rot="16200000">
              <a:off x="2383116" y="6336605"/>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02" name="等腰三角形 101"/>
            <p:cNvSpPr/>
            <p:nvPr>
              <p:custDataLst>
                <p:tags r:id="rId94"/>
              </p:custDataLst>
            </p:nvPr>
          </p:nvSpPr>
          <p:spPr>
            <a:xfrm rot="16200000">
              <a:off x="2710435" y="6336605"/>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03" name="等腰三角形 102"/>
            <p:cNvSpPr/>
            <p:nvPr>
              <p:custDataLst>
                <p:tags r:id="rId95"/>
              </p:custDataLst>
            </p:nvPr>
          </p:nvSpPr>
          <p:spPr>
            <a:xfrm rot="16200000">
              <a:off x="3038966" y="6336605"/>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04" name="等腰三角形 103"/>
            <p:cNvSpPr/>
            <p:nvPr>
              <p:custDataLst>
                <p:tags r:id="rId96"/>
              </p:custDataLst>
            </p:nvPr>
          </p:nvSpPr>
          <p:spPr>
            <a:xfrm rot="16200000">
              <a:off x="3366716" y="6336605"/>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05" name="等腰三角形 104"/>
            <p:cNvSpPr/>
            <p:nvPr>
              <p:custDataLst>
                <p:tags r:id="rId97"/>
              </p:custDataLst>
            </p:nvPr>
          </p:nvSpPr>
          <p:spPr>
            <a:xfrm rot="16200000">
              <a:off x="1725197" y="6336605"/>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grpSp>
      <p:sp>
        <p:nvSpPr>
          <p:cNvPr id="106" name="任意多边形: 形状 105"/>
          <p:cNvSpPr/>
          <p:nvPr>
            <p:custDataLst>
              <p:tags r:id="rId98"/>
            </p:custDataLst>
          </p:nvPr>
        </p:nvSpPr>
        <p:spPr>
          <a:xfrm rot="10800000" flipH="1">
            <a:off x="594521" y="4779943"/>
            <a:ext cx="3083878" cy="1038860"/>
          </a:xfrm>
          <a:custGeom>
            <a:avLst/>
            <a:gdLst>
              <a:gd name="connsiteX0" fmla="*/ 529351 w 8719305"/>
              <a:gd name="connsiteY0" fmla="*/ 329462 h 3954970"/>
              <a:gd name="connsiteX1" fmla="*/ 529351 w 8719305"/>
              <a:gd name="connsiteY1" fmla="*/ 329461 h 3954970"/>
              <a:gd name="connsiteX2" fmla="*/ 529351 w 8719305"/>
              <a:gd name="connsiteY2" fmla="*/ 329461 h 3954970"/>
              <a:gd name="connsiteX3" fmla="*/ 858812 w 8719305"/>
              <a:gd name="connsiteY3" fmla="*/ 658922 h 3954970"/>
              <a:gd name="connsiteX4" fmla="*/ 1309820 w 8719305"/>
              <a:gd name="connsiteY4" fmla="*/ 658922 h 3954970"/>
              <a:gd name="connsiteX5" fmla="*/ 1639281 w 8719305"/>
              <a:gd name="connsiteY5" fmla="*/ 329461 h 3954970"/>
              <a:gd name="connsiteX6" fmla="*/ 1639280 w 8719305"/>
              <a:gd name="connsiteY6" fmla="*/ 329461 h 3954970"/>
              <a:gd name="connsiteX7" fmla="*/ 1309819 w 8719305"/>
              <a:gd name="connsiteY7" fmla="*/ 0 h 3954970"/>
              <a:gd name="connsiteX8" fmla="*/ 858812 w 8719305"/>
              <a:gd name="connsiteY8" fmla="*/ 1 h 3954970"/>
              <a:gd name="connsiteX9" fmla="*/ 555242 w 8719305"/>
              <a:gd name="connsiteY9" fmla="*/ 201221 h 3954970"/>
              <a:gd name="connsiteX10" fmla="*/ 529351 w 8719305"/>
              <a:gd name="connsiteY10" fmla="*/ 329461 h 3954970"/>
              <a:gd name="connsiteX11" fmla="*/ 555242 w 8719305"/>
              <a:gd name="connsiteY11" fmla="*/ 457702 h 3954970"/>
              <a:gd name="connsiteX12" fmla="*/ 858812 w 8719305"/>
              <a:gd name="connsiteY12" fmla="*/ 658922 h 3954970"/>
              <a:gd name="connsiteX13" fmla="*/ 8340570 w 8719305"/>
              <a:gd name="connsiteY13" fmla="*/ 766782 h 3954970"/>
              <a:gd name="connsiteX14" fmla="*/ 8719305 w 8719305"/>
              <a:gd name="connsiteY14" fmla="*/ 388047 h 3954970"/>
              <a:gd name="connsiteX15" fmla="*/ 8719304 w 8719305"/>
              <a:gd name="connsiteY15" fmla="*/ 378735 h 3954970"/>
              <a:gd name="connsiteX16" fmla="*/ 8340569 w 8719305"/>
              <a:gd name="connsiteY16" fmla="*/ 0 h 3954970"/>
              <a:gd name="connsiteX17" fmla="*/ 8340570 w 8719305"/>
              <a:gd name="connsiteY17" fmla="*/ 1 h 3954970"/>
              <a:gd name="connsiteX18" fmla="*/ 7961835 w 8719305"/>
              <a:gd name="connsiteY18" fmla="*/ 378736 h 3954970"/>
              <a:gd name="connsiteX19" fmla="*/ 7961835 w 8719305"/>
              <a:gd name="connsiteY19" fmla="*/ 388047 h 3954970"/>
              <a:gd name="connsiteX20" fmla="*/ 8340570 w 8719305"/>
              <a:gd name="connsiteY20" fmla="*/ 766782 h 3954970"/>
              <a:gd name="connsiteX21" fmla="*/ 3297347 w 8719305"/>
              <a:gd name="connsiteY21" fmla="*/ 3946614 h 3954970"/>
              <a:gd name="connsiteX22" fmla="*/ 6473661 w 8719305"/>
              <a:gd name="connsiteY22" fmla="*/ 3946614 h 3954970"/>
              <a:gd name="connsiteX23" fmla="*/ 6844122 w 8719305"/>
              <a:gd name="connsiteY23" fmla="*/ 3576153 h 3954970"/>
              <a:gd name="connsiteX24" fmla="*/ 6548322 w 8719305"/>
              <a:gd name="connsiteY24" fmla="*/ 3213218 h 3954970"/>
              <a:gd name="connsiteX25" fmla="*/ 6473681 w 8719305"/>
              <a:gd name="connsiteY25" fmla="*/ 3205694 h 3954970"/>
              <a:gd name="connsiteX26" fmla="*/ 6479775 w 8719305"/>
              <a:gd name="connsiteY26" fmla="*/ 3205694 h 3954970"/>
              <a:gd name="connsiteX27" fmla="*/ 6059448 w 8719305"/>
              <a:gd name="connsiteY27" fmla="*/ 2777003 h 3954970"/>
              <a:gd name="connsiteX28" fmla="*/ 6316165 w 8719305"/>
              <a:gd name="connsiteY28" fmla="*/ 2382000 h 3954970"/>
              <a:gd name="connsiteX29" fmla="*/ 6373366 w 8719305"/>
              <a:gd name="connsiteY29" fmla="*/ 2363891 h 3954970"/>
              <a:gd name="connsiteX30" fmla="*/ 6831165 w 8719305"/>
              <a:gd name="connsiteY30" fmla="*/ 2363891 h 3954970"/>
              <a:gd name="connsiteX31" fmla="*/ 7454612 w 8719305"/>
              <a:gd name="connsiteY31" fmla="*/ 1837436 h 3954970"/>
              <a:gd name="connsiteX32" fmla="*/ 6831165 w 8719305"/>
              <a:gd name="connsiteY32" fmla="*/ 1310982 h 3954970"/>
              <a:gd name="connsiteX33" fmla="*/ 5948493 w 8719305"/>
              <a:gd name="connsiteY33" fmla="*/ 1310982 h 3954970"/>
              <a:gd name="connsiteX34" fmla="*/ 5924287 w 8719305"/>
              <a:gd name="connsiteY34" fmla="*/ 1308498 h 3954970"/>
              <a:gd name="connsiteX35" fmla="*/ 5708638 w 8719305"/>
              <a:gd name="connsiteY35" fmla="*/ 1039201 h 3954970"/>
              <a:gd name="connsiteX36" fmla="*/ 5924287 w 8719305"/>
              <a:gd name="connsiteY36" fmla="*/ 769904 h 3954970"/>
              <a:gd name="connsiteX37" fmla="*/ 5954712 w 8719305"/>
              <a:gd name="connsiteY37" fmla="*/ 766782 h 3954970"/>
              <a:gd name="connsiteX38" fmla="*/ 7299296 w 8719305"/>
              <a:gd name="connsiteY38" fmla="*/ 766782 h 3954970"/>
              <a:gd name="connsiteX39" fmla="*/ 7682687 w 8719305"/>
              <a:gd name="connsiteY39" fmla="*/ 383391 h 3954970"/>
              <a:gd name="connsiteX40" fmla="*/ 7682686 w 8719305"/>
              <a:gd name="connsiteY40" fmla="*/ 383391 h 3954970"/>
              <a:gd name="connsiteX41" fmla="*/ 7299295 w 8719305"/>
              <a:gd name="connsiteY41" fmla="*/ 0 h 3954970"/>
              <a:gd name="connsiteX42" fmla="*/ 4639734 w 8719305"/>
              <a:gd name="connsiteY42" fmla="*/ 1 h 3954970"/>
              <a:gd name="connsiteX43" fmla="*/ 4639728 w 8719305"/>
              <a:gd name="connsiteY43" fmla="*/ 0 h 3954970"/>
              <a:gd name="connsiteX44" fmla="*/ 2249306 w 8719305"/>
              <a:gd name="connsiteY44" fmla="*/ 1 h 3954970"/>
              <a:gd name="connsiteX45" fmla="*/ 1926539 w 8719305"/>
              <a:gd name="connsiteY45" fmla="*/ 263064 h 3954970"/>
              <a:gd name="connsiteX46" fmla="*/ 1919845 w 8719305"/>
              <a:gd name="connsiteY46" fmla="*/ 329461 h 3954970"/>
              <a:gd name="connsiteX47" fmla="*/ 1926539 w 8719305"/>
              <a:gd name="connsiteY47" fmla="*/ 395859 h 3954970"/>
              <a:gd name="connsiteX48" fmla="*/ 2249306 w 8719305"/>
              <a:gd name="connsiteY48" fmla="*/ 658922 h 3954970"/>
              <a:gd name="connsiteX49" fmla="*/ 3019616 w 8719305"/>
              <a:gd name="connsiteY49" fmla="*/ 658922 h 3954970"/>
              <a:gd name="connsiteX50" fmla="*/ 3020379 w 8719305"/>
              <a:gd name="connsiteY50" fmla="*/ 659551 h 3954970"/>
              <a:gd name="connsiteX51" fmla="*/ 2437858 w 8719305"/>
              <a:gd name="connsiteY51" fmla="*/ 659551 h 3954970"/>
              <a:gd name="connsiteX52" fmla="*/ 2833355 w 8719305"/>
              <a:gd name="connsiteY52" fmla="*/ 1063177 h 3954970"/>
              <a:gd name="connsiteX53" fmla="*/ 2591804 w 8719305"/>
              <a:gd name="connsiteY53" fmla="*/ 1435084 h 3954970"/>
              <a:gd name="connsiteX54" fmla="*/ 2535326 w 8719305"/>
              <a:gd name="connsiteY54" fmla="*/ 1452976 h 3954970"/>
              <a:gd name="connsiteX55" fmla="*/ 460004 w 8719305"/>
              <a:gd name="connsiteY55" fmla="*/ 1452976 h 3954970"/>
              <a:gd name="connsiteX56" fmla="*/ 0 w 8719305"/>
              <a:gd name="connsiteY56" fmla="*/ 1912979 h 3954970"/>
              <a:gd name="connsiteX57" fmla="*/ 460004 w 8719305"/>
              <a:gd name="connsiteY57" fmla="*/ 2372982 h 3954970"/>
              <a:gd name="connsiteX58" fmla="*/ 1879581 w 8719305"/>
              <a:gd name="connsiteY58" fmla="*/ 2372982 h 3954970"/>
              <a:gd name="connsiteX59" fmla="*/ 1922366 w 8719305"/>
              <a:gd name="connsiteY59" fmla="*/ 2386263 h 3954970"/>
              <a:gd name="connsiteX60" fmla="*/ 2087318 w 8719305"/>
              <a:gd name="connsiteY60" fmla="*/ 2635118 h 3954970"/>
              <a:gd name="connsiteX61" fmla="*/ 1922366 w 8719305"/>
              <a:gd name="connsiteY61" fmla="*/ 2883972 h 3954970"/>
              <a:gd name="connsiteX62" fmla="*/ 1894860 w 8719305"/>
              <a:gd name="connsiteY62" fmla="*/ 2892510 h 3954970"/>
              <a:gd name="connsiteX63" fmla="*/ 1655957 w 8719305"/>
              <a:gd name="connsiteY63" fmla="*/ 2892510 h 3954970"/>
              <a:gd name="connsiteX64" fmla="*/ 1129503 w 8719305"/>
              <a:gd name="connsiteY64" fmla="*/ 3418965 h 3954970"/>
              <a:gd name="connsiteX65" fmla="*/ 1655957 w 8719305"/>
              <a:gd name="connsiteY65" fmla="*/ 3945419 h 3954970"/>
              <a:gd name="connsiteX66" fmla="*/ 3285493 w 8719305"/>
              <a:gd name="connsiteY66" fmla="*/ 3945419 h 3954970"/>
              <a:gd name="connsiteX67" fmla="*/ 7537533 w 8719305"/>
              <a:gd name="connsiteY67" fmla="*/ 3954970 h 3954970"/>
              <a:gd name="connsiteX68" fmla="*/ 7896790 w 8719305"/>
              <a:gd name="connsiteY68" fmla="*/ 3954970 h 3954970"/>
              <a:gd name="connsiteX69" fmla="*/ 8292287 w 8719305"/>
              <a:gd name="connsiteY69" fmla="*/ 3559473 h 3954970"/>
              <a:gd name="connsiteX70" fmla="*/ 7896790 w 8719305"/>
              <a:gd name="connsiteY70" fmla="*/ 3163976 h 3954970"/>
              <a:gd name="connsiteX71" fmla="*/ 7537533 w 8719305"/>
              <a:gd name="connsiteY71" fmla="*/ 3163976 h 3954970"/>
              <a:gd name="connsiteX72" fmla="*/ 7142036 w 8719305"/>
              <a:gd name="connsiteY72" fmla="*/ 3559473 h 3954970"/>
              <a:gd name="connsiteX73" fmla="*/ 7537533 w 8719305"/>
              <a:gd name="connsiteY73" fmla="*/ 3954970 h 395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8719305" h="3954970">
                <a:moveTo>
                  <a:pt x="529351" y="329462"/>
                </a:moveTo>
                <a:lnTo>
                  <a:pt x="529351" y="329461"/>
                </a:lnTo>
                <a:lnTo>
                  <a:pt x="529351" y="329461"/>
                </a:lnTo>
                <a:close/>
                <a:moveTo>
                  <a:pt x="858812" y="658922"/>
                </a:moveTo>
                <a:lnTo>
                  <a:pt x="1309820" y="658922"/>
                </a:lnTo>
                <a:cubicBezTo>
                  <a:pt x="1491776" y="658922"/>
                  <a:pt x="1639281" y="511417"/>
                  <a:pt x="1639281" y="329461"/>
                </a:cubicBezTo>
                <a:lnTo>
                  <a:pt x="1639280" y="329461"/>
                </a:lnTo>
                <a:cubicBezTo>
                  <a:pt x="1639280" y="147505"/>
                  <a:pt x="1491775" y="0"/>
                  <a:pt x="1309819" y="0"/>
                </a:cubicBezTo>
                <a:lnTo>
                  <a:pt x="858812" y="1"/>
                </a:lnTo>
                <a:cubicBezTo>
                  <a:pt x="722345" y="1"/>
                  <a:pt x="605257" y="82972"/>
                  <a:pt x="555242" y="201221"/>
                </a:cubicBezTo>
                <a:lnTo>
                  <a:pt x="529351" y="329461"/>
                </a:lnTo>
                <a:lnTo>
                  <a:pt x="555242" y="457702"/>
                </a:lnTo>
                <a:cubicBezTo>
                  <a:pt x="605257" y="575950"/>
                  <a:pt x="722345" y="658922"/>
                  <a:pt x="858812" y="658922"/>
                </a:cubicBezTo>
                <a:close/>
                <a:moveTo>
                  <a:pt x="8340570" y="766782"/>
                </a:moveTo>
                <a:cubicBezTo>
                  <a:pt x="8549740" y="766782"/>
                  <a:pt x="8719305" y="597217"/>
                  <a:pt x="8719305" y="388047"/>
                </a:cubicBezTo>
                <a:cubicBezTo>
                  <a:pt x="8719305" y="384943"/>
                  <a:pt x="8719304" y="381839"/>
                  <a:pt x="8719304" y="378735"/>
                </a:cubicBezTo>
                <a:cubicBezTo>
                  <a:pt x="8719304" y="169565"/>
                  <a:pt x="8549739" y="0"/>
                  <a:pt x="8340569" y="0"/>
                </a:cubicBezTo>
                <a:lnTo>
                  <a:pt x="8340570" y="1"/>
                </a:lnTo>
                <a:cubicBezTo>
                  <a:pt x="8131400" y="1"/>
                  <a:pt x="7961835" y="169566"/>
                  <a:pt x="7961835" y="378736"/>
                </a:cubicBezTo>
                <a:lnTo>
                  <a:pt x="7961835" y="388047"/>
                </a:lnTo>
                <a:cubicBezTo>
                  <a:pt x="7961835" y="597217"/>
                  <a:pt x="8131400" y="766782"/>
                  <a:pt x="8340570" y="766782"/>
                </a:cubicBezTo>
                <a:close/>
                <a:moveTo>
                  <a:pt x="3297347" y="3946614"/>
                </a:moveTo>
                <a:lnTo>
                  <a:pt x="6473661" y="3946614"/>
                </a:lnTo>
                <a:cubicBezTo>
                  <a:pt x="6678261" y="3946614"/>
                  <a:pt x="6844122" y="3780753"/>
                  <a:pt x="6844122" y="3576153"/>
                </a:cubicBezTo>
                <a:cubicBezTo>
                  <a:pt x="6844122" y="3397128"/>
                  <a:pt x="6717135" y="3247762"/>
                  <a:pt x="6548322" y="3213218"/>
                </a:cubicBezTo>
                <a:lnTo>
                  <a:pt x="6473681" y="3205694"/>
                </a:lnTo>
                <a:lnTo>
                  <a:pt x="6479775" y="3205694"/>
                </a:lnTo>
                <a:cubicBezTo>
                  <a:pt x="6247635" y="3205694"/>
                  <a:pt x="6059448" y="3013762"/>
                  <a:pt x="6059448" y="2777003"/>
                </a:cubicBezTo>
                <a:cubicBezTo>
                  <a:pt x="6059448" y="2599433"/>
                  <a:pt x="6165303" y="2447079"/>
                  <a:pt x="6316165" y="2382000"/>
                </a:cubicBezTo>
                <a:lnTo>
                  <a:pt x="6373366" y="2363891"/>
                </a:lnTo>
                <a:lnTo>
                  <a:pt x="6831165" y="2363891"/>
                </a:lnTo>
                <a:cubicBezTo>
                  <a:pt x="7175485" y="2363891"/>
                  <a:pt x="7454612" y="2128189"/>
                  <a:pt x="7454612" y="1837436"/>
                </a:cubicBezTo>
                <a:cubicBezTo>
                  <a:pt x="7454612" y="1546684"/>
                  <a:pt x="7175485" y="1310982"/>
                  <a:pt x="6831165" y="1310982"/>
                </a:cubicBezTo>
                <a:lnTo>
                  <a:pt x="5948493" y="1310982"/>
                </a:lnTo>
                <a:lnTo>
                  <a:pt x="5924287" y="1308498"/>
                </a:lnTo>
                <a:cubicBezTo>
                  <a:pt x="5801216" y="1282867"/>
                  <a:pt x="5708638" y="1172037"/>
                  <a:pt x="5708638" y="1039201"/>
                </a:cubicBezTo>
                <a:cubicBezTo>
                  <a:pt x="5708638" y="906364"/>
                  <a:pt x="5801216" y="795535"/>
                  <a:pt x="5924287" y="769904"/>
                </a:cubicBezTo>
                <a:lnTo>
                  <a:pt x="5954712" y="766782"/>
                </a:lnTo>
                <a:lnTo>
                  <a:pt x="7299296" y="766782"/>
                </a:lnTo>
                <a:cubicBezTo>
                  <a:pt x="7511037" y="766782"/>
                  <a:pt x="7682687" y="595132"/>
                  <a:pt x="7682687" y="383391"/>
                </a:cubicBezTo>
                <a:lnTo>
                  <a:pt x="7682686" y="383391"/>
                </a:lnTo>
                <a:cubicBezTo>
                  <a:pt x="7682686" y="171650"/>
                  <a:pt x="7511036" y="0"/>
                  <a:pt x="7299295" y="0"/>
                </a:cubicBezTo>
                <a:lnTo>
                  <a:pt x="4639734" y="1"/>
                </a:lnTo>
                <a:lnTo>
                  <a:pt x="4639728" y="0"/>
                </a:lnTo>
                <a:lnTo>
                  <a:pt x="2249306" y="1"/>
                </a:lnTo>
                <a:cubicBezTo>
                  <a:pt x="2090095" y="1"/>
                  <a:pt x="1957260" y="112934"/>
                  <a:pt x="1926539" y="263064"/>
                </a:cubicBezTo>
                <a:lnTo>
                  <a:pt x="1919845" y="329461"/>
                </a:lnTo>
                <a:lnTo>
                  <a:pt x="1926539" y="395859"/>
                </a:lnTo>
                <a:cubicBezTo>
                  <a:pt x="1957260" y="545988"/>
                  <a:pt x="2090095" y="658922"/>
                  <a:pt x="2249306" y="658922"/>
                </a:cubicBezTo>
                <a:lnTo>
                  <a:pt x="3019616" y="658922"/>
                </a:lnTo>
                <a:lnTo>
                  <a:pt x="3020379" y="659551"/>
                </a:lnTo>
                <a:lnTo>
                  <a:pt x="2437858" y="659551"/>
                </a:lnTo>
                <a:cubicBezTo>
                  <a:pt x="2656285" y="659551"/>
                  <a:pt x="2833355" y="840260"/>
                  <a:pt x="2833355" y="1063177"/>
                </a:cubicBezTo>
                <a:cubicBezTo>
                  <a:pt x="2833355" y="1230364"/>
                  <a:pt x="2733753" y="1373810"/>
                  <a:pt x="2591804" y="1435084"/>
                </a:cubicBezTo>
                <a:lnTo>
                  <a:pt x="2535326" y="1452976"/>
                </a:lnTo>
                <a:lnTo>
                  <a:pt x="460004" y="1452976"/>
                </a:lnTo>
                <a:cubicBezTo>
                  <a:pt x="205952" y="1452976"/>
                  <a:pt x="0" y="1658926"/>
                  <a:pt x="0" y="1912979"/>
                </a:cubicBezTo>
                <a:cubicBezTo>
                  <a:pt x="0" y="2167032"/>
                  <a:pt x="205952" y="2372982"/>
                  <a:pt x="460004" y="2372982"/>
                </a:cubicBezTo>
                <a:lnTo>
                  <a:pt x="1879581" y="2372982"/>
                </a:lnTo>
                <a:lnTo>
                  <a:pt x="1922366" y="2386263"/>
                </a:lnTo>
                <a:cubicBezTo>
                  <a:pt x="2019301" y="2427263"/>
                  <a:pt x="2087318" y="2523247"/>
                  <a:pt x="2087318" y="2635118"/>
                </a:cubicBezTo>
                <a:cubicBezTo>
                  <a:pt x="2087318" y="2746988"/>
                  <a:pt x="2019301" y="2842972"/>
                  <a:pt x="1922366" y="2883972"/>
                </a:cubicBezTo>
                <a:lnTo>
                  <a:pt x="1894860" y="2892510"/>
                </a:lnTo>
                <a:lnTo>
                  <a:pt x="1655957" y="2892510"/>
                </a:lnTo>
                <a:cubicBezTo>
                  <a:pt x="1365205" y="2892510"/>
                  <a:pt x="1129503" y="3128212"/>
                  <a:pt x="1129503" y="3418965"/>
                </a:cubicBezTo>
                <a:cubicBezTo>
                  <a:pt x="1129503" y="3709718"/>
                  <a:pt x="1365205" y="3945419"/>
                  <a:pt x="1655957" y="3945419"/>
                </a:cubicBezTo>
                <a:lnTo>
                  <a:pt x="3285493" y="3945419"/>
                </a:lnTo>
                <a:close/>
                <a:moveTo>
                  <a:pt x="7537533" y="3954970"/>
                </a:moveTo>
                <a:lnTo>
                  <a:pt x="7896790" y="3954970"/>
                </a:lnTo>
                <a:cubicBezTo>
                  <a:pt x="8115217" y="3954970"/>
                  <a:pt x="8292287" y="3777900"/>
                  <a:pt x="8292287" y="3559473"/>
                </a:cubicBezTo>
                <a:cubicBezTo>
                  <a:pt x="8292287" y="3341046"/>
                  <a:pt x="8115217" y="3163976"/>
                  <a:pt x="7896790" y="3163976"/>
                </a:cubicBezTo>
                <a:lnTo>
                  <a:pt x="7537533" y="3163976"/>
                </a:lnTo>
                <a:cubicBezTo>
                  <a:pt x="7319106" y="3163976"/>
                  <a:pt x="7142036" y="3341046"/>
                  <a:pt x="7142036" y="3559473"/>
                </a:cubicBezTo>
                <a:cubicBezTo>
                  <a:pt x="7142036" y="3777900"/>
                  <a:pt x="7319106" y="3954970"/>
                  <a:pt x="7537533" y="3954970"/>
                </a:cubicBezTo>
                <a:close/>
              </a:path>
            </a:pathLst>
          </a:custGeom>
          <a:solidFill>
            <a:schemeClr val="accent1"/>
          </a:solidFill>
          <a:ln w="25400">
            <a:noFill/>
          </a:ln>
          <a:effectLst>
            <a:outerShdw blurRad="508000" dist="50800" dir="5400000" algn="t" rotWithShape="0">
              <a:srgbClr val="241DB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07" name="任意多边形: 形状 106"/>
          <p:cNvSpPr/>
          <p:nvPr>
            <p:custDataLst>
              <p:tags r:id="rId99"/>
            </p:custDataLst>
          </p:nvPr>
        </p:nvSpPr>
        <p:spPr>
          <a:xfrm rot="10800000">
            <a:off x="8900088" y="1242699"/>
            <a:ext cx="2542560" cy="939967"/>
          </a:xfrm>
          <a:custGeom>
            <a:avLst/>
            <a:gdLst>
              <a:gd name="connsiteX0" fmla="*/ 529351 w 8719305"/>
              <a:gd name="connsiteY0" fmla="*/ 329462 h 3954970"/>
              <a:gd name="connsiteX1" fmla="*/ 529351 w 8719305"/>
              <a:gd name="connsiteY1" fmla="*/ 329461 h 3954970"/>
              <a:gd name="connsiteX2" fmla="*/ 529351 w 8719305"/>
              <a:gd name="connsiteY2" fmla="*/ 329461 h 3954970"/>
              <a:gd name="connsiteX3" fmla="*/ 858812 w 8719305"/>
              <a:gd name="connsiteY3" fmla="*/ 658922 h 3954970"/>
              <a:gd name="connsiteX4" fmla="*/ 1309820 w 8719305"/>
              <a:gd name="connsiteY4" fmla="*/ 658922 h 3954970"/>
              <a:gd name="connsiteX5" fmla="*/ 1639281 w 8719305"/>
              <a:gd name="connsiteY5" fmla="*/ 329461 h 3954970"/>
              <a:gd name="connsiteX6" fmla="*/ 1639280 w 8719305"/>
              <a:gd name="connsiteY6" fmla="*/ 329461 h 3954970"/>
              <a:gd name="connsiteX7" fmla="*/ 1309819 w 8719305"/>
              <a:gd name="connsiteY7" fmla="*/ 0 h 3954970"/>
              <a:gd name="connsiteX8" fmla="*/ 858812 w 8719305"/>
              <a:gd name="connsiteY8" fmla="*/ 1 h 3954970"/>
              <a:gd name="connsiteX9" fmla="*/ 555242 w 8719305"/>
              <a:gd name="connsiteY9" fmla="*/ 201221 h 3954970"/>
              <a:gd name="connsiteX10" fmla="*/ 529351 w 8719305"/>
              <a:gd name="connsiteY10" fmla="*/ 329461 h 3954970"/>
              <a:gd name="connsiteX11" fmla="*/ 555242 w 8719305"/>
              <a:gd name="connsiteY11" fmla="*/ 457702 h 3954970"/>
              <a:gd name="connsiteX12" fmla="*/ 858812 w 8719305"/>
              <a:gd name="connsiteY12" fmla="*/ 658922 h 3954970"/>
              <a:gd name="connsiteX13" fmla="*/ 8340570 w 8719305"/>
              <a:gd name="connsiteY13" fmla="*/ 766782 h 3954970"/>
              <a:gd name="connsiteX14" fmla="*/ 8719305 w 8719305"/>
              <a:gd name="connsiteY14" fmla="*/ 388047 h 3954970"/>
              <a:gd name="connsiteX15" fmla="*/ 8719304 w 8719305"/>
              <a:gd name="connsiteY15" fmla="*/ 378735 h 3954970"/>
              <a:gd name="connsiteX16" fmla="*/ 8340569 w 8719305"/>
              <a:gd name="connsiteY16" fmla="*/ 0 h 3954970"/>
              <a:gd name="connsiteX17" fmla="*/ 8340570 w 8719305"/>
              <a:gd name="connsiteY17" fmla="*/ 1 h 3954970"/>
              <a:gd name="connsiteX18" fmla="*/ 7961835 w 8719305"/>
              <a:gd name="connsiteY18" fmla="*/ 378736 h 3954970"/>
              <a:gd name="connsiteX19" fmla="*/ 7961835 w 8719305"/>
              <a:gd name="connsiteY19" fmla="*/ 388047 h 3954970"/>
              <a:gd name="connsiteX20" fmla="*/ 8340570 w 8719305"/>
              <a:gd name="connsiteY20" fmla="*/ 766782 h 3954970"/>
              <a:gd name="connsiteX21" fmla="*/ 3297347 w 8719305"/>
              <a:gd name="connsiteY21" fmla="*/ 3946614 h 3954970"/>
              <a:gd name="connsiteX22" fmla="*/ 6473661 w 8719305"/>
              <a:gd name="connsiteY22" fmla="*/ 3946614 h 3954970"/>
              <a:gd name="connsiteX23" fmla="*/ 6844122 w 8719305"/>
              <a:gd name="connsiteY23" fmla="*/ 3576153 h 3954970"/>
              <a:gd name="connsiteX24" fmla="*/ 6548322 w 8719305"/>
              <a:gd name="connsiteY24" fmla="*/ 3213218 h 3954970"/>
              <a:gd name="connsiteX25" fmla="*/ 6473681 w 8719305"/>
              <a:gd name="connsiteY25" fmla="*/ 3205694 h 3954970"/>
              <a:gd name="connsiteX26" fmla="*/ 6479775 w 8719305"/>
              <a:gd name="connsiteY26" fmla="*/ 3205694 h 3954970"/>
              <a:gd name="connsiteX27" fmla="*/ 6059448 w 8719305"/>
              <a:gd name="connsiteY27" fmla="*/ 2777003 h 3954970"/>
              <a:gd name="connsiteX28" fmla="*/ 6316165 w 8719305"/>
              <a:gd name="connsiteY28" fmla="*/ 2382000 h 3954970"/>
              <a:gd name="connsiteX29" fmla="*/ 6373366 w 8719305"/>
              <a:gd name="connsiteY29" fmla="*/ 2363891 h 3954970"/>
              <a:gd name="connsiteX30" fmla="*/ 6831165 w 8719305"/>
              <a:gd name="connsiteY30" fmla="*/ 2363891 h 3954970"/>
              <a:gd name="connsiteX31" fmla="*/ 7454612 w 8719305"/>
              <a:gd name="connsiteY31" fmla="*/ 1837436 h 3954970"/>
              <a:gd name="connsiteX32" fmla="*/ 6831165 w 8719305"/>
              <a:gd name="connsiteY32" fmla="*/ 1310982 h 3954970"/>
              <a:gd name="connsiteX33" fmla="*/ 5948493 w 8719305"/>
              <a:gd name="connsiteY33" fmla="*/ 1310982 h 3954970"/>
              <a:gd name="connsiteX34" fmla="*/ 5924287 w 8719305"/>
              <a:gd name="connsiteY34" fmla="*/ 1308498 h 3954970"/>
              <a:gd name="connsiteX35" fmla="*/ 5708638 w 8719305"/>
              <a:gd name="connsiteY35" fmla="*/ 1039201 h 3954970"/>
              <a:gd name="connsiteX36" fmla="*/ 5924287 w 8719305"/>
              <a:gd name="connsiteY36" fmla="*/ 769904 h 3954970"/>
              <a:gd name="connsiteX37" fmla="*/ 5954712 w 8719305"/>
              <a:gd name="connsiteY37" fmla="*/ 766782 h 3954970"/>
              <a:gd name="connsiteX38" fmla="*/ 7299296 w 8719305"/>
              <a:gd name="connsiteY38" fmla="*/ 766782 h 3954970"/>
              <a:gd name="connsiteX39" fmla="*/ 7682687 w 8719305"/>
              <a:gd name="connsiteY39" fmla="*/ 383391 h 3954970"/>
              <a:gd name="connsiteX40" fmla="*/ 7682686 w 8719305"/>
              <a:gd name="connsiteY40" fmla="*/ 383391 h 3954970"/>
              <a:gd name="connsiteX41" fmla="*/ 7299295 w 8719305"/>
              <a:gd name="connsiteY41" fmla="*/ 0 h 3954970"/>
              <a:gd name="connsiteX42" fmla="*/ 4639734 w 8719305"/>
              <a:gd name="connsiteY42" fmla="*/ 1 h 3954970"/>
              <a:gd name="connsiteX43" fmla="*/ 4639728 w 8719305"/>
              <a:gd name="connsiteY43" fmla="*/ 0 h 3954970"/>
              <a:gd name="connsiteX44" fmla="*/ 2249306 w 8719305"/>
              <a:gd name="connsiteY44" fmla="*/ 1 h 3954970"/>
              <a:gd name="connsiteX45" fmla="*/ 1926539 w 8719305"/>
              <a:gd name="connsiteY45" fmla="*/ 263064 h 3954970"/>
              <a:gd name="connsiteX46" fmla="*/ 1919845 w 8719305"/>
              <a:gd name="connsiteY46" fmla="*/ 329461 h 3954970"/>
              <a:gd name="connsiteX47" fmla="*/ 1926539 w 8719305"/>
              <a:gd name="connsiteY47" fmla="*/ 395859 h 3954970"/>
              <a:gd name="connsiteX48" fmla="*/ 2249306 w 8719305"/>
              <a:gd name="connsiteY48" fmla="*/ 658922 h 3954970"/>
              <a:gd name="connsiteX49" fmla="*/ 3019616 w 8719305"/>
              <a:gd name="connsiteY49" fmla="*/ 658922 h 3954970"/>
              <a:gd name="connsiteX50" fmla="*/ 3020379 w 8719305"/>
              <a:gd name="connsiteY50" fmla="*/ 659551 h 3954970"/>
              <a:gd name="connsiteX51" fmla="*/ 2437858 w 8719305"/>
              <a:gd name="connsiteY51" fmla="*/ 659551 h 3954970"/>
              <a:gd name="connsiteX52" fmla="*/ 2833355 w 8719305"/>
              <a:gd name="connsiteY52" fmla="*/ 1063177 h 3954970"/>
              <a:gd name="connsiteX53" fmla="*/ 2591804 w 8719305"/>
              <a:gd name="connsiteY53" fmla="*/ 1435084 h 3954970"/>
              <a:gd name="connsiteX54" fmla="*/ 2535326 w 8719305"/>
              <a:gd name="connsiteY54" fmla="*/ 1452976 h 3954970"/>
              <a:gd name="connsiteX55" fmla="*/ 460004 w 8719305"/>
              <a:gd name="connsiteY55" fmla="*/ 1452976 h 3954970"/>
              <a:gd name="connsiteX56" fmla="*/ 0 w 8719305"/>
              <a:gd name="connsiteY56" fmla="*/ 1912979 h 3954970"/>
              <a:gd name="connsiteX57" fmla="*/ 460004 w 8719305"/>
              <a:gd name="connsiteY57" fmla="*/ 2372982 h 3954970"/>
              <a:gd name="connsiteX58" fmla="*/ 1879581 w 8719305"/>
              <a:gd name="connsiteY58" fmla="*/ 2372982 h 3954970"/>
              <a:gd name="connsiteX59" fmla="*/ 1922366 w 8719305"/>
              <a:gd name="connsiteY59" fmla="*/ 2386263 h 3954970"/>
              <a:gd name="connsiteX60" fmla="*/ 2087318 w 8719305"/>
              <a:gd name="connsiteY60" fmla="*/ 2635118 h 3954970"/>
              <a:gd name="connsiteX61" fmla="*/ 1922366 w 8719305"/>
              <a:gd name="connsiteY61" fmla="*/ 2883972 h 3954970"/>
              <a:gd name="connsiteX62" fmla="*/ 1894860 w 8719305"/>
              <a:gd name="connsiteY62" fmla="*/ 2892510 h 3954970"/>
              <a:gd name="connsiteX63" fmla="*/ 1655957 w 8719305"/>
              <a:gd name="connsiteY63" fmla="*/ 2892510 h 3954970"/>
              <a:gd name="connsiteX64" fmla="*/ 1129503 w 8719305"/>
              <a:gd name="connsiteY64" fmla="*/ 3418965 h 3954970"/>
              <a:gd name="connsiteX65" fmla="*/ 1655957 w 8719305"/>
              <a:gd name="connsiteY65" fmla="*/ 3945419 h 3954970"/>
              <a:gd name="connsiteX66" fmla="*/ 3285493 w 8719305"/>
              <a:gd name="connsiteY66" fmla="*/ 3945419 h 3954970"/>
              <a:gd name="connsiteX67" fmla="*/ 7537533 w 8719305"/>
              <a:gd name="connsiteY67" fmla="*/ 3954970 h 3954970"/>
              <a:gd name="connsiteX68" fmla="*/ 7896790 w 8719305"/>
              <a:gd name="connsiteY68" fmla="*/ 3954970 h 3954970"/>
              <a:gd name="connsiteX69" fmla="*/ 8292287 w 8719305"/>
              <a:gd name="connsiteY69" fmla="*/ 3559473 h 3954970"/>
              <a:gd name="connsiteX70" fmla="*/ 7896790 w 8719305"/>
              <a:gd name="connsiteY70" fmla="*/ 3163976 h 3954970"/>
              <a:gd name="connsiteX71" fmla="*/ 7537533 w 8719305"/>
              <a:gd name="connsiteY71" fmla="*/ 3163976 h 3954970"/>
              <a:gd name="connsiteX72" fmla="*/ 7142036 w 8719305"/>
              <a:gd name="connsiteY72" fmla="*/ 3559473 h 3954970"/>
              <a:gd name="connsiteX73" fmla="*/ 7537533 w 8719305"/>
              <a:gd name="connsiteY73" fmla="*/ 3954970 h 395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8719305" h="3954970">
                <a:moveTo>
                  <a:pt x="529351" y="329462"/>
                </a:moveTo>
                <a:lnTo>
                  <a:pt x="529351" y="329461"/>
                </a:lnTo>
                <a:lnTo>
                  <a:pt x="529351" y="329461"/>
                </a:lnTo>
                <a:close/>
                <a:moveTo>
                  <a:pt x="858812" y="658922"/>
                </a:moveTo>
                <a:lnTo>
                  <a:pt x="1309820" y="658922"/>
                </a:lnTo>
                <a:cubicBezTo>
                  <a:pt x="1491776" y="658922"/>
                  <a:pt x="1639281" y="511417"/>
                  <a:pt x="1639281" y="329461"/>
                </a:cubicBezTo>
                <a:lnTo>
                  <a:pt x="1639280" y="329461"/>
                </a:lnTo>
                <a:cubicBezTo>
                  <a:pt x="1639280" y="147505"/>
                  <a:pt x="1491775" y="0"/>
                  <a:pt x="1309819" y="0"/>
                </a:cubicBezTo>
                <a:lnTo>
                  <a:pt x="858812" y="1"/>
                </a:lnTo>
                <a:cubicBezTo>
                  <a:pt x="722345" y="1"/>
                  <a:pt x="605257" y="82972"/>
                  <a:pt x="555242" y="201221"/>
                </a:cubicBezTo>
                <a:lnTo>
                  <a:pt x="529351" y="329461"/>
                </a:lnTo>
                <a:lnTo>
                  <a:pt x="555242" y="457702"/>
                </a:lnTo>
                <a:cubicBezTo>
                  <a:pt x="605257" y="575950"/>
                  <a:pt x="722345" y="658922"/>
                  <a:pt x="858812" y="658922"/>
                </a:cubicBezTo>
                <a:close/>
                <a:moveTo>
                  <a:pt x="8340570" y="766782"/>
                </a:moveTo>
                <a:cubicBezTo>
                  <a:pt x="8549740" y="766782"/>
                  <a:pt x="8719305" y="597217"/>
                  <a:pt x="8719305" y="388047"/>
                </a:cubicBezTo>
                <a:cubicBezTo>
                  <a:pt x="8719305" y="384943"/>
                  <a:pt x="8719304" y="381839"/>
                  <a:pt x="8719304" y="378735"/>
                </a:cubicBezTo>
                <a:cubicBezTo>
                  <a:pt x="8719304" y="169565"/>
                  <a:pt x="8549739" y="0"/>
                  <a:pt x="8340569" y="0"/>
                </a:cubicBezTo>
                <a:lnTo>
                  <a:pt x="8340570" y="1"/>
                </a:lnTo>
                <a:cubicBezTo>
                  <a:pt x="8131400" y="1"/>
                  <a:pt x="7961835" y="169566"/>
                  <a:pt x="7961835" y="378736"/>
                </a:cubicBezTo>
                <a:lnTo>
                  <a:pt x="7961835" y="388047"/>
                </a:lnTo>
                <a:cubicBezTo>
                  <a:pt x="7961835" y="597217"/>
                  <a:pt x="8131400" y="766782"/>
                  <a:pt x="8340570" y="766782"/>
                </a:cubicBezTo>
                <a:close/>
                <a:moveTo>
                  <a:pt x="3297347" y="3946614"/>
                </a:moveTo>
                <a:lnTo>
                  <a:pt x="6473661" y="3946614"/>
                </a:lnTo>
                <a:cubicBezTo>
                  <a:pt x="6678261" y="3946614"/>
                  <a:pt x="6844122" y="3780753"/>
                  <a:pt x="6844122" y="3576153"/>
                </a:cubicBezTo>
                <a:cubicBezTo>
                  <a:pt x="6844122" y="3397128"/>
                  <a:pt x="6717135" y="3247762"/>
                  <a:pt x="6548322" y="3213218"/>
                </a:cubicBezTo>
                <a:lnTo>
                  <a:pt x="6473681" y="3205694"/>
                </a:lnTo>
                <a:lnTo>
                  <a:pt x="6479775" y="3205694"/>
                </a:lnTo>
                <a:cubicBezTo>
                  <a:pt x="6247635" y="3205694"/>
                  <a:pt x="6059448" y="3013762"/>
                  <a:pt x="6059448" y="2777003"/>
                </a:cubicBezTo>
                <a:cubicBezTo>
                  <a:pt x="6059448" y="2599433"/>
                  <a:pt x="6165303" y="2447079"/>
                  <a:pt x="6316165" y="2382000"/>
                </a:cubicBezTo>
                <a:lnTo>
                  <a:pt x="6373366" y="2363891"/>
                </a:lnTo>
                <a:lnTo>
                  <a:pt x="6831165" y="2363891"/>
                </a:lnTo>
                <a:cubicBezTo>
                  <a:pt x="7175485" y="2363891"/>
                  <a:pt x="7454612" y="2128189"/>
                  <a:pt x="7454612" y="1837436"/>
                </a:cubicBezTo>
                <a:cubicBezTo>
                  <a:pt x="7454612" y="1546684"/>
                  <a:pt x="7175485" y="1310982"/>
                  <a:pt x="6831165" y="1310982"/>
                </a:cubicBezTo>
                <a:lnTo>
                  <a:pt x="5948493" y="1310982"/>
                </a:lnTo>
                <a:lnTo>
                  <a:pt x="5924287" y="1308498"/>
                </a:lnTo>
                <a:cubicBezTo>
                  <a:pt x="5801216" y="1282867"/>
                  <a:pt x="5708638" y="1172037"/>
                  <a:pt x="5708638" y="1039201"/>
                </a:cubicBezTo>
                <a:cubicBezTo>
                  <a:pt x="5708638" y="906364"/>
                  <a:pt x="5801216" y="795535"/>
                  <a:pt x="5924287" y="769904"/>
                </a:cubicBezTo>
                <a:lnTo>
                  <a:pt x="5954712" y="766782"/>
                </a:lnTo>
                <a:lnTo>
                  <a:pt x="7299296" y="766782"/>
                </a:lnTo>
                <a:cubicBezTo>
                  <a:pt x="7511037" y="766782"/>
                  <a:pt x="7682687" y="595132"/>
                  <a:pt x="7682687" y="383391"/>
                </a:cubicBezTo>
                <a:lnTo>
                  <a:pt x="7682686" y="383391"/>
                </a:lnTo>
                <a:cubicBezTo>
                  <a:pt x="7682686" y="171650"/>
                  <a:pt x="7511036" y="0"/>
                  <a:pt x="7299295" y="0"/>
                </a:cubicBezTo>
                <a:lnTo>
                  <a:pt x="4639734" y="1"/>
                </a:lnTo>
                <a:lnTo>
                  <a:pt x="4639728" y="0"/>
                </a:lnTo>
                <a:lnTo>
                  <a:pt x="2249306" y="1"/>
                </a:lnTo>
                <a:cubicBezTo>
                  <a:pt x="2090095" y="1"/>
                  <a:pt x="1957260" y="112934"/>
                  <a:pt x="1926539" y="263064"/>
                </a:cubicBezTo>
                <a:lnTo>
                  <a:pt x="1919845" y="329461"/>
                </a:lnTo>
                <a:lnTo>
                  <a:pt x="1926539" y="395859"/>
                </a:lnTo>
                <a:cubicBezTo>
                  <a:pt x="1957260" y="545988"/>
                  <a:pt x="2090095" y="658922"/>
                  <a:pt x="2249306" y="658922"/>
                </a:cubicBezTo>
                <a:lnTo>
                  <a:pt x="3019616" y="658922"/>
                </a:lnTo>
                <a:lnTo>
                  <a:pt x="3020379" y="659551"/>
                </a:lnTo>
                <a:lnTo>
                  <a:pt x="2437858" y="659551"/>
                </a:lnTo>
                <a:cubicBezTo>
                  <a:pt x="2656285" y="659551"/>
                  <a:pt x="2833355" y="840260"/>
                  <a:pt x="2833355" y="1063177"/>
                </a:cubicBezTo>
                <a:cubicBezTo>
                  <a:pt x="2833355" y="1230364"/>
                  <a:pt x="2733753" y="1373810"/>
                  <a:pt x="2591804" y="1435084"/>
                </a:cubicBezTo>
                <a:lnTo>
                  <a:pt x="2535326" y="1452976"/>
                </a:lnTo>
                <a:lnTo>
                  <a:pt x="460004" y="1452976"/>
                </a:lnTo>
                <a:cubicBezTo>
                  <a:pt x="205952" y="1452976"/>
                  <a:pt x="0" y="1658926"/>
                  <a:pt x="0" y="1912979"/>
                </a:cubicBezTo>
                <a:cubicBezTo>
                  <a:pt x="0" y="2167032"/>
                  <a:pt x="205952" y="2372982"/>
                  <a:pt x="460004" y="2372982"/>
                </a:cubicBezTo>
                <a:lnTo>
                  <a:pt x="1879581" y="2372982"/>
                </a:lnTo>
                <a:lnTo>
                  <a:pt x="1922366" y="2386263"/>
                </a:lnTo>
                <a:cubicBezTo>
                  <a:pt x="2019301" y="2427263"/>
                  <a:pt x="2087318" y="2523247"/>
                  <a:pt x="2087318" y="2635118"/>
                </a:cubicBezTo>
                <a:cubicBezTo>
                  <a:pt x="2087318" y="2746988"/>
                  <a:pt x="2019301" y="2842972"/>
                  <a:pt x="1922366" y="2883972"/>
                </a:cubicBezTo>
                <a:lnTo>
                  <a:pt x="1894860" y="2892510"/>
                </a:lnTo>
                <a:lnTo>
                  <a:pt x="1655957" y="2892510"/>
                </a:lnTo>
                <a:cubicBezTo>
                  <a:pt x="1365205" y="2892510"/>
                  <a:pt x="1129503" y="3128212"/>
                  <a:pt x="1129503" y="3418965"/>
                </a:cubicBezTo>
                <a:cubicBezTo>
                  <a:pt x="1129503" y="3709718"/>
                  <a:pt x="1365205" y="3945419"/>
                  <a:pt x="1655957" y="3945419"/>
                </a:cubicBezTo>
                <a:lnTo>
                  <a:pt x="3285493" y="3945419"/>
                </a:lnTo>
                <a:close/>
                <a:moveTo>
                  <a:pt x="7537533" y="3954970"/>
                </a:moveTo>
                <a:lnTo>
                  <a:pt x="7896790" y="3954970"/>
                </a:lnTo>
                <a:cubicBezTo>
                  <a:pt x="8115217" y="3954970"/>
                  <a:pt x="8292287" y="3777900"/>
                  <a:pt x="8292287" y="3559473"/>
                </a:cubicBezTo>
                <a:cubicBezTo>
                  <a:pt x="8292287" y="3341046"/>
                  <a:pt x="8115217" y="3163976"/>
                  <a:pt x="7896790" y="3163976"/>
                </a:cubicBezTo>
                <a:lnTo>
                  <a:pt x="7537533" y="3163976"/>
                </a:lnTo>
                <a:cubicBezTo>
                  <a:pt x="7319106" y="3163976"/>
                  <a:pt x="7142036" y="3341046"/>
                  <a:pt x="7142036" y="3559473"/>
                </a:cubicBezTo>
                <a:cubicBezTo>
                  <a:pt x="7142036" y="3777900"/>
                  <a:pt x="7319106" y="3954970"/>
                  <a:pt x="7537533" y="3954970"/>
                </a:cubicBezTo>
                <a:close/>
              </a:path>
            </a:pathLst>
          </a:custGeom>
          <a:solidFill>
            <a:schemeClr val="accent1"/>
          </a:solidFill>
          <a:ln w="25400">
            <a:noFill/>
          </a:ln>
          <a:effectLst>
            <a:outerShdw blurRad="508000" dist="50800" dir="5400000" algn="t" rotWithShape="0">
              <a:srgbClr val="241DB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08" name="矩形 107"/>
          <p:cNvSpPr/>
          <p:nvPr>
            <p:custDataLst>
              <p:tags r:id="rId100"/>
            </p:custDataLst>
          </p:nvPr>
        </p:nvSpPr>
        <p:spPr>
          <a:xfrm>
            <a:off x="4363284" y="1961207"/>
            <a:ext cx="6522412" cy="3177124"/>
          </a:xfrm>
          <a:prstGeom prst="rect">
            <a:avLst/>
          </a:prstGeom>
          <a:solidFill>
            <a:schemeClr val="bg1"/>
          </a:solidFill>
          <a:ln w="50800">
            <a:solidFill>
              <a:schemeClr val="tx1"/>
            </a:solidFill>
          </a:ln>
          <a:effectLst>
            <a:outerShdw blurRad="508000" dist="50800" dir="5400000" algn="t" rotWithShape="0">
              <a:srgbClr val="241DB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cxnSp>
        <p:nvCxnSpPr>
          <p:cNvPr id="109" name="直接连接符 108"/>
          <p:cNvCxnSpPr/>
          <p:nvPr>
            <p:custDataLst>
              <p:tags r:id="rId101"/>
            </p:custDataLst>
          </p:nvPr>
        </p:nvCxnSpPr>
        <p:spPr>
          <a:xfrm>
            <a:off x="4939523" y="3878136"/>
            <a:ext cx="684604" cy="0"/>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矩形 109"/>
          <p:cNvSpPr/>
          <p:nvPr>
            <p:custDataLst>
              <p:tags r:id="rId102"/>
            </p:custDataLst>
          </p:nvPr>
        </p:nvSpPr>
        <p:spPr>
          <a:xfrm>
            <a:off x="1719363" y="2205655"/>
            <a:ext cx="2250027" cy="2932676"/>
          </a:xfrm>
          <a:prstGeom prst="rect">
            <a:avLst/>
          </a:prstGeom>
          <a:pattFill prst="solidDmnd">
            <a:fgClr>
              <a:schemeClr val="accent2"/>
            </a:fgClr>
            <a:bgClr>
              <a:schemeClr val="bg1"/>
            </a:bgClr>
          </a:pattFill>
          <a:ln w="50800">
            <a:solidFill>
              <a:schemeClr val="tx1"/>
            </a:solidFill>
          </a:ln>
          <a:effectLst>
            <a:outerShdw blurRad="508000" dist="50800" dir="5400000" algn="t" rotWithShape="0">
              <a:srgbClr val="241DB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11" name="矩形 110"/>
          <p:cNvSpPr/>
          <p:nvPr>
            <p:custDataLst>
              <p:tags r:id="rId103"/>
            </p:custDataLst>
          </p:nvPr>
        </p:nvSpPr>
        <p:spPr>
          <a:xfrm>
            <a:off x="1525427" y="1961207"/>
            <a:ext cx="2250027" cy="2932668"/>
          </a:xfrm>
          <a:prstGeom prst="rect">
            <a:avLst/>
          </a:prstGeom>
          <a:pattFill prst="wdDnDiag">
            <a:fgClr>
              <a:schemeClr val="bg1">
                <a:lumMod val="95000"/>
              </a:schemeClr>
            </a:fgClr>
            <a:bgClr>
              <a:schemeClr val="bg1"/>
            </a:bgClr>
          </a:pattFill>
          <a:ln w="50800">
            <a:solidFill>
              <a:schemeClr val="tx1"/>
            </a:solidFill>
          </a:ln>
          <a:effectLst>
            <a:outerShdw blurRad="508000" dist="50800" dir="5400000" algn="t" rotWithShape="0">
              <a:srgbClr val="241DB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grpSp>
        <p:nvGrpSpPr>
          <p:cNvPr id="112" name="组合 111"/>
          <p:cNvGrpSpPr/>
          <p:nvPr>
            <p:custDataLst>
              <p:tags r:id="rId104"/>
            </p:custDataLst>
          </p:nvPr>
        </p:nvGrpSpPr>
        <p:grpSpPr>
          <a:xfrm flipV="1">
            <a:off x="2869714" y="5067676"/>
            <a:ext cx="4699149" cy="339658"/>
            <a:chOff x="3116652" y="3539429"/>
            <a:chExt cx="6066666" cy="0"/>
          </a:xfrm>
        </p:grpSpPr>
        <p:cxnSp>
          <p:nvCxnSpPr>
            <p:cNvPr id="113" name="直接连接符 112"/>
            <p:cNvCxnSpPr/>
            <p:nvPr>
              <p:custDataLst>
                <p:tags r:id="rId105"/>
              </p:custDataLst>
            </p:nvPr>
          </p:nvCxnSpPr>
          <p:spPr>
            <a:xfrm rot="10800000" flipH="1">
              <a:off x="3949040" y="3539429"/>
              <a:ext cx="160631" cy="0"/>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custDataLst>
                <p:tags r:id="rId106"/>
              </p:custDataLst>
            </p:nvPr>
          </p:nvCxnSpPr>
          <p:spPr>
            <a:xfrm>
              <a:off x="4245998" y="3539429"/>
              <a:ext cx="4650352" cy="0"/>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custDataLst>
                <p:tags r:id="rId107"/>
              </p:custDataLst>
            </p:nvPr>
          </p:nvCxnSpPr>
          <p:spPr>
            <a:xfrm>
              <a:off x="3116652" y="3539429"/>
              <a:ext cx="714135" cy="0"/>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custDataLst>
                <p:tags r:id="rId108"/>
              </p:custDataLst>
            </p:nvPr>
          </p:nvCxnSpPr>
          <p:spPr>
            <a:xfrm rot="10800000" flipH="1">
              <a:off x="9022687" y="3539429"/>
              <a:ext cx="160631" cy="0"/>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p:ph type="title" hasCustomPrompt="1"/>
            <p:custDataLst>
              <p:tags r:id="rId109"/>
            </p:custDataLst>
          </p:nvPr>
        </p:nvSpPr>
        <p:spPr>
          <a:xfrm>
            <a:off x="4798800" y="2262646"/>
            <a:ext cx="3396076" cy="1413274"/>
          </a:xfrm>
        </p:spPr>
        <p:txBody>
          <a:bodyPr lIns="90000" tIns="46800" rIns="90000" bIns="46800" anchor="b" anchorCtr="0">
            <a:normAutofit/>
          </a:bodyPr>
          <a:lstStyle>
            <a:lvl1pPr>
              <a:defRPr sz="3600" u="none" strike="noStrike" kern="1200" cap="none" spc="300" normalizeH="0">
                <a:solidFill>
                  <a:schemeClr val="tx1"/>
                </a:solidFill>
                <a:uFillTx/>
                <a:latin typeface="仿宋" panose="02010609060101010101" charset="-122"/>
                <a:ea typeface="汉仪旗黑-85S" panose="00020600040101010101" pitchFamily="18" charset="-122"/>
              </a:defRPr>
            </a:lvl1pPr>
          </a:lstStyle>
          <a:p>
            <a:r>
              <a:rPr lang="zh-CN" altLang="en-US" dirty="0"/>
              <a:t>编辑标题</a:t>
            </a:r>
            <a:endParaRPr lang="zh-CN" altLang="en-US" dirty="0"/>
          </a:p>
        </p:txBody>
      </p:sp>
      <p:sp>
        <p:nvSpPr>
          <p:cNvPr id="3" name="文本占位符 2"/>
          <p:cNvSpPr>
            <a:spLocks noGrp="1"/>
          </p:cNvSpPr>
          <p:nvPr>
            <p:ph type="body" idx="1"/>
            <p:custDataLst>
              <p:tags r:id="rId110"/>
            </p:custDataLst>
          </p:nvPr>
        </p:nvSpPr>
        <p:spPr>
          <a:xfrm>
            <a:off x="4798800" y="4053863"/>
            <a:ext cx="5796000" cy="747720"/>
          </a:xfrm>
        </p:spPr>
        <p:txBody>
          <a:bodyPr lIns="90000" tIns="46800" rIns="90000" bIns="46800">
            <a:normAutofit/>
          </a:bodyPr>
          <a:lstStyle>
            <a:lvl1pPr marL="0" indent="0" eaLnBrk="1" fontAlgn="auto" latinLnBrk="0" hangingPunct="1">
              <a:lnSpc>
                <a:spcPct val="130000"/>
              </a:lnSpc>
              <a:buNone/>
              <a:defRPr kumimoji="0" lang="zh-CN" altLang="en-US" sz="1400" b="0" i="0" u="none" strike="noStrike" kern="1200" cap="none" spc="200" normalizeH="0" baseline="0" noProof="1">
                <a:solidFill>
                  <a:schemeClr val="tx1">
                    <a:lumMod val="85000"/>
                    <a:lumOff val="15000"/>
                  </a:schemeClr>
                </a:solidFill>
                <a:uFillTx/>
                <a:latin typeface="仿宋" panose="02010609060101010101" charset="-122"/>
                <a:ea typeface="微软雅黑" panose="020B0503020204020204" charset="-122"/>
                <a:cs typeface="仿宋" panose="02010609060101010101" charset="-122"/>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111"/>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2"/>
            </p:custDataLst>
          </p:nvPr>
        </p:nvSpPr>
        <p:spPr/>
        <p:txBody>
          <a:bodyPr/>
          <a:lstStyle/>
          <a:p>
            <a:endParaRPr lang="zh-CN" altLang="en-US"/>
          </a:p>
        </p:txBody>
      </p:sp>
      <p:sp>
        <p:nvSpPr>
          <p:cNvPr id="6" name="灯片编号占位符 5"/>
          <p:cNvSpPr>
            <a:spLocks noGrp="1"/>
          </p:cNvSpPr>
          <p:nvPr>
            <p:ph type="sldNum" sz="quarter" idx="12"/>
            <p:custDataLst>
              <p:tags r:id="rId113"/>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2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238877" y="952508"/>
            <a:ext cx="5283242" cy="5388907"/>
          </a:xfrm>
        </p:spPr>
        <p:txBody>
          <a:bodyPr>
            <a:noAutofit/>
          </a:bodyPr>
          <a:lstStyle>
            <a:lvl1pPr>
              <a:lnSpc>
                <a:spcPct val="120000"/>
              </a:lnSpc>
              <a:defRPr sz="1600">
                <a:solidFill>
                  <a:schemeClr val="tx1">
                    <a:lumMod val="85000"/>
                    <a:lumOff val="15000"/>
                  </a:schemeClr>
                </a:solidFill>
                <a:latin typeface="微软雅黑" panose="020B0503020204020204" charset="-122"/>
                <a:ea typeface="微软雅黑" panose="020B0503020204020204" charset="-122"/>
              </a:defRPr>
            </a:lvl1pPr>
            <a:lvl2pPr>
              <a:lnSpc>
                <a:spcPct val="120000"/>
              </a:lnSpc>
              <a:defRPr sz="1600">
                <a:solidFill>
                  <a:schemeClr val="tx1">
                    <a:lumMod val="85000"/>
                    <a:lumOff val="15000"/>
                  </a:schemeClr>
                </a:solidFill>
                <a:latin typeface="微软雅黑" panose="020B0503020204020204" charset="-122"/>
                <a:ea typeface="微软雅黑" panose="020B0503020204020204" charset="-122"/>
              </a:defRPr>
            </a:lvl2pPr>
            <a:lvl3pPr>
              <a:lnSpc>
                <a:spcPct val="120000"/>
              </a:lnSpc>
              <a:defRPr sz="1600">
                <a:solidFill>
                  <a:schemeClr val="tx1">
                    <a:lumMod val="85000"/>
                    <a:lumOff val="15000"/>
                  </a:schemeClr>
                </a:solidFill>
                <a:latin typeface="微软雅黑" panose="020B0503020204020204" charset="-122"/>
                <a:ea typeface="微软雅黑" panose="020B0503020204020204" charset="-122"/>
              </a:defRPr>
            </a:lvl3pPr>
            <a:lvl4pPr>
              <a:lnSpc>
                <a:spcPct val="120000"/>
              </a:lnSpc>
              <a:defRPr sz="1600">
                <a:solidFill>
                  <a:schemeClr val="tx1">
                    <a:lumMod val="85000"/>
                    <a:lumOff val="15000"/>
                  </a:schemeClr>
                </a:solidFill>
                <a:latin typeface="微软雅黑" panose="020B0503020204020204" charset="-122"/>
                <a:ea typeface="微软雅黑" panose="020B0503020204020204" charset="-122"/>
              </a:defRPr>
            </a:lvl4pPr>
            <a:lvl5pPr>
              <a:lnSpc>
                <a:spcPct val="120000"/>
              </a:lnSpc>
              <a:defRPr sz="1600">
                <a:solidFill>
                  <a:schemeClr val="tx1">
                    <a:lumMod val="85000"/>
                    <a:lumOff val="15000"/>
                  </a:schemeClr>
                </a:solidFill>
                <a:latin typeface="微软雅黑" panose="020B0503020204020204" charset="-122"/>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lvl1pPr>
              <a:lnSpc>
                <a:spcPct val="120000"/>
              </a:lnSpc>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lvl1pPr>
              <a:lnSpc>
                <a:spcPct val="120000"/>
              </a:lnSpc>
              <a:defRPr/>
            </a:lvl1pPr>
          </a:lstStyle>
          <a:p>
            <a:endParaRPr lang="zh-CN" altLang="en-US"/>
          </a:p>
        </p:txBody>
      </p:sp>
      <p:sp>
        <p:nvSpPr>
          <p:cNvPr id="7" name="灯片编号占位符 6"/>
          <p:cNvSpPr>
            <a:spLocks noGrp="1"/>
          </p:cNvSpPr>
          <p:nvPr>
            <p:ph type="sldNum" sz="quarter" idx="12"/>
            <p:custDataLst>
              <p:tags r:id="rId7"/>
            </p:custDataLst>
          </p:nvPr>
        </p:nvSpPr>
        <p:spPr/>
        <p:txBody>
          <a:bodyPr/>
          <a:lstStyle>
            <a:lvl1pPr>
              <a:lnSpc>
                <a:spcPct val="120000"/>
              </a:lnSpc>
              <a:defRPr/>
            </a:lvl1pPr>
          </a:lstStyle>
          <a:p>
            <a:fld id="{49AE70B2-8BF9-45C0-BB95-33D1B9D3A854}"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2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20000"/>
              </a:lnSpc>
              <a:spcAft>
                <a:spcPts val="0"/>
              </a:spcAft>
              <a:buNone/>
              <a:defRPr sz="2000" b="0" u="none" strike="noStrike" kern="1200" cap="none" spc="200" normalizeH="0" baseline="0">
                <a:solidFill>
                  <a:schemeClr val="tx1">
                    <a:lumMod val="85000"/>
                    <a:lumOff val="15000"/>
                  </a:schemeClr>
                </a:solidFill>
                <a:uFillTx/>
                <a:latin typeface="微软雅黑" panose="020B0503020204020204" charset="-122"/>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2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lvl1pPr>
              <a:lnSpc>
                <a:spcPct val="120000"/>
              </a:lnSpc>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lvl1pPr>
              <a:lnSpc>
                <a:spcPct val="120000"/>
              </a:lnSpc>
              <a:defRPr/>
            </a:lvl1pPr>
          </a:lstStyle>
          <a:p>
            <a:endParaRPr lang="zh-CN" altLang="en-US"/>
          </a:p>
        </p:txBody>
      </p:sp>
      <p:sp>
        <p:nvSpPr>
          <p:cNvPr id="9" name="灯片编号占位符 8"/>
          <p:cNvSpPr>
            <a:spLocks noGrp="1"/>
          </p:cNvSpPr>
          <p:nvPr>
            <p:ph type="sldNum" sz="quarter" idx="12"/>
            <p:custDataLst>
              <p:tags r:id="rId9"/>
            </p:custDataLst>
          </p:nvPr>
        </p:nvSpPr>
        <p:spPr/>
        <p:txBody>
          <a:bodyPr/>
          <a:lstStyle>
            <a:lvl1pPr>
              <a:lnSpc>
                <a:spcPct val="120000"/>
              </a:lnSpc>
              <a:defRPr/>
            </a:lvl1pPr>
          </a:lstStyle>
          <a:p>
            <a:fld id="{49AE70B2-8BF9-45C0-BB95-33D1B9D3A854}"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仿宋" panose="02010609060101010101" charset="-122"/>
                <a:ea typeface="微软雅黑" panose="020B0503020204020204" charset="-122"/>
                <a:cs typeface="仿宋" panose="02010609060101010101" charset="-122"/>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2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3"/>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2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5"/>
            </p:custDataLst>
          </p:nvPr>
        </p:nvSpPr>
        <p:spPr/>
        <p:txBody>
          <a:bodyPr/>
          <a:lstStyle>
            <a:lvl1pPr>
              <a:lnSpc>
                <a:spcPct val="120000"/>
              </a:lnSpc>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lvl1pPr>
              <a:lnSpc>
                <a:spcPct val="120000"/>
              </a:lnSpc>
              <a:defRPr/>
            </a:lvl1p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lvl1pPr>
              <a:lnSpc>
                <a:spcPct val="120000"/>
              </a:lnSpc>
              <a:defRPr/>
            </a:lvl1pPr>
          </a:lstStyle>
          <a:p>
            <a:fld id="{FABC47A4-756D-490B-A52F-7D9E2C9FC05F}"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2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lnSpc>
                <a:spcPct val="120000"/>
              </a:lnSpc>
              <a:defRPr>
                <a:solidFill>
                  <a:schemeClr val="tx1">
                    <a:lumMod val="85000"/>
                    <a:lumOff val="15000"/>
                  </a:schemeClr>
                </a:solidFill>
                <a:latin typeface="微软雅黑" panose="020B0503020204020204" charset="-122"/>
                <a:ea typeface="微软雅黑" panose="020B0503020204020204" charset="-122"/>
              </a:defRPr>
            </a:lvl1pPr>
            <a:lvl2pPr indent="0" eaLnBrk="1" fontAlgn="auto" latinLnBrk="0" hangingPunct="1">
              <a:lnSpc>
                <a:spcPct val="120000"/>
              </a:lnSpc>
              <a:defRPr>
                <a:solidFill>
                  <a:schemeClr val="tx1">
                    <a:lumMod val="85000"/>
                    <a:lumOff val="15000"/>
                  </a:schemeClr>
                </a:solidFill>
                <a:latin typeface="微软雅黑" panose="020B0503020204020204" charset="-122"/>
                <a:ea typeface="微软雅黑" panose="020B0503020204020204" charset="-122"/>
              </a:defRPr>
            </a:lvl2pPr>
            <a:lvl3pPr indent="0" eaLnBrk="1" fontAlgn="auto" latinLnBrk="0" hangingPunct="1">
              <a:lnSpc>
                <a:spcPct val="120000"/>
              </a:lnSpc>
              <a:defRPr>
                <a:solidFill>
                  <a:schemeClr val="tx1">
                    <a:lumMod val="85000"/>
                    <a:lumOff val="15000"/>
                  </a:schemeClr>
                </a:solidFill>
                <a:latin typeface="微软雅黑" panose="020B0503020204020204" charset="-122"/>
                <a:ea typeface="微软雅黑" panose="020B0503020204020204" charset="-122"/>
              </a:defRPr>
            </a:lvl3pPr>
            <a:lvl4pPr indent="0" eaLnBrk="1" fontAlgn="auto" latinLnBrk="0" hangingPunct="1">
              <a:lnSpc>
                <a:spcPct val="120000"/>
              </a:lnSpc>
              <a:defRPr>
                <a:solidFill>
                  <a:schemeClr val="tx1">
                    <a:lumMod val="85000"/>
                    <a:lumOff val="15000"/>
                  </a:schemeClr>
                </a:solidFill>
                <a:latin typeface="微软雅黑" panose="020B0503020204020204" charset="-122"/>
                <a:ea typeface="微软雅黑" panose="020B0503020204020204" charset="-122"/>
              </a:defRPr>
            </a:lvl4pPr>
            <a:lvl5pPr indent="0" eaLnBrk="1" fontAlgn="auto" latinLnBrk="0" hangingPunct="1">
              <a:lnSpc>
                <a:spcPct val="120000"/>
              </a:lnSpc>
              <a:defRPr>
                <a:solidFill>
                  <a:schemeClr val="tx1">
                    <a:lumMod val="85000"/>
                    <a:lumOff val="15000"/>
                  </a:schemeClr>
                </a:solidFill>
                <a:latin typeface="微软雅黑" panose="020B0503020204020204" charset="-122"/>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lvl1pPr>
              <a:lnSpc>
                <a:spcPct val="120000"/>
              </a:lnSpc>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lvl1pPr>
              <a:lnSpc>
                <a:spcPct val="120000"/>
              </a:lnSpc>
              <a:defRPr/>
            </a:lvl1p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lnSpc>
                <a:spcPct val="120000"/>
              </a:lnSpc>
              <a:defRPr/>
            </a:lvl1pPr>
          </a:lstStyle>
          <a:p>
            <a:fld id="{49AE70B2-8BF9-45C0-BB95-33D1B9D3A854}"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388907"/>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末尾幻灯片">
    <p:bg>
      <p:bgPr>
        <a:gradFill>
          <a:gsLst>
            <a:gs pos="0">
              <a:schemeClr val="accent1"/>
            </a:gs>
            <a:gs pos="100000">
              <a:schemeClr val="accent2"/>
            </a:gs>
          </a:gsLst>
          <a:lin ang="0" scaled="0"/>
        </a:gradFill>
        <a:effectLst/>
      </p:bgPr>
    </p:bg>
    <p:spTree>
      <p:nvGrpSpPr>
        <p:cNvPr id="1" name=""/>
        <p:cNvGrpSpPr/>
        <p:nvPr/>
      </p:nvGrpSpPr>
      <p:grpSpPr>
        <a:xfrm>
          <a:off x="0" y="0"/>
          <a:ext cx="0" cy="0"/>
          <a:chOff x="0" y="0"/>
          <a:chExt cx="0" cy="0"/>
        </a:xfrm>
      </p:grpSpPr>
      <p:grpSp>
        <p:nvGrpSpPr>
          <p:cNvPr id="6" name="组合 5"/>
          <p:cNvGrpSpPr/>
          <p:nvPr>
            <p:custDataLst>
              <p:tags r:id="rId2"/>
            </p:custDataLst>
          </p:nvPr>
        </p:nvGrpSpPr>
        <p:grpSpPr>
          <a:xfrm>
            <a:off x="682565" y="997111"/>
            <a:ext cx="2298965" cy="2049458"/>
            <a:chOff x="8821007" y="7630578"/>
            <a:chExt cx="2718560" cy="2423515"/>
          </a:xfrm>
          <a:solidFill>
            <a:schemeClr val="bg1"/>
          </a:solidFill>
          <a:effectLst>
            <a:outerShdw blurRad="254000" dist="38100" dir="5400000" algn="t" rotWithShape="0">
              <a:prstClr val="black">
                <a:alpha val="20000"/>
              </a:prstClr>
            </a:outerShdw>
          </a:effectLst>
        </p:grpSpPr>
        <p:sp>
          <p:nvSpPr>
            <p:cNvPr id="7" name="椭圆 6"/>
            <p:cNvSpPr/>
            <p:nvPr>
              <p:custDataLst>
                <p:tags r:id="rId3"/>
              </p:custDataLst>
            </p:nvPr>
          </p:nvSpPr>
          <p:spPr>
            <a:xfrm>
              <a:off x="8821007" y="763057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8" name="椭圆 7"/>
            <p:cNvSpPr/>
            <p:nvPr>
              <p:custDataLst>
                <p:tags r:id="rId4"/>
              </p:custDataLst>
            </p:nvPr>
          </p:nvSpPr>
          <p:spPr>
            <a:xfrm>
              <a:off x="9198273" y="763057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9" name="椭圆 8"/>
            <p:cNvSpPr/>
            <p:nvPr>
              <p:custDataLst>
                <p:tags r:id="rId5"/>
              </p:custDataLst>
            </p:nvPr>
          </p:nvSpPr>
          <p:spPr>
            <a:xfrm>
              <a:off x="9569152" y="763057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0" name="椭圆 9"/>
            <p:cNvSpPr/>
            <p:nvPr>
              <p:custDataLst>
                <p:tags r:id="rId6"/>
              </p:custDataLst>
            </p:nvPr>
          </p:nvSpPr>
          <p:spPr>
            <a:xfrm>
              <a:off x="9946418" y="763057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1" name="椭圆 10"/>
            <p:cNvSpPr/>
            <p:nvPr>
              <p:custDataLst>
                <p:tags r:id="rId7"/>
              </p:custDataLst>
            </p:nvPr>
          </p:nvSpPr>
          <p:spPr>
            <a:xfrm>
              <a:off x="10312429" y="763057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2" name="椭圆 11"/>
            <p:cNvSpPr/>
            <p:nvPr>
              <p:custDataLst>
                <p:tags r:id="rId8"/>
              </p:custDataLst>
            </p:nvPr>
          </p:nvSpPr>
          <p:spPr>
            <a:xfrm>
              <a:off x="10689695" y="763057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3" name="椭圆 12"/>
            <p:cNvSpPr/>
            <p:nvPr>
              <p:custDataLst>
                <p:tags r:id="rId9"/>
              </p:custDataLst>
            </p:nvPr>
          </p:nvSpPr>
          <p:spPr>
            <a:xfrm>
              <a:off x="11060574" y="763057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4" name="椭圆 13"/>
            <p:cNvSpPr/>
            <p:nvPr>
              <p:custDataLst>
                <p:tags r:id="rId10"/>
              </p:custDataLst>
            </p:nvPr>
          </p:nvSpPr>
          <p:spPr>
            <a:xfrm>
              <a:off x="11437840" y="763057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5" name="椭圆 14"/>
            <p:cNvSpPr/>
            <p:nvPr>
              <p:custDataLst>
                <p:tags r:id="rId11"/>
              </p:custDataLst>
            </p:nvPr>
          </p:nvSpPr>
          <p:spPr>
            <a:xfrm>
              <a:off x="8821007" y="797852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6" name="椭圆 15"/>
            <p:cNvSpPr/>
            <p:nvPr>
              <p:custDataLst>
                <p:tags r:id="rId12"/>
              </p:custDataLst>
            </p:nvPr>
          </p:nvSpPr>
          <p:spPr>
            <a:xfrm>
              <a:off x="9198273" y="797852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7" name="椭圆 16"/>
            <p:cNvSpPr/>
            <p:nvPr>
              <p:custDataLst>
                <p:tags r:id="rId13"/>
              </p:custDataLst>
            </p:nvPr>
          </p:nvSpPr>
          <p:spPr>
            <a:xfrm>
              <a:off x="9569152" y="797852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8" name="椭圆 17"/>
            <p:cNvSpPr/>
            <p:nvPr>
              <p:custDataLst>
                <p:tags r:id="rId14"/>
              </p:custDataLst>
            </p:nvPr>
          </p:nvSpPr>
          <p:spPr>
            <a:xfrm>
              <a:off x="9946418" y="797852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9" name="椭圆 18"/>
            <p:cNvSpPr/>
            <p:nvPr>
              <p:custDataLst>
                <p:tags r:id="rId15"/>
              </p:custDataLst>
            </p:nvPr>
          </p:nvSpPr>
          <p:spPr>
            <a:xfrm>
              <a:off x="10312429" y="797852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20" name="椭圆 19"/>
            <p:cNvSpPr/>
            <p:nvPr>
              <p:custDataLst>
                <p:tags r:id="rId16"/>
              </p:custDataLst>
            </p:nvPr>
          </p:nvSpPr>
          <p:spPr>
            <a:xfrm>
              <a:off x="10689695" y="797852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21" name="椭圆 20"/>
            <p:cNvSpPr/>
            <p:nvPr>
              <p:custDataLst>
                <p:tags r:id="rId17"/>
              </p:custDataLst>
            </p:nvPr>
          </p:nvSpPr>
          <p:spPr>
            <a:xfrm>
              <a:off x="11060574" y="797852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22" name="椭圆 21"/>
            <p:cNvSpPr/>
            <p:nvPr>
              <p:custDataLst>
                <p:tags r:id="rId18"/>
              </p:custDataLst>
            </p:nvPr>
          </p:nvSpPr>
          <p:spPr>
            <a:xfrm>
              <a:off x="11437840" y="7978528"/>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23" name="椭圆 22"/>
            <p:cNvSpPr/>
            <p:nvPr>
              <p:custDataLst>
                <p:tags r:id="rId19"/>
              </p:custDataLst>
            </p:nvPr>
          </p:nvSpPr>
          <p:spPr>
            <a:xfrm>
              <a:off x="8821007" y="8301627"/>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24" name="椭圆 23"/>
            <p:cNvSpPr/>
            <p:nvPr>
              <p:custDataLst>
                <p:tags r:id="rId20"/>
              </p:custDataLst>
            </p:nvPr>
          </p:nvSpPr>
          <p:spPr>
            <a:xfrm>
              <a:off x="9198273" y="8301627"/>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25" name="椭圆 24"/>
            <p:cNvSpPr/>
            <p:nvPr>
              <p:custDataLst>
                <p:tags r:id="rId21"/>
              </p:custDataLst>
            </p:nvPr>
          </p:nvSpPr>
          <p:spPr>
            <a:xfrm>
              <a:off x="9569152" y="8301627"/>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26" name="椭圆 25"/>
            <p:cNvSpPr/>
            <p:nvPr>
              <p:custDataLst>
                <p:tags r:id="rId22"/>
              </p:custDataLst>
            </p:nvPr>
          </p:nvSpPr>
          <p:spPr>
            <a:xfrm>
              <a:off x="9946418" y="8301627"/>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27" name="椭圆 26"/>
            <p:cNvSpPr/>
            <p:nvPr>
              <p:custDataLst>
                <p:tags r:id="rId23"/>
              </p:custDataLst>
            </p:nvPr>
          </p:nvSpPr>
          <p:spPr>
            <a:xfrm>
              <a:off x="10312429" y="8301627"/>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28" name="椭圆 27"/>
            <p:cNvSpPr/>
            <p:nvPr>
              <p:custDataLst>
                <p:tags r:id="rId24"/>
              </p:custDataLst>
            </p:nvPr>
          </p:nvSpPr>
          <p:spPr>
            <a:xfrm>
              <a:off x="10689695" y="8301627"/>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29" name="椭圆 28"/>
            <p:cNvSpPr/>
            <p:nvPr>
              <p:custDataLst>
                <p:tags r:id="rId25"/>
              </p:custDataLst>
            </p:nvPr>
          </p:nvSpPr>
          <p:spPr>
            <a:xfrm>
              <a:off x="11060574" y="8301627"/>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30" name="椭圆 29"/>
            <p:cNvSpPr/>
            <p:nvPr>
              <p:custDataLst>
                <p:tags r:id="rId26"/>
              </p:custDataLst>
            </p:nvPr>
          </p:nvSpPr>
          <p:spPr>
            <a:xfrm>
              <a:off x="11437840" y="8301627"/>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31" name="椭圆 30"/>
            <p:cNvSpPr/>
            <p:nvPr>
              <p:custDataLst>
                <p:tags r:id="rId27"/>
              </p:custDataLst>
            </p:nvPr>
          </p:nvSpPr>
          <p:spPr>
            <a:xfrm>
              <a:off x="8821007" y="8628866"/>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32" name="椭圆 31"/>
            <p:cNvSpPr/>
            <p:nvPr>
              <p:custDataLst>
                <p:tags r:id="rId28"/>
              </p:custDataLst>
            </p:nvPr>
          </p:nvSpPr>
          <p:spPr>
            <a:xfrm>
              <a:off x="9198273" y="8628866"/>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33" name="椭圆 32"/>
            <p:cNvSpPr/>
            <p:nvPr>
              <p:custDataLst>
                <p:tags r:id="rId29"/>
              </p:custDataLst>
            </p:nvPr>
          </p:nvSpPr>
          <p:spPr>
            <a:xfrm>
              <a:off x="9569152" y="8628866"/>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34" name="椭圆 33"/>
            <p:cNvSpPr/>
            <p:nvPr>
              <p:custDataLst>
                <p:tags r:id="rId30"/>
              </p:custDataLst>
            </p:nvPr>
          </p:nvSpPr>
          <p:spPr>
            <a:xfrm>
              <a:off x="9946418" y="8628866"/>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35" name="椭圆 34"/>
            <p:cNvSpPr/>
            <p:nvPr>
              <p:custDataLst>
                <p:tags r:id="rId31"/>
              </p:custDataLst>
            </p:nvPr>
          </p:nvSpPr>
          <p:spPr>
            <a:xfrm>
              <a:off x="10312429" y="8628866"/>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36" name="椭圆 35"/>
            <p:cNvSpPr/>
            <p:nvPr>
              <p:custDataLst>
                <p:tags r:id="rId32"/>
              </p:custDataLst>
            </p:nvPr>
          </p:nvSpPr>
          <p:spPr>
            <a:xfrm>
              <a:off x="10689695" y="8628866"/>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37" name="椭圆 36"/>
            <p:cNvSpPr/>
            <p:nvPr>
              <p:custDataLst>
                <p:tags r:id="rId33"/>
              </p:custDataLst>
            </p:nvPr>
          </p:nvSpPr>
          <p:spPr>
            <a:xfrm>
              <a:off x="11060574" y="8628866"/>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38" name="椭圆 37"/>
            <p:cNvSpPr/>
            <p:nvPr>
              <p:custDataLst>
                <p:tags r:id="rId34"/>
              </p:custDataLst>
            </p:nvPr>
          </p:nvSpPr>
          <p:spPr>
            <a:xfrm>
              <a:off x="11437840" y="8628866"/>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39" name="椭圆 38"/>
            <p:cNvSpPr/>
            <p:nvPr>
              <p:custDataLst>
                <p:tags r:id="rId35"/>
              </p:custDataLst>
            </p:nvPr>
          </p:nvSpPr>
          <p:spPr>
            <a:xfrm>
              <a:off x="8821007" y="8951965"/>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40" name="椭圆 39"/>
            <p:cNvSpPr/>
            <p:nvPr>
              <p:custDataLst>
                <p:tags r:id="rId36"/>
              </p:custDataLst>
            </p:nvPr>
          </p:nvSpPr>
          <p:spPr>
            <a:xfrm>
              <a:off x="9198273" y="8951965"/>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41" name="椭圆 40"/>
            <p:cNvSpPr/>
            <p:nvPr>
              <p:custDataLst>
                <p:tags r:id="rId37"/>
              </p:custDataLst>
            </p:nvPr>
          </p:nvSpPr>
          <p:spPr>
            <a:xfrm>
              <a:off x="9569152" y="8951965"/>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42" name="椭圆 41"/>
            <p:cNvSpPr/>
            <p:nvPr>
              <p:custDataLst>
                <p:tags r:id="rId38"/>
              </p:custDataLst>
            </p:nvPr>
          </p:nvSpPr>
          <p:spPr>
            <a:xfrm>
              <a:off x="9946418" y="8951965"/>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43" name="椭圆 42"/>
            <p:cNvSpPr/>
            <p:nvPr>
              <p:custDataLst>
                <p:tags r:id="rId39"/>
              </p:custDataLst>
            </p:nvPr>
          </p:nvSpPr>
          <p:spPr>
            <a:xfrm>
              <a:off x="10312429" y="8951965"/>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44" name="椭圆 43"/>
            <p:cNvSpPr/>
            <p:nvPr>
              <p:custDataLst>
                <p:tags r:id="rId40"/>
              </p:custDataLst>
            </p:nvPr>
          </p:nvSpPr>
          <p:spPr>
            <a:xfrm>
              <a:off x="10689695" y="8951965"/>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45" name="椭圆 44"/>
            <p:cNvSpPr/>
            <p:nvPr>
              <p:custDataLst>
                <p:tags r:id="rId41"/>
              </p:custDataLst>
            </p:nvPr>
          </p:nvSpPr>
          <p:spPr>
            <a:xfrm>
              <a:off x="11060574" y="8951965"/>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46" name="椭圆 45"/>
            <p:cNvSpPr/>
            <p:nvPr>
              <p:custDataLst>
                <p:tags r:id="rId42"/>
              </p:custDataLst>
            </p:nvPr>
          </p:nvSpPr>
          <p:spPr>
            <a:xfrm>
              <a:off x="11437840" y="8951965"/>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grpSp>
          <p:nvGrpSpPr>
            <p:cNvPr id="47" name="组合 46"/>
            <p:cNvGrpSpPr/>
            <p:nvPr/>
          </p:nvGrpSpPr>
          <p:grpSpPr>
            <a:xfrm>
              <a:off x="8821007" y="9308201"/>
              <a:ext cx="2718560" cy="101727"/>
              <a:chOff x="8821007" y="9308201"/>
              <a:chExt cx="2718560" cy="101727"/>
            </a:xfrm>
            <a:grpFill/>
          </p:grpSpPr>
          <p:sp>
            <p:nvSpPr>
              <p:cNvPr id="66" name="椭圆 65"/>
              <p:cNvSpPr/>
              <p:nvPr>
                <p:custDataLst>
                  <p:tags r:id="rId43"/>
                </p:custDataLst>
              </p:nvPr>
            </p:nvSpPr>
            <p:spPr>
              <a:xfrm>
                <a:off x="8821007"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67" name="椭圆 66"/>
              <p:cNvSpPr/>
              <p:nvPr>
                <p:custDataLst>
                  <p:tags r:id="rId44"/>
                </p:custDataLst>
              </p:nvPr>
            </p:nvSpPr>
            <p:spPr>
              <a:xfrm>
                <a:off x="9198273"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68" name="椭圆 67"/>
              <p:cNvSpPr/>
              <p:nvPr>
                <p:custDataLst>
                  <p:tags r:id="rId45"/>
                </p:custDataLst>
              </p:nvPr>
            </p:nvSpPr>
            <p:spPr>
              <a:xfrm>
                <a:off x="9569152"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69" name="椭圆 68"/>
              <p:cNvSpPr/>
              <p:nvPr>
                <p:custDataLst>
                  <p:tags r:id="rId46"/>
                </p:custDataLst>
              </p:nvPr>
            </p:nvSpPr>
            <p:spPr>
              <a:xfrm>
                <a:off x="9946418"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70" name="椭圆 69"/>
              <p:cNvSpPr/>
              <p:nvPr>
                <p:custDataLst>
                  <p:tags r:id="rId47"/>
                </p:custDataLst>
              </p:nvPr>
            </p:nvSpPr>
            <p:spPr>
              <a:xfrm>
                <a:off x="10312429"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71" name="椭圆 70"/>
              <p:cNvSpPr/>
              <p:nvPr>
                <p:custDataLst>
                  <p:tags r:id="rId48"/>
                </p:custDataLst>
              </p:nvPr>
            </p:nvSpPr>
            <p:spPr>
              <a:xfrm>
                <a:off x="10689695"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72" name="椭圆 71"/>
              <p:cNvSpPr/>
              <p:nvPr>
                <p:custDataLst>
                  <p:tags r:id="rId49"/>
                </p:custDataLst>
              </p:nvPr>
            </p:nvSpPr>
            <p:spPr>
              <a:xfrm>
                <a:off x="11060574"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仿宋" panose="02010609060101010101" charset="-122"/>
                  <a:ea typeface="微软雅黑" panose="020B0503020204020204" charset="-122"/>
                  <a:cs typeface="仿宋" panose="02010609060101010101" charset="-122"/>
                </a:endParaRPr>
              </a:p>
            </p:txBody>
          </p:sp>
          <p:sp>
            <p:nvSpPr>
              <p:cNvPr id="73" name="椭圆 72"/>
              <p:cNvSpPr/>
              <p:nvPr>
                <p:custDataLst>
                  <p:tags r:id="rId50"/>
                </p:custDataLst>
              </p:nvPr>
            </p:nvSpPr>
            <p:spPr>
              <a:xfrm>
                <a:off x="11437840"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grpSp>
        <p:grpSp>
          <p:nvGrpSpPr>
            <p:cNvPr id="48" name="组合 47"/>
            <p:cNvGrpSpPr/>
            <p:nvPr/>
          </p:nvGrpSpPr>
          <p:grpSpPr>
            <a:xfrm>
              <a:off x="8821007" y="9628241"/>
              <a:ext cx="2718560" cy="101727"/>
              <a:chOff x="8821007" y="9308201"/>
              <a:chExt cx="2718560" cy="101727"/>
            </a:xfrm>
            <a:grpFill/>
          </p:grpSpPr>
          <p:sp>
            <p:nvSpPr>
              <p:cNvPr id="58" name="椭圆 57"/>
              <p:cNvSpPr/>
              <p:nvPr>
                <p:custDataLst>
                  <p:tags r:id="rId51"/>
                </p:custDataLst>
              </p:nvPr>
            </p:nvSpPr>
            <p:spPr>
              <a:xfrm>
                <a:off x="8821007"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59" name="椭圆 58"/>
              <p:cNvSpPr/>
              <p:nvPr>
                <p:custDataLst>
                  <p:tags r:id="rId52"/>
                </p:custDataLst>
              </p:nvPr>
            </p:nvSpPr>
            <p:spPr>
              <a:xfrm>
                <a:off x="9198273"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60" name="椭圆 59"/>
              <p:cNvSpPr/>
              <p:nvPr>
                <p:custDataLst>
                  <p:tags r:id="rId53"/>
                </p:custDataLst>
              </p:nvPr>
            </p:nvSpPr>
            <p:spPr>
              <a:xfrm>
                <a:off x="9569152"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61" name="椭圆 60"/>
              <p:cNvSpPr/>
              <p:nvPr>
                <p:custDataLst>
                  <p:tags r:id="rId54"/>
                </p:custDataLst>
              </p:nvPr>
            </p:nvSpPr>
            <p:spPr>
              <a:xfrm>
                <a:off x="9946418"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62" name="椭圆 61"/>
              <p:cNvSpPr/>
              <p:nvPr>
                <p:custDataLst>
                  <p:tags r:id="rId55"/>
                </p:custDataLst>
              </p:nvPr>
            </p:nvSpPr>
            <p:spPr>
              <a:xfrm>
                <a:off x="10312429"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63" name="椭圆 62"/>
              <p:cNvSpPr/>
              <p:nvPr>
                <p:custDataLst>
                  <p:tags r:id="rId56"/>
                </p:custDataLst>
              </p:nvPr>
            </p:nvSpPr>
            <p:spPr>
              <a:xfrm>
                <a:off x="10689695"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64" name="椭圆 63"/>
              <p:cNvSpPr/>
              <p:nvPr>
                <p:custDataLst>
                  <p:tags r:id="rId57"/>
                </p:custDataLst>
              </p:nvPr>
            </p:nvSpPr>
            <p:spPr>
              <a:xfrm>
                <a:off x="11060574"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65" name="椭圆 64"/>
              <p:cNvSpPr/>
              <p:nvPr>
                <p:custDataLst>
                  <p:tags r:id="rId58"/>
                </p:custDataLst>
              </p:nvPr>
            </p:nvSpPr>
            <p:spPr>
              <a:xfrm>
                <a:off x="11437840"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grpSp>
        <p:grpSp>
          <p:nvGrpSpPr>
            <p:cNvPr id="49" name="组合 48"/>
            <p:cNvGrpSpPr/>
            <p:nvPr/>
          </p:nvGrpSpPr>
          <p:grpSpPr>
            <a:xfrm>
              <a:off x="8821007" y="9952366"/>
              <a:ext cx="2718560" cy="101727"/>
              <a:chOff x="8821007" y="9308201"/>
              <a:chExt cx="2718560" cy="101727"/>
            </a:xfrm>
            <a:grpFill/>
          </p:grpSpPr>
          <p:sp>
            <p:nvSpPr>
              <p:cNvPr id="50" name="椭圆 49"/>
              <p:cNvSpPr/>
              <p:nvPr>
                <p:custDataLst>
                  <p:tags r:id="rId59"/>
                </p:custDataLst>
              </p:nvPr>
            </p:nvSpPr>
            <p:spPr>
              <a:xfrm>
                <a:off x="8821007"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51" name="椭圆 50"/>
              <p:cNvSpPr/>
              <p:nvPr>
                <p:custDataLst>
                  <p:tags r:id="rId60"/>
                </p:custDataLst>
              </p:nvPr>
            </p:nvSpPr>
            <p:spPr>
              <a:xfrm>
                <a:off x="9198273"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52" name="椭圆 51"/>
              <p:cNvSpPr/>
              <p:nvPr>
                <p:custDataLst>
                  <p:tags r:id="rId61"/>
                </p:custDataLst>
              </p:nvPr>
            </p:nvSpPr>
            <p:spPr>
              <a:xfrm>
                <a:off x="9569152"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53" name="椭圆 52"/>
              <p:cNvSpPr/>
              <p:nvPr>
                <p:custDataLst>
                  <p:tags r:id="rId62"/>
                </p:custDataLst>
              </p:nvPr>
            </p:nvSpPr>
            <p:spPr>
              <a:xfrm>
                <a:off x="9946418"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54" name="椭圆 53"/>
              <p:cNvSpPr/>
              <p:nvPr>
                <p:custDataLst>
                  <p:tags r:id="rId63"/>
                </p:custDataLst>
              </p:nvPr>
            </p:nvSpPr>
            <p:spPr>
              <a:xfrm>
                <a:off x="10312429"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55" name="椭圆 54"/>
              <p:cNvSpPr/>
              <p:nvPr>
                <p:custDataLst>
                  <p:tags r:id="rId64"/>
                </p:custDataLst>
              </p:nvPr>
            </p:nvSpPr>
            <p:spPr>
              <a:xfrm>
                <a:off x="10689695"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56" name="椭圆 55"/>
              <p:cNvSpPr/>
              <p:nvPr>
                <p:custDataLst>
                  <p:tags r:id="rId65"/>
                </p:custDataLst>
              </p:nvPr>
            </p:nvSpPr>
            <p:spPr>
              <a:xfrm>
                <a:off x="11060574"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57" name="椭圆 56"/>
              <p:cNvSpPr/>
              <p:nvPr>
                <p:custDataLst>
                  <p:tags r:id="rId66"/>
                </p:custDataLst>
              </p:nvPr>
            </p:nvSpPr>
            <p:spPr>
              <a:xfrm>
                <a:off x="11437840" y="9308201"/>
                <a:ext cx="101727" cy="10172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grpSp>
      </p:grpSp>
      <p:grpSp>
        <p:nvGrpSpPr>
          <p:cNvPr id="74" name="组合 73"/>
          <p:cNvGrpSpPr/>
          <p:nvPr>
            <p:custDataLst>
              <p:tags r:id="rId67"/>
            </p:custDataLst>
          </p:nvPr>
        </p:nvGrpSpPr>
        <p:grpSpPr>
          <a:xfrm flipH="1">
            <a:off x="9083906" y="4452902"/>
            <a:ext cx="2452630" cy="1728878"/>
            <a:chOff x="1730626" y="5204947"/>
            <a:chExt cx="1709401" cy="1204970"/>
          </a:xfrm>
          <a:solidFill>
            <a:schemeClr val="bg1"/>
          </a:solidFill>
          <a:effectLst>
            <a:outerShdw blurRad="254000" dist="38100" dir="5400000" algn="t" rotWithShape="0">
              <a:prstClr val="black">
                <a:alpha val="20000"/>
              </a:prstClr>
            </a:outerShdw>
          </a:effectLst>
        </p:grpSpPr>
        <p:sp>
          <p:nvSpPr>
            <p:cNvPr id="75" name="等腰三角形 74"/>
            <p:cNvSpPr/>
            <p:nvPr>
              <p:custDataLst>
                <p:tags r:id="rId68"/>
              </p:custDataLst>
            </p:nvPr>
          </p:nvSpPr>
          <p:spPr>
            <a:xfrm rot="16200000">
              <a:off x="2054585" y="5210377"/>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76" name="等腰三角形 75"/>
            <p:cNvSpPr/>
            <p:nvPr>
              <p:custDataLst>
                <p:tags r:id="rId69"/>
              </p:custDataLst>
            </p:nvPr>
          </p:nvSpPr>
          <p:spPr>
            <a:xfrm rot="16200000">
              <a:off x="2383115" y="5210377"/>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77" name="等腰三角形 76"/>
            <p:cNvSpPr/>
            <p:nvPr>
              <p:custDataLst>
                <p:tags r:id="rId70"/>
              </p:custDataLst>
            </p:nvPr>
          </p:nvSpPr>
          <p:spPr>
            <a:xfrm rot="16200000">
              <a:off x="2710434" y="5210377"/>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78" name="等腰三角形 77"/>
            <p:cNvSpPr/>
            <p:nvPr>
              <p:custDataLst>
                <p:tags r:id="rId71"/>
              </p:custDataLst>
            </p:nvPr>
          </p:nvSpPr>
          <p:spPr>
            <a:xfrm rot="16200000">
              <a:off x="3038965" y="5210377"/>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79" name="等腰三角形 78"/>
            <p:cNvSpPr/>
            <p:nvPr>
              <p:custDataLst>
                <p:tags r:id="rId72"/>
              </p:custDataLst>
            </p:nvPr>
          </p:nvSpPr>
          <p:spPr>
            <a:xfrm rot="16200000">
              <a:off x="3366715" y="5210377"/>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80" name="等腰三角形 79"/>
            <p:cNvSpPr/>
            <p:nvPr>
              <p:custDataLst>
                <p:tags r:id="rId73"/>
              </p:custDataLst>
            </p:nvPr>
          </p:nvSpPr>
          <p:spPr>
            <a:xfrm rot="16200000">
              <a:off x="2054585" y="5495353"/>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81" name="等腰三角形 80"/>
            <p:cNvSpPr/>
            <p:nvPr>
              <p:custDataLst>
                <p:tags r:id="rId74"/>
              </p:custDataLst>
            </p:nvPr>
          </p:nvSpPr>
          <p:spPr>
            <a:xfrm rot="16200000">
              <a:off x="2383115" y="5495353"/>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82" name="等腰三角形 81"/>
            <p:cNvSpPr/>
            <p:nvPr>
              <p:custDataLst>
                <p:tags r:id="rId75"/>
              </p:custDataLst>
            </p:nvPr>
          </p:nvSpPr>
          <p:spPr>
            <a:xfrm rot="16200000">
              <a:off x="2710434" y="5495353"/>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83" name="等腰三角形 82"/>
            <p:cNvSpPr/>
            <p:nvPr>
              <p:custDataLst>
                <p:tags r:id="rId76"/>
              </p:custDataLst>
            </p:nvPr>
          </p:nvSpPr>
          <p:spPr>
            <a:xfrm rot="16200000">
              <a:off x="3038965" y="5495353"/>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84" name="等腰三角形 83"/>
            <p:cNvSpPr/>
            <p:nvPr>
              <p:custDataLst>
                <p:tags r:id="rId77"/>
              </p:custDataLst>
            </p:nvPr>
          </p:nvSpPr>
          <p:spPr>
            <a:xfrm rot="16200000">
              <a:off x="3366715" y="5495353"/>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85" name="等腰三角形 84"/>
            <p:cNvSpPr/>
            <p:nvPr>
              <p:custDataLst>
                <p:tags r:id="rId78"/>
              </p:custDataLst>
            </p:nvPr>
          </p:nvSpPr>
          <p:spPr>
            <a:xfrm rot="16200000">
              <a:off x="2054585" y="577831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86" name="等腰三角形 85"/>
            <p:cNvSpPr/>
            <p:nvPr>
              <p:custDataLst>
                <p:tags r:id="rId79"/>
              </p:custDataLst>
            </p:nvPr>
          </p:nvSpPr>
          <p:spPr>
            <a:xfrm rot="16200000">
              <a:off x="2383115" y="577831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87" name="等腰三角形 86"/>
            <p:cNvSpPr/>
            <p:nvPr>
              <p:custDataLst>
                <p:tags r:id="rId80"/>
              </p:custDataLst>
            </p:nvPr>
          </p:nvSpPr>
          <p:spPr>
            <a:xfrm rot="16200000">
              <a:off x="2710434" y="577831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88" name="等腰三角形 87"/>
            <p:cNvSpPr/>
            <p:nvPr>
              <p:custDataLst>
                <p:tags r:id="rId81"/>
              </p:custDataLst>
            </p:nvPr>
          </p:nvSpPr>
          <p:spPr>
            <a:xfrm rot="16200000">
              <a:off x="3038965" y="577831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89" name="等腰三角形 88"/>
            <p:cNvSpPr/>
            <p:nvPr>
              <p:custDataLst>
                <p:tags r:id="rId82"/>
              </p:custDataLst>
            </p:nvPr>
          </p:nvSpPr>
          <p:spPr>
            <a:xfrm rot="16200000">
              <a:off x="3366715" y="577831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90" name="等腰三角形 89"/>
            <p:cNvSpPr/>
            <p:nvPr>
              <p:custDataLst>
                <p:tags r:id="rId83"/>
              </p:custDataLst>
            </p:nvPr>
          </p:nvSpPr>
          <p:spPr>
            <a:xfrm rot="16200000">
              <a:off x="2054585" y="605974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91" name="等腰三角形 90"/>
            <p:cNvSpPr/>
            <p:nvPr>
              <p:custDataLst>
                <p:tags r:id="rId84"/>
              </p:custDataLst>
            </p:nvPr>
          </p:nvSpPr>
          <p:spPr>
            <a:xfrm rot="16200000">
              <a:off x="2383115" y="605974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92" name="等腰三角形 91"/>
            <p:cNvSpPr/>
            <p:nvPr>
              <p:custDataLst>
                <p:tags r:id="rId85"/>
              </p:custDataLst>
            </p:nvPr>
          </p:nvSpPr>
          <p:spPr>
            <a:xfrm rot="16200000">
              <a:off x="2710434" y="605974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93" name="等腰三角形 92"/>
            <p:cNvSpPr/>
            <p:nvPr>
              <p:custDataLst>
                <p:tags r:id="rId86"/>
              </p:custDataLst>
            </p:nvPr>
          </p:nvSpPr>
          <p:spPr>
            <a:xfrm rot="16200000">
              <a:off x="3038965" y="605974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94" name="等腰三角形 93"/>
            <p:cNvSpPr/>
            <p:nvPr>
              <p:custDataLst>
                <p:tags r:id="rId87"/>
              </p:custDataLst>
            </p:nvPr>
          </p:nvSpPr>
          <p:spPr>
            <a:xfrm rot="16200000">
              <a:off x="3366715" y="605974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95" name="等腰三角形 94"/>
            <p:cNvSpPr/>
            <p:nvPr>
              <p:custDataLst>
                <p:tags r:id="rId88"/>
              </p:custDataLst>
            </p:nvPr>
          </p:nvSpPr>
          <p:spPr>
            <a:xfrm rot="16200000">
              <a:off x="1725196" y="5210377"/>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96" name="等腰三角形 95"/>
            <p:cNvSpPr/>
            <p:nvPr>
              <p:custDataLst>
                <p:tags r:id="rId89"/>
              </p:custDataLst>
            </p:nvPr>
          </p:nvSpPr>
          <p:spPr>
            <a:xfrm rot="16200000">
              <a:off x="1725196" y="5495353"/>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97" name="等腰三角形 96"/>
            <p:cNvSpPr/>
            <p:nvPr>
              <p:custDataLst>
                <p:tags r:id="rId90"/>
              </p:custDataLst>
            </p:nvPr>
          </p:nvSpPr>
          <p:spPr>
            <a:xfrm rot="16200000">
              <a:off x="1725196" y="577831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98" name="等腰三角形 97"/>
            <p:cNvSpPr/>
            <p:nvPr>
              <p:custDataLst>
                <p:tags r:id="rId91"/>
              </p:custDataLst>
            </p:nvPr>
          </p:nvSpPr>
          <p:spPr>
            <a:xfrm rot="16200000">
              <a:off x="1725196" y="6059748"/>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99" name="等腰三角形 98"/>
            <p:cNvSpPr/>
            <p:nvPr>
              <p:custDataLst>
                <p:tags r:id="rId92"/>
              </p:custDataLst>
            </p:nvPr>
          </p:nvSpPr>
          <p:spPr>
            <a:xfrm rot="16200000">
              <a:off x="2054586" y="6336605"/>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00" name="等腰三角形 99"/>
            <p:cNvSpPr/>
            <p:nvPr>
              <p:custDataLst>
                <p:tags r:id="rId93"/>
              </p:custDataLst>
            </p:nvPr>
          </p:nvSpPr>
          <p:spPr>
            <a:xfrm rot="16200000">
              <a:off x="2383116" y="6336605"/>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01" name="等腰三角形 100"/>
            <p:cNvSpPr/>
            <p:nvPr>
              <p:custDataLst>
                <p:tags r:id="rId94"/>
              </p:custDataLst>
            </p:nvPr>
          </p:nvSpPr>
          <p:spPr>
            <a:xfrm rot="16200000">
              <a:off x="2710435" y="6336605"/>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02" name="等腰三角形 101"/>
            <p:cNvSpPr/>
            <p:nvPr>
              <p:custDataLst>
                <p:tags r:id="rId95"/>
              </p:custDataLst>
            </p:nvPr>
          </p:nvSpPr>
          <p:spPr>
            <a:xfrm rot="16200000">
              <a:off x="3038966" y="6336605"/>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03" name="等腰三角形 102"/>
            <p:cNvSpPr/>
            <p:nvPr>
              <p:custDataLst>
                <p:tags r:id="rId96"/>
              </p:custDataLst>
            </p:nvPr>
          </p:nvSpPr>
          <p:spPr>
            <a:xfrm rot="16200000">
              <a:off x="3366716" y="6336605"/>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04" name="等腰三角形 103"/>
            <p:cNvSpPr/>
            <p:nvPr>
              <p:custDataLst>
                <p:tags r:id="rId97"/>
              </p:custDataLst>
            </p:nvPr>
          </p:nvSpPr>
          <p:spPr>
            <a:xfrm rot="16200000">
              <a:off x="1725197" y="6336605"/>
              <a:ext cx="78742" cy="67881"/>
            </a:xfrm>
            <a:prstGeom prst="triangle">
              <a:avLst/>
            </a:prstGeom>
            <a:grpFill/>
            <a:ln w="127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grpSp>
      <p:sp>
        <p:nvSpPr>
          <p:cNvPr id="105" name="任意多边形: 形状 104"/>
          <p:cNvSpPr/>
          <p:nvPr>
            <p:custDataLst>
              <p:tags r:id="rId98"/>
            </p:custDataLst>
          </p:nvPr>
        </p:nvSpPr>
        <p:spPr>
          <a:xfrm rot="10800000" flipH="1">
            <a:off x="682565" y="4645772"/>
            <a:ext cx="3083878" cy="1038860"/>
          </a:xfrm>
          <a:custGeom>
            <a:avLst/>
            <a:gdLst>
              <a:gd name="connsiteX0" fmla="*/ 529351 w 8719305"/>
              <a:gd name="connsiteY0" fmla="*/ 329462 h 3954970"/>
              <a:gd name="connsiteX1" fmla="*/ 529351 w 8719305"/>
              <a:gd name="connsiteY1" fmla="*/ 329461 h 3954970"/>
              <a:gd name="connsiteX2" fmla="*/ 529351 w 8719305"/>
              <a:gd name="connsiteY2" fmla="*/ 329461 h 3954970"/>
              <a:gd name="connsiteX3" fmla="*/ 858812 w 8719305"/>
              <a:gd name="connsiteY3" fmla="*/ 658922 h 3954970"/>
              <a:gd name="connsiteX4" fmla="*/ 1309820 w 8719305"/>
              <a:gd name="connsiteY4" fmla="*/ 658922 h 3954970"/>
              <a:gd name="connsiteX5" fmla="*/ 1639281 w 8719305"/>
              <a:gd name="connsiteY5" fmla="*/ 329461 h 3954970"/>
              <a:gd name="connsiteX6" fmla="*/ 1639280 w 8719305"/>
              <a:gd name="connsiteY6" fmla="*/ 329461 h 3954970"/>
              <a:gd name="connsiteX7" fmla="*/ 1309819 w 8719305"/>
              <a:gd name="connsiteY7" fmla="*/ 0 h 3954970"/>
              <a:gd name="connsiteX8" fmla="*/ 858812 w 8719305"/>
              <a:gd name="connsiteY8" fmla="*/ 1 h 3954970"/>
              <a:gd name="connsiteX9" fmla="*/ 555242 w 8719305"/>
              <a:gd name="connsiteY9" fmla="*/ 201221 h 3954970"/>
              <a:gd name="connsiteX10" fmla="*/ 529351 w 8719305"/>
              <a:gd name="connsiteY10" fmla="*/ 329461 h 3954970"/>
              <a:gd name="connsiteX11" fmla="*/ 555242 w 8719305"/>
              <a:gd name="connsiteY11" fmla="*/ 457702 h 3954970"/>
              <a:gd name="connsiteX12" fmla="*/ 858812 w 8719305"/>
              <a:gd name="connsiteY12" fmla="*/ 658922 h 3954970"/>
              <a:gd name="connsiteX13" fmla="*/ 8340570 w 8719305"/>
              <a:gd name="connsiteY13" fmla="*/ 766782 h 3954970"/>
              <a:gd name="connsiteX14" fmla="*/ 8719305 w 8719305"/>
              <a:gd name="connsiteY14" fmla="*/ 388047 h 3954970"/>
              <a:gd name="connsiteX15" fmla="*/ 8719304 w 8719305"/>
              <a:gd name="connsiteY15" fmla="*/ 378735 h 3954970"/>
              <a:gd name="connsiteX16" fmla="*/ 8340569 w 8719305"/>
              <a:gd name="connsiteY16" fmla="*/ 0 h 3954970"/>
              <a:gd name="connsiteX17" fmla="*/ 8340570 w 8719305"/>
              <a:gd name="connsiteY17" fmla="*/ 1 h 3954970"/>
              <a:gd name="connsiteX18" fmla="*/ 7961835 w 8719305"/>
              <a:gd name="connsiteY18" fmla="*/ 378736 h 3954970"/>
              <a:gd name="connsiteX19" fmla="*/ 7961835 w 8719305"/>
              <a:gd name="connsiteY19" fmla="*/ 388047 h 3954970"/>
              <a:gd name="connsiteX20" fmla="*/ 8340570 w 8719305"/>
              <a:gd name="connsiteY20" fmla="*/ 766782 h 3954970"/>
              <a:gd name="connsiteX21" fmla="*/ 3297347 w 8719305"/>
              <a:gd name="connsiteY21" fmla="*/ 3946614 h 3954970"/>
              <a:gd name="connsiteX22" fmla="*/ 6473661 w 8719305"/>
              <a:gd name="connsiteY22" fmla="*/ 3946614 h 3954970"/>
              <a:gd name="connsiteX23" fmla="*/ 6844122 w 8719305"/>
              <a:gd name="connsiteY23" fmla="*/ 3576153 h 3954970"/>
              <a:gd name="connsiteX24" fmla="*/ 6548322 w 8719305"/>
              <a:gd name="connsiteY24" fmla="*/ 3213218 h 3954970"/>
              <a:gd name="connsiteX25" fmla="*/ 6473681 w 8719305"/>
              <a:gd name="connsiteY25" fmla="*/ 3205694 h 3954970"/>
              <a:gd name="connsiteX26" fmla="*/ 6479775 w 8719305"/>
              <a:gd name="connsiteY26" fmla="*/ 3205694 h 3954970"/>
              <a:gd name="connsiteX27" fmla="*/ 6059448 w 8719305"/>
              <a:gd name="connsiteY27" fmla="*/ 2777003 h 3954970"/>
              <a:gd name="connsiteX28" fmla="*/ 6316165 w 8719305"/>
              <a:gd name="connsiteY28" fmla="*/ 2382000 h 3954970"/>
              <a:gd name="connsiteX29" fmla="*/ 6373366 w 8719305"/>
              <a:gd name="connsiteY29" fmla="*/ 2363891 h 3954970"/>
              <a:gd name="connsiteX30" fmla="*/ 6831165 w 8719305"/>
              <a:gd name="connsiteY30" fmla="*/ 2363891 h 3954970"/>
              <a:gd name="connsiteX31" fmla="*/ 7454612 w 8719305"/>
              <a:gd name="connsiteY31" fmla="*/ 1837436 h 3954970"/>
              <a:gd name="connsiteX32" fmla="*/ 6831165 w 8719305"/>
              <a:gd name="connsiteY32" fmla="*/ 1310982 h 3954970"/>
              <a:gd name="connsiteX33" fmla="*/ 5948493 w 8719305"/>
              <a:gd name="connsiteY33" fmla="*/ 1310982 h 3954970"/>
              <a:gd name="connsiteX34" fmla="*/ 5924287 w 8719305"/>
              <a:gd name="connsiteY34" fmla="*/ 1308498 h 3954970"/>
              <a:gd name="connsiteX35" fmla="*/ 5708638 w 8719305"/>
              <a:gd name="connsiteY35" fmla="*/ 1039201 h 3954970"/>
              <a:gd name="connsiteX36" fmla="*/ 5924287 w 8719305"/>
              <a:gd name="connsiteY36" fmla="*/ 769904 h 3954970"/>
              <a:gd name="connsiteX37" fmla="*/ 5954712 w 8719305"/>
              <a:gd name="connsiteY37" fmla="*/ 766782 h 3954970"/>
              <a:gd name="connsiteX38" fmla="*/ 7299296 w 8719305"/>
              <a:gd name="connsiteY38" fmla="*/ 766782 h 3954970"/>
              <a:gd name="connsiteX39" fmla="*/ 7682687 w 8719305"/>
              <a:gd name="connsiteY39" fmla="*/ 383391 h 3954970"/>
              <a:gd name="connsiteX40" fmla="*/ 7682686 w 8719305"/>
              <a:gd name="connsiteY40" fmla="*/ 383391 h 3954970"/>
              <a:gd name="connsiteX41" fmla="*/ 7299295 w 8719305"/>
              <a:gd name="connsiteY41" fmla="*/ 0 h 3954970"/>
              <a:gd name="connsiteX42" fmla="*/ 4639734 w 8719305"/>
              <a:gd name="connsiteY42" fmla="*/ 1 h 3954970"/>
              <a:gd name="connsiteX43" fmla="*/ 4639728 w 8719305"/>
              <a:gd name="connsiteY43" fmla="*/ 0 h 3954970"/>
              <a:gd name="connsiteX44" fmla="*/ 2249306 w 8719305"/>
              <a:gd name="connsiteY44" fmla="*/ 1 h 3954970"/>
              <a:gd name="connsiteX45" fmla="*/ 1926539 w 8719305"/>
              <a:gd name="connsiteY45" fmla="*/ 263064 h 3954970"/>
              <a:gd name="connsiteX46" fmla="*/ 1919845 w 8719305"/>
              <a:gd name="connsiteY46" fmla="*/ 329461 h 3954970"/>
              <a:gd name="connsiteX47" fmla="*/ 1926539 w 8719305"/>
              <a:gd name="connsiteY47" fmla="*/ 395859 h 3954970"/>
              <a:gd name="connsiteX48" fmla="*/ 2249306 w 8719305"/>
              <a:gd name="connsiteY48" fmla="*/ 658922 h 3954970"/>
              <a:gd name="connsiteX49" fmla="*/ 3019616 w 8719305"/>
              <a:gd name="connsiteY49" fmla="*/ 658922 h 3954970"/>
              <a:gd name="connsiteX50" fmla="*/ 3020379 w 8719305"/>
              <a:gd name="connsiteY50" fmla="*/ 659551 h 3954970"/>
              <a:gd name="connsiteX51" fmla="*/ 2437858 w 8719305"/>
              <a:gd name="connsiteY51" fmla="*/ 659551 h 3954970"/>
              <a:gd name="connsiteX52" fmla="*/ 2833355 w 8719305"/>
              <a:gd name="connsiteY52" fmla="*/ 1063177 h 3954970"/>
              <a:gd name="connsiteX53" fmla="*/ 2591804 w 8719305"/>
              <a:gd name="connsiteY53" fmla="*/ 1435084 h 3954970"/>
              <a:gd name="connsiteX54" fmla="*/ 2535326 w 8719305"/>
              <a:gd name="connsiteY54" fmla="*/ 1452976 h 3954970"/>
              <a:gd name="connsiteX55" fmla="*/ 460004 w 8719305"/>
              <a:gd name="connsiteY55" fmla="*/ 1452976 h 3954970"/>
              <a:gd name="connsiteX56" fmla="*/ 0 w 8719305"/>
              <a:gd name="connsiteY56" fmla="*/ 1912979 h 3954970"/>
              <a:gd name="connsiteX57" fmla="*/ 460004 w 8719305"/>
              <a:gd name="connsiteY57" fmla="*/ 2372982 h 3954970"/>
              <a:gd name="connsiteX58" fmla="*/ 1879581 w 8719305"/>
              <a:gd name="connsiteY58" fmla="*/ 2372982 h 3954970"/>
              <a:gd name="connsiteX59" fmla="*/ 1922366 w 8719305"/>
              <a:gd name="connsiteY59" fmla="*/ 2386263 h 3954970"/>
              <a:gd name="connsiteX60" fmla="*/ 2087318 w 8719305"/>
              <a:gd name="connsiteY60" fmla="*/ 2635118 h 3954970"/>
              <a:gd name="connsiteX61" fmla="*/ 1922366 w 8719305"/>
              <a:gd name="connsiteY61" fmla="*/ 2883972 h 3954970"/>
              <a:gd name="connsiteX62" fmla="*/ 1894860 w 8719305"/>
              <a:gd name="connsiteY62" fmla="*/ 2892510 h 3954970"/>
              <a:gd name="connsiteX63" fmla="*/ 1655957 w 8719305"/>
              <a:gd name="connsiteY63" fmla="*/ 2892510 h 3954970"/>
              <a:gd name="connsiteX64" fmla="*/ 1129503 w 8719305"/>
              <a:gd name="connsiteY64" fmla="*/ 3418965 h 3954970"/>
              <a:gd name="connsiteX65" fmla="*/ 1655957 w 8719305"/>
              <a:gd name="connsiteY65" fmla="*/ 3945419 h 3954970"/>
              <a:gd name="connsiteX66" fmla="*/ 3285493 w 8719305"/>
              <a:gd name="connsiteY66" fmla="*/ 3945419 h 3954970"/>
              <a:gd name="connsiteX67" fmla="*/ 7537533 w 8719305"/>
              <a:gd name="connsiteY67" fmla="*/ 3954970 h 3954970"/>
              <a:gd name="connsiteX68" fmla="*/ 7896790 w 8719305"/>
              <a:gd name="connsiteY68" fmla="*/ 3954970 h 3954970"/>
              <a:gd name="connsiteX69" fmla="*/ 8292287 w 8719305"/>
              <a:gd name="connsiteY69" fmla="*/ 3559473 h 3954970"/>
              <a:gd name="connsiteX70" fmla="*/ 7896790 w 8719305"/>
              <a:gd name="connsiteY70" fmla="*/ 3163976 h 3954970"/>
              <a:gd name="connsiteX71" fmla="*/ 7537533 w 8719305"/>
              <a:gd name="connsiteY71" fmla="*/ 3163976 h 3954970"/>
              <a:gd name="connsiteX72" fmla="*/ 7142036 w 8719305"/>
              <a:gd name="connsiteY72" fmla="*/ 3559473 h 3954970"/>
              <a:gd name="connsiteX73" fmla="*/ 7537533 w 8719305"/>
              <a:gd name="connsiteY73" fmla="*/ 3954970 h 395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8719305" h="3954970">
                <a:moveTo>
                  <a:pt x="529351" y="329462"/>
                </a:moveTo>
                <a:lnTo>
                  <a:pt x="529351" y="329461"/>
                </a:lnTo>
                <a:lnTo>
                  <a:pt x="529351" y="329461"/>
                </a:lnTo>
                <a:close/>
                <a:moveTo>
                  <a:pt x="858812" y="658922"/>
                </a:moveTo>
                <a:lnTo>
                  <a:pt x="1309820" y="658922"/>
                </a:lnTo>
                <a:cubicBezTo>
                  <a:pt x="1491776" y="658922"/>
                  <a:pt x="1639281" y="511417"/>
                  <a:pt x="1639281" y="329461"/>
                </a:cubicBezTo>
                <a:lnTo>
                  <a:pt x="1639280" y="329461"/>
                </a:lnTo>
                <a:cubicBezTo>
                  <a:pt x="1639280" y="147505"/>
                  <a:pt x="1491775" y="0"/>
                  <a:pt x="1309819" y="0"/>
                </a:cubicBezTo>
                <a:lnTo>
                  <a:pt x="858812" y="1"/>
                </a:lnTo>
                <a:cubicBezTo>
                  <a:pt x="722345" y="1"/>
                  <a:pt x="605257" y="82972"/>
                  <a:pt x="555242" y="201221"/>
                </a:cubicBezTo>
                <a:lnTo>
                  <a:pt x="529351" y="329461"/>
                </a:lnTo>
                <a:lnTo>
                  <a:pt x="555242" y="457702"/>
                </a:lnTo>
                <a:cubicBezTo>
                  <a:pt x="605257" y="575950"/>
                  <a:pt x="722345" y="658922"/>
                  <a:pt x="858812" y="658922"/>
                </a:cubicBezTo>
                <a:close/>
                <a:moveTo>
                  <a:pt x="8340570" y="766782"/>
                </a:moveTo>
                <a:cubicBezTo>
                  <a:pt x="8549740" y="766782"/>
                  <a:pt x="8719305" y="597217"/>
                  <a:pt x="8719305" y="388047"/>
                </a:cubicBezTo>
                <a:cubicBezTo>
                  <a:pt x="8719305" y="384943"/>
                  <a:pt x="8719304" y="381839"/>
                  <a:pt x="8719304" y="378735"/>
                </a:cubicBezTo>
                <a:cubicBezTo>
                  <a:pt x="8719304" y="169565"/>
                  <a:pt x="8549739" y="0"/>
                  <a:pt x="8340569" y="0"/>
                </a:cubicBezTo>
                <a:lnTo>
                  <a:pt x="8340570" y="1"/>
                </a:lnTo>
                <a:cubicBezTo>
                  <a:pt x="8131400" y="1"/>
                  <a:pt x="7961835" y="169566"/>
                  <a:pt x="7961835" y="378736"/>
                </a:cubicBezTo>
                <a:lnTo>
                  <a:pt x="7961835" y="388047"/>
                </a:lnTo>
                <a:cubicBezTo>
                  <a:pt x="7961835" y="597217"/>
                  <a:pt x="8131400" y="766782"/>
                  <a:pt x="8340570" y="766782"/>
                </a:cubicBezTo>
                <a:close/>
                <a:moveTo>
                  <a:pt x="3297347" y="3946614"/>
                </a:moveTo>
                <a:lnTo>
                  <a:pt x="6473661" y="3946614"/>
                </a:lnTo>
                <a:cubicBezTo>
                  <a:pt x="6678261" y="3946614"/>
                  <a:pt x="6844122" y="3780753"/>
                  <a:pt x="6844122" y="3576153"/>
                </a:cubicBezTo>
                <a:cubicBezTo>
                  <a:pt x="6844122" y="3397128"/>
                  <a:pt x="6717135" y="3247762"/>
                  <a:pt x="6548322" y="3213218"/>
                </a:cubicBezTo>
                <a:lnTo>
                  <a:pt x="6473681" y="3205694"/>
                </a:lnTo>
                <a:lnTo>
                  <a:pt x="6479775" y="3205694"/>
                </a:lnTo>
                <a:cubicBezTo>
                  <a:pt x="6247635" y="3205694"/>
                  <a:pt x="6059448" y="3013762"/>
                  <a:pt x="6059448" y="2777003"/>
                </a:cubicBezTo>
                <a:cubicBezTo>
                  <a:pt x="6059448" y="2599433"/>
                  <a:pt x="6165303" y="2447079"/>
                  <a:pt x="6316165" y="2382000"/>
                </a:cubicBezTo>
                <a:lnTo>
                  <a:pt x="6373366" y="2363891"/>
                </a:lnTo>
                <a:lnTo>
                  <a:pt x="6831165" y="2363891"/>
                </a:lnTo>
                <a:cubicBezTo>
                  <a:pt x="7175485" y="2363891"/>
                  <a:pt x="7454612" y="2128189"/>
                  <a:pt x="7454612" y="1837436"/>
                </a:cubicBezTo>
                <a:cubicBezTo>
                  <a:pt x="7454612" y="1546684"/>
                  <a:pt x="7175485" y="1310982"/>
                  <a:pt x="6831165" y="1310982"/>
                </a:cubicBezTo>
                <a:lnTo>
                  <a:pt x="5948493" y="1310982"/>
                </a:lnTo>
                <a:lnTo>
                  <a:pt x="5924287" y="1308498"/>
                </a:lnTo>
                <a:cubicBezTo>
                  <a:pt x="5801216" y="1282867"/>
                  <a:pt x="5708638" y="1172037"/>
                  <a:pt x="5708638" y="1039201"/>
                </a:cubicBezTo>
                <a:cubicBezTo>
                  <a:pt x="5708638" y="906364"/>
                  <a:pt x="5801216" y="795535"/>
                  <a:pt x="5924287" y="769904"/>
                </a:cubicBezTo>
                <a:lnTo>
                  <a:pt x="5954712" y="766782"/>
                </a:lnTo>
                <a:lnTo>
                  <a:pt x="7299296" y="766782"/>
                </a:lnTo>
                <a:cubicBezTo>
                  <a:pt x="7511037" y="766782"/>
                  <a:pt x="7682687" y="595132"/>
                  <a:pt x="7682687" y="383391"/>
                </a:cubicBezTo>
                <a:lnTo>
                  <a:pt x="7682686" y="383391"/>
                </a:lnTo>
                <a:cubicBezTo>
                  <a:pt x="7682686" y="171650"/>
                  <a:pt x="7511036" y="0"/>
                  <a:pt x="7299295" y="0"/>
                </a:cubicBezTo>
                <a:lnTo>
                  <a:pt x="4639734" y="1"/>
                </a:lnTo>
                <a:lnTo>
                  <a:pt x="4639728" y="0"/>
                </a:lnTo>
                <a:lnTo>
                  <a:pt x="2249306" y="1"/>
                </a:lnTo>
                <a:cubicBezTo>
                  <a:pt x="2090095" y="1"/>
                  <a:pt x="1957260" y="112934"/>
                  <a:pt x="1926539" y="263064"/>
                </a:cubicBezTo>
                <a:lnTo>
                  <a:pt x="1919845" y="329461"/>
                </a:lnTo>
                <a:lnTo>
                  <a:pt x="1926539" y="395859"/>
                </a:lnTo>
                <a:cubicBezTo>
                  <a:pt x="1957260" y="545988"/>
                  <a:pt x="2090095" y="658922"/>
                  <a:pt x="2249306" y="658922"/>
                </a:cubicBezTo>
                <a:lnTo>
                  <a:pt x="3019616" y="658922"/>
                </a:lnTo>
                <a:lnTo>
                  <a:pt x="3020379" y="659551"/>
                </a:lnTo>
                <a:lnTo>
                  <a:pt x="2437858" y="659551"/>
                </a:lnTo>
                <a:cubicBezTo>
                  <a:pt x="2656285" y="659551"/>
                  <a:pt x="2833355" y="840260"/>
                  <a:pt x="2833355" y="1063177"/>
                </a:cubicBezTo>
                <a:cubicBezTo>
                  <a:pt x="2833355" y="1230364"/>
                  <a:pt x="2733753" y="1373810"/>
                  <a:pt x="2591804" y="1435084"/>
                </a:cubicBezTo>
                <a:lnTo>
                  <a:pt x="2535326" y="1452976"/>
                </a:lnTo>
                <a:lnTo>
                  <a:pt x="460004" y="1452976"/>
                </a:lnTo>
                <a:cubicBezTo>
                  <a:pt x="205952" y="1452976"/>
                  <a:pt x="0" y="1658926"/>
                  <a:pt x="0" y="1912979"/>
                </a:cubicBezTo>
                <a:cubicBezTo>
                  <a:pt x="0" y="2167032"/>
                  <a:pt x="205952" y="2372982"/>
                  <a:pt x="460004" y="2372982"/>
                </a:cubicBezTo>
                <a:lnTo>
                  <a:pt x="1879581" y="2372982"/>
                </a:lnTo>
                <a:lnTo>
                  <a:pt x="1922366" y="2386263"/>
                </a:lnTo>
                <a:cubicBezTo>
                  <a:pt x="2019301" y="2427263"/>
                  <a:pt x="2087318" y="2523247"/>
                  <a:pt x="2087318" y="2635118"/>
                </a:cubicBezTo>
                <a:cubicBezTo>
                  <a:pt x="2087318" y="2746988"/>
                  <a:pt x="2019301" y="2842972"/>
                  <a:pt x="1922366" y="2883972"/>
                </a:cubicBezTo>
                <a:lnTo>
                  <a:pt x="1894860" y="2892510"/>
                </a:lnTo>
                <a:lnTo>
                  <a:pt x="1655957" y="2892510"/>
                </a:lnTo>
                <a:cubicBezTo>
                  <a:pt x="1365205" y="2892510"/>
                  <a:pt x="1129503" y="3128212"/>
                  <a:pt x="1129503" y="3418965"/>
                </a:cubicBezTo>
                <a:cubicBezTo>
                  <a:pt x="1129503" y="3709718"/>
                  <a:pt x="1365205" y="3945419"/>
                  <a:pt x="1655957" y="3945419"/>
                </a:cubicBezTo>
                <a:lnTo>
                  <a:pt x="3285493" y="3945419"/>
                </a:lnTo>
                <a:close/>
                <a:moveTo>
                  <a:pt x="7537533" y="3954970"/>
                </a:moveTo>
                <a:lnTo>
                  <a:pt x="7896790" y="3954970"/>
                </a:lnTo>
                <a:cubicBezTo>
                  <a:pt x="8115217" y="3954970"/>
                  <a:pt x="8292287" y="3777900"/>
                  <a:pt x="8292287" y="3559473"/>
                </a:cubicBezTo>
                <a:cubicBezTo>
                  <a:pt x="8292287" y="3341046"/>
                  <a:pt x="8115217" y="3163976"/>
                  <a:pt x="7896790" y="3163976"/>
                </a:cubicBezTo>
                <a:lnTo>
                  <a:pt x="7537533" y="3163976"/>
                </a:lnTo>
                <a:cubicBezTo>
                  <a:pt x="7319106" y="3163976"/>
                  <a:pt x="7142036" y="3341046"/>
                  <a:pt x="7142036" y="3559473"/>
                </a:cubicBezTo>
                <a:cubicBezTo>
                  <a:pt x="7142036" y="3777900"/>
                  <a:pt x="7319106" y="3954970"/>
                  <a:pt x="7537533" y="3954970"/>
                </a:cubicBezTo>
                <a:close/>
              </a:path>
            </a:pathLst>
          </a:custGeom>
          <a:solidFill>
            <a:schemeClr val="accent1"/>
          </a:solidFill>
          <a:ln w="25400">
            <a:noFill/>
          </a:ln>
          <a:effectLst>
            <a:outerShdw blurRad="508000" dist="50800" dir="5400000" algn="t" rotWithShape="0">
              <a:srgbClr val="241DB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06" name="任意多边形: 形状 105"/>
          <p:cNvSpPr/>
          <p:nvPr>
            <p:custDataLst>
              <p:tags r:id="rId99"/>
            </p:custDataLst>
          </p:nvPr>
        </p:nvSpPr>
        <p:spPr>
          <a:xfrm rot="10800000">
            <a:off x="8319389" y="1263237"/>
            <a:ext cx="2542560" cy="939967"/>
          </a:xfrm>
          <a:custGeom>
            <a:avLst/>
            <a:gdLst>
              <a:gd name="connsiteX0" fmla="*/ 529351 w 8719305"/>
              <a:gd name="connsiteY0" fmla="*/ 329462 h 3954970"/>
              <a:gd name="connsiteX1" fmla="*/ 529351 w 8719305"/>
              <a:gd name="connsiteY1" fmla="*/ 329461 h 3954970"/>
              <a:gd name="connsiteX2" fmla="*/ 529351 w 8719305"/>
              <a:gd name="connsiteY2" fmla="*/ 329461 h 3954970"/>
              <a:gd name="connsiteX3" fmla="*/ 858812 w 8719305"/>
              <a:gd name="connsiteY3" fmla="*/ 658922 h 3954970"/>
              <a:gd name="connsiteX4" fmla="*/ 1309820 w 8719305"/>
              <a:gd name="connsiteY4" fmla="*/ 658922 h 3954970"/>
              <a:gd name="connsiteX5" fmla="*/ 1639281 w 8719305"/>
              <a:gd name="connsiteY5" fmla="*/ 329461 h 3954970"/>
              <a:gd name="connsiteX6" fmla="*/ 1639280 w 8719305"/>
              <a:gd name="connsiteY6" fmla="*/ 329461 h 3954970"/>
              <a:gd name="connsiteX7" fmla="*/ 1309819 w 8719305"/>
              <a:gd name="connsiteY7" fmla="*/ 0 h 3954970"/>
              <a:gd name="connsiteX8" fmla="*/ 858812 w 8719305"/>
              <a:gd name="connsiteY8" fmla="*/ 1 h 3954970"/>
              <a:gd name="connsiteX9" fmla="*/ 555242 w 8719305"/>
              <a:gd name="connsiteY9" fmla="*/ 201221 h 3954970"/>
              <a:gd name="connsiteX10" fmla="*/ 529351 w 8719305"/>
              <a:gd name="connsiteY10" fmla="*/ 329461 h 3954970"/>
              <a:gd name="connsiteX11" fmla="*/ 555242 w 8719305"/>
              <a:gd name="connsiteY11" fmla="*/ 457702 h 3954970"/>
              <a:gd name="connsiteX12" fmla="*/ 858812 w 8719305"/>
              <a:gd name="connsiteY12" fmla="*/ 658922 h 3954970"/>
              <a:gd name="connsiteX13" fmla="*/ 8340570 w 8719305"/>
              <a:gd name="connsiteY13" fmla="*/ 766782 h 3954970"/>
              <a:gd name="connsiteX14" fmla="*/ 8719305 w 8719305"/>
              <a:gd name="connsiteY14" fmla="*/ 388047 h 3954970"/>
              <a:gd name="connsiteX15" fmla="*/ 8719304 w 8719305"/>
              <a:gd name="connsiteY15" fmla="*/ 378735 h 3954970"/>
              <a:gd name="connsiteX16" fmla="*/ 8340569 w 8719305"/>
              <a:gd name="connsiteY16" fmla="*/ 0 h 3954970"/>
              <a:gd name="connsiteX17" fmla="*/ 8340570 w 8719305"/>
              <a:gd name="connsiteY17" fmla="*/ 1 h 3954970"/>
              <a:gd name="connsiteX18" fmla="*/ 7961835 w 8719305"/>
              <a:gd name="connsiteY18" fmla="*/ 378736 h 3954970"/>
              <a:gd name="connsiteX19" fmla="*/ 7961835 w 8719305"/>
              <a:gd name="connsiteY19" fmla="*/ 388047 h 3954970"/>
              <a:gd name="connsiteX20" fmla="*/ 8340570 w 8719305"/>
              <a:gd name="connsiteY20" fmla="*/ 766782 h 3954970"/>
              <a:gd name="connsiteX21" fmla="*/ 3297347 w 8719305"/>
              <a:gd name="connsiteY21" fmla="*/ 3946614 h 3954970"/>
              <a:gd name="connsiteX22" fmla="*/ 6473661 w 8719305"/>
              <a:gd name="connsiteY22" fmla="*/ 3946614 h 3954970"/>
              <a:gd name="connsiteX23" fmla="*/ 6844122 w 8719305"/>
              <a:gd name="connsiteY23" fmla="*/ 3576153 h 3954970"/>
              <a:gd name="connsiteX24" fmla="*/ 6548322 w 8719305"/>
              <a:gd name="connsiteY24" fmla="*/ 3213218 h 3954970"/>
              <a:gd name="connsiteX25" fmla="*/ 6473681 w 8719305"/>
              <a:gd name="connsiteY25" fmla="*/ 3205694 h 3954970"/>
              <a:gd name="connsiteX26" fmla="*/ 6479775 w 8719305"/>
              <a:gd name="connsiteY26" fmla="*/ 3205694 h 3954970"/>
              <a:gd name="connsiteX27" fmla="*/ 6059448 w 8719305"/>
              <a:gd name="connsiteY27" fmla="*/ 2777003 h 3954970"/>
              <a:gd name="connsiteX28" fmla="*/ 6316165 w 8719305"/>
              <a:gd name="connsiteY28" fmla="*/ 2382000 h 3954970"/>
              <a:gd name="connsiteX29" fmla="*/ 6373366 w 8719305"/>
              <a:gd name="connsiteY29" fmla="*/ 2363891 h 3954970"/>
              <a:gd name="connsiteX30" fmla="*/ 6831165 w 8719305"/>
              <a:gd name="connsiteY30" fmla="*/ 2363891 h 3954970"/>
              <a:gd name="connsiteX31" fmla="*/ 7454612 w 8719305"/>
              <a:gd name="connsiteY31" fmla="*/ 1837436 h 3954970"/>
              <a:gd name="connsiteX32" fmla="*/ 6831165 w 8719305"/>
              <a:gd name="connsiteY32" fmla="*/ 1310982 h 3954970"/>
              <a:gd name="connsiteX33" fmla="*/ 5948493 w 8719305"/>
              <a:gd name="connsiteY33" fmla="*/ 1310982 h 3954970"/>
              <a:gd name="connsiteX34" fmla="*/ 5924287 w 8719305"/>
              <a:gd name="connsiteY34" fmla="*/ 1308498 h 3954970"/>
              <a:gd name="connsiteX35" fmla="*/ 5708638 w 8719305"/>
              <a:gd name="connsiteY35" fmla="*/ 1039201 h 3954970"/>
              <a:gd name="connsiteX36" fmla="*/ 5924287 w 8719305"/>
              <a:gd name="connsiteY36" fmla="*/ 769904 h 3954970"/>
              <a:gd name="connsiteX37" fmla="*/ 5954712 w 8719305"/>
              <a:gd name="connsiteY37" fmla="*/ 766782 h 3954970"/>
              <a:gd name="connsiteX38" fmla="*/ 7299296 w 8719305"/>
              <a:gd name="connsiteY38" fmla="*/ 766782 h 3954970"/>
              <a:gd name="connsiteX39" fmla="*/ 7682687 w 8719305"/>
              <a:gd name="connsiteY39" fmla="*/ 383391 h 3954970"/>
              <a:gd name="connsiteX40" fmla="*/ 7682686 w 8719305"/>
              <a:gd name="connsiteY40" fmla="*/ 383391 h 3954970"/>
              <a:gd name="connsiteX41" fmla="*/ 7299295 w 8719305"/>
              <a:gd name="connsiteY41" fmla="*/ 0 h 3954970"/>
              <a:gd name="connsiteX42" fmla="*/ 4639734 w 8719305"/>
              <a:gd name="connsiteY42" fmla="*/ 1 h 3954970"/>
              <a:gd name="connsiteX43" fmla="*/ 4639728 w 8719305"/>
              <a:gd name="connsiteY43" fmla="*/ 0 h 3954970"/>
              <a:gd name="connsiteX44" fmla="*/ 2249306 w 8719305"/>
              <a:gd name="connsiteY44" fmla="*/ 1 h 3954970"/>
              <a:gd name="connsiteX45" fmla="*/ 1926539 w 8719305"/>
              <a:gd name="connsiteY45" fmla="*/ 263064 h 3954970"/>
              <a:gd name="connsiteX46" fmla="*/ 1919845 w 8719305"/>
              <a:gd name="connsiteY46" fmla="*/ 329461 h 3954970"/>
              <a:gd name="connsiteX47" fmla="*/ 1926539 w 8719305"/>
              <a:gd name="connsiteY47" fmla="*/ 395859 h 3954970"/>
              <a:gd name="connsiteX48" fmla="*/ 2249306 w 8719305"/>
              <a:gd name="connsiteY48" fmla="*/ 658922 h 3954970"/>
              <a:gd name="connsiteX49" fmla="*/ 3019616 w 8719305"/>
              <a:gd name="connsiteY49" fmla="*/ 658922 h 3954970"/>
              <a:gd name="connsiteX50" fmla="*/ 3020379 w 8719305"/>
              <a:gd name="connsiteY50" fmla="*/ 659551 h 3954970"/>
              <a:gd name="connsiteX51" fmla="*/ 2437858 w 8719305"/>
              <a:gd name="connsiteY51" fmla="*/ 659551 h 3954970"/>
              <a:gd name="connsiteX52" fmla="*/ 2833355 w 8719305"/>
              <a:gd name="connsiteY52" fmla="*/ 1063177 h 3954970"/>
              <a:gd name="connsiteX53" fmla="*/ 2591804 w 8719305"/>
              <a:gd name="connsiteY53" fmla="*/ 1435084 h 3954970"/>
              <a:gd name="connsiteX54" fmla="*/ 2535326 w 8719305"/>
              <a:gd name="connsiteY54" fmla="*/ 1452976 h 3954970"/>
              <a:gd name="connsiteX55" fmla="*/ 460004 w 8719305"/>
              <a:gd name="connsiteY55" fmla="*/ 1452976 h 3954970"/>
              <a:gd name="connsiteX56" fmla="*/ 0 w 8719305"/>
              <a:gd name="connsiteY56" fmla="*/ 1912979 h 3954970"/>
              <a:gd name="connsiteX57" fmla="*/ 460004 w 8719305"/>
              <a:gd name="connsiteY57" fmla="*/ 2372982 h 3954970"/>
              <a:gd name="connsiteX58" fmla="*/ 1879581 w 8719305"/>
              <a:gd name="connsiteY58" fmla="*/ 2372982 h 3954970"/>
              <a:gd name="connsiteX59" fmla="*/ 1922366 w 8719305"/>
              <a:gd name="connsiteY59" fmla="*/ 2386263 h 3954970"/>
              <a:gd name="connsiteX60" fmla="*/ 2087318 w 8719305"/>
              <a:gd name="connsiteY60" fmla="*/ 2635118 h 3954970"/>
              <a:gd name="connsiteX61" fmla="*/ 1922366 w 8719305"/>
              <a:gd name="connsiteY61" fmla="*/ 2883972 h 3954970"/>
              <a:gd name="connsiteX62" fmla="*/ 1894860 w 8719305"/>
              <a:gd name="connsiteY62" fmla="*/ 2892510 h 3954970"/>
              <a:gd name="connsiteX63" fmla="*/ 1655957 w 8719305"/>
              <a:gd name="connsiteY63" fmla="*/ 2892510 h 3954970"/>
              <a:gd name="connsiteX64" fmla="*/ 1129503 w 8719305"/>
              <a:gd name="connsiteY64" fmla="*/ 3418965 h 3954970"/>
              <a:gd name="connsiteX65" fmla="*/ 1655957 w 8719305"/>
              <a:gd name="connsiteY65" fmla="*/ 3945419 h 3954970"/>
              <a:gd name="connsiteX66" fmla="*/ 3285493 w 8719305"/>
              <a:gd name="connsiteY66" fmla="*/ 3945419 h 3954970"/>
              <a:gd name="connsiteX67" fmla="*/ 7537533 w 8719305"/>
              <a:gd name="connsiteY67" fmla="*/ 3954970 h 3954970"/>
              <a:gd name="connsiteX68" fmla="*/ 7896790 w 8719305"/>
              <a:gd name="connsiteY68" fmla="*/ 3954970 h 3954970"/>
              <a:gd name="connsiteX69" fmla="*/ 8292287 w 8719305"/>
              <a:gd name="connsiteY69" fmla="*/ 3559473 h 3954970"/>
              <a:gd name="connsiteX70" fmla="*/ 7896790 w 8719305"/>
              <a:gd name="connsiteY70" fmla="*/ 3163976 h 3954970"/>
              <a:gd name="connsiteX71" fmla="*/ 7537533 w 8719305"/>
              <a:gd name="connsiteY71" fmla="*/ 3163976 h 3954970"/>
              <a:gd name="connsiteX72" fmla="*/ 7142036 w 8719305"/>
              <a:gd name="connsiteY72" fmla="*/ 3559473 h 3954970"/>
              <a:gd name="connsiteX73" fmla="*/ 7537533 w 8719305"/>
              <a:gd name="connsiteY73" fmla="*/ 3954970 h 395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8719305" h="3954970">
                <a:moveTo>
                  <a:pt x="529351" y="329462"/>
                </a:moveTo>
                <a:lnTo>
                  <a:pt x="529351" y="329461"/>
                </a:lnTo>
                <a:lnTo>
                  <a:pt x="529351" y="329461"/>
                </a:lnTo>
                <a:close/>
                <a:moveTo>
                  <a:pt x="858812" y="658922"/>
                </a:moveTo>
                <a:lnTo>
                  <a:pt x="1309820" y="658922"/>
                </a:lnTo>
                <a:cubicBezTo>
                  <a:pt x="1491776" y="658922"/>
                  <a:pt x="1639281" y="511417"/>
                  <a:pt x="1639281" y="329461"/>
                </a:cubicBezTo>
                <a:lnTo>
                  <a:pt x="1639280" y="329461"/>
                </a:lnTo>
                <a:cubicBezTo>
                  <a:pt x="1639280" y="147505"/>
                  <a:pt x="1491775" y="0"/>
                  <a:pt x="1309819" y="0"/>
                </a:cubicBezTo>
                <a:lnTo>
                  <a:pt x="858812" y="1"/>
                </a:lnTo>
                <a:cubicBezTo>
                  <a:pt x="722345" y="1"/>
                  <a:pt x="605257" y="82972"/>
                  <a:pt x="555242" y="201221"/>
                </a:cubicBezTo>
                <a:lnTo>
                  <a:pt x="529351" y="329461"/>
                </a:lnTo>
                <a:lnTo>
                  <a:pt x="555242" y="457702"/>
                </a:lnTo>
                <a:cubicBezTo>
                  <a:pt x="605257" y="575950"/>
                  <a:pt x="722345" y="658922"/>
                  <a:pt x="858812" y="658922"/>
                </a:cubicBezTo>
                <a:close/>
                <a:moveTo>
                  <a:pt x="8340570" y="766782"/>
                </a:moveTo>
                <a:cubicBezTo>
                  <a:pt x="8549740" y="766782"/>
                  <a:pt x="8719305" y="597217"/>
                  <a:pt x="8719305" y="388047"/>
                </a:cubicBezTo>
                <a:cubicBezTo>
                  <a:pt x="8719305" y="384943"/>
                  <a:pt x="8719304" y="381839"/>
                  <a:pt x="8719304" y="378735"/>
                </a:cubicBezTo>
                <a:cubicBezTo>
                  <a:pt x="8719304" y="169565"/>
                  <a:pt x="8549739" y="0"/>
                  <a:pt x="8340569" y="0"/>
                </a:cubicBezTo>
                <a:lnTo>
                  <a:pt x="8340570" y="1"/>
                </a:lnTo>
                <a:cubicBezTo>
                  <a:pt x="8131400" y="1"/>
                  <a:pt x="7961835" y="169566"/>
                  <a:pt x="7961835" y="378736"/>
                </a:cubicBezTo>
                <a:lnTo>
                  <a:pt x="7961835" y="388047"/>
                </a:lnTo>
                <a:cubicBezTo>
                  <a:pt x="7961835" y="597217"/>
                  <a:pt x="8131400" y="766782"/>
                  <a:pt x="8340570" y="766782"/>
                </a:cubicBezTo>
                <a:close/>
                <a:moveTo>
                  <a:pt x="3297347" y="3946614"/>
                </a:moveTo>
                <a:lnTo>
                  <a:pt x="6473661" y="3946614"/>
                </a:lnTo>
                <a:cubicBezTo>
                  <a:pt x="6678261" y="3946614"/>
                  <a:pt x="6844122" y="3780753"/>
                  <a:pt x="6844122" y="3576153"/>
                </a:cubicBezTo>
                <a:cubicBezTo>
                  <a:pt x="6844122" y="3397128"/>
                  <a:pt x="6717135" y="3247762"/>
                  <a:pt x="6548322" y="3213218"/>
                </a:cubicBezTo>
                <a:lnTo>
                  <a:pt x="6473681" y="3205694"/>
                </a:lnTo>
                <a:lnTo>
                  <a:pt x="6479775" y="3205694"/>
                </a:lnTo>
                <a:cubicBezTo>
                  <a:pt x="6247635" y="3205694"/>
                  <a:pt x="6059448" y="3013762"/>
                  <a:pt x="6059448" y="2777003"/>
                </a:cubicBezTo>
                <a:cubicBezTo>
                  <a:pt x="6059448" y="2599433"/>
                  <a:pt x="6165303" y="2447079"/>
                  <a:pt x="6316165" y="2382000"/>
                </a:cubicBezTo>
                <a:lnTo>
                  <a:pt x="6373366" y="2363891"/>
                </a:lnTo>
                <a:lnTo>
                  <a:pt x="6831165" y="2363891"/>
                </a:lnTo>
                <a:cubicBezTo>
                  <a:pt x="7175485" y="2363891"/>
                  <a:pt x="7454612" y="2128189"/>
                  <a:pt x="7454612" y="1837436"/>
                </a:cubicBezTo>
                <a:cubicBezTo>
                  <a:pt x="7454612" y="1546684"/>
                  <a:pt x="7175485" y="1310982"/>
                  <a:pt x="6831165" y="1310982"/>
                </a:cubicBezTo>
                <a:lnTo>
                  <a:pt x="5948493" y="1310982"/>
                </a:lnTo>
                <a:lnTo>
                  <a:pt x="5924287" y="1308498"/>
                </a:lnTo>
                <a:cubicBezTo>
                  <a:pt x="5801216" y="1282867"/>
                  <a:pt x="5708638" y="1172037"/>
                  <a:pt x="5708638" y="1039201"/>
                </a:cubicBezTo>
                <a:cubicBezTo>
                  <a:pt x="5708638" y="906364"/>
                  <a:pt x="5801216" y="795535"/>
                  <a:pt x="5924287" y="769904"/>
                </a:cubicBezTo>
                <a:lnTo>
                  <a:pt x="5954712" y="766782"/>
                </a:lnTo>
                <a:lnTo>
                  <a:pt x="7299296" y="766782"/>
                </a:lnTo>
                <a:cubicBezTo>
                  <a:pt x="7511037" y="766782"/>
                  <a:pt x="7682687" y="595132"/>
                  <a:pt x="7682687" y="383391"/>
                </a:cubicBezTo>
                <a:lnTo>
                  <a:pt x="7682686" y="383391"/>
                </a:lnTo>
                <a:cubicBezTo>
                  <a:pt x="7682686" y="171650"/>
                  <a:pt x="7511036" y="0"/>
                  <a:pt x="7299295" y="0"/>
                </a:cubicBezTo>
                <a:lnTo>
                  <a:pt x="4639734" y="1"/>
                </a:lnTo>
                <a:lnTo>
                  <a:pt x="4639728" y="0"/>
                </a:lnTo>
                <a:lnTo>
                  <a:pt x="2249306" y="1"/>
                </a:lnTo>
                <a:cubicBezTo>
                  <a:pt x="2090095" y="1"/>
                  <a:pt x="1957260" y="112934"/>
                  <a:pt x="1926539" y="263064"/>
                </a:cubicBezTo>
                <a:lnTo>
                  <a:pt x="1919845" y="329461"/>
                </a:lnTo>
                <a:lnTo>
                  <a:pt x="1926539" y="395859"/>
                </a:lnTo>
                <a:cubicBezTo>
                  <a:pt x="1957260" y="545988"/>
                  <a:pt x="2090095" y="658922"/>
                  <a:pt x="2249306" y="658922"/>
                </a:cubicBezTo>
                <a:lnTo>
                  <a:pt x="3019616" y="658922"/>
                </a:lnTo>
                <a:lnTo>
                  <a:pt x="3020379" y="659551"/>
                </a:lnTo>
                <a:lnTo>
                  <a:pt x="2437858" y="659551"/>
                </a:lnTo>
                <a:cubicBezTo>
                  <a:pt x="2656285" y="659551"/>
                  <a:pt x="2833355" y="840260"/>
                  <a:pt x="2833355" y="1063177"/>
                </a:cubicBezTo>
                <a:cubicBezTo>
                  <a:pt x="2833355" y="1230364"/>
                  <a:pt x="2733753" y="1373810"/>
                  <a:pt x="2591804" y="1435084"/>
                </a:cubicBezTo>
                <a:lnTo>
                  <a:pt x="2535326" y="1452976"/>
                </a:lnTo>
                <a:lnTo>
                  <a:pt x="460004" y="1452976"/>
                </a:lnTo>
                <a:cubicBezTo>
                  <a:pt x="205952" y="1452976"/>
                  <a:pt x="0" y="1658926"/>
                  <a:pt x="0" y="1912979"/>
                </a:cubicBezTo>
                <a:cubicBezTo>
                  <a:pt x="0" y="2167032"/>
                  <a:pt x="205952" y="2372982"/>
                  <a:pt x="460004" y="2372982"/>
                </a:cubicBezTo>
                <a:lnTo>
                  <a:pt x="1879581" y="2372982"/>
                </a:lnTo>
                <a:lnTo>
                  <a:pt x="1922366" y="2386263"/>
                </a:lnTo>
                <a:cubicBezTo>
                  <a:pt x="2019301" y="2427263"/>
                  <a:pt x="2087318" y="2523247"/>
                  <a:pt x="2087318" y="2635118"/>
                </a:cubicBezTo>
                <a:cubicBezTo>
                  <a:pt x="2087318" y="2746988"/>
                  <a:pt x="2019301" y="2842972"/>
                  <a:pt x="1922366" y="2883972"/>
                </a:cubicBezTo>
                <a:lnTo>
                  <a:pt x="1894860" y="2892510"/>
                </a:lnTo>
                <a:lnTo>
                  <a:pt x="1655957" y="2892510"/>
                </a:lnTo>
                <a:cubicBezTo>
                  <a:pt x="1365205" y="2892510"/>
                  <a:pt x="1129503" y="3128212"/>
                  <a:pt x="1129503" y="3418965"/>
                </a:cubicBezTo>
                <a:cubicBezTo>
                  <a:pt x="1129503" y="3709718"/>
                  <a:pt x="1365205" y="3945419"/>
                  <a:pt x="1655957" y="3945419"/>
                </a:cubicBezTo>
                <a:lnTo>
                  <a:pt x="3285493" y="3945419"/>
                </a:lnTo>
                <a:close/>
                <a:moveTo>
                  <a:pt x="7537533" y="3954970"/>
                </a:moveTo>
                <a:lnTo>
                  <a:pt x="7896790" y="3954970"/>
                </a:lnTo>
                <a:cubicBezTo>
                  <a:pt x="8115217" y="3954970"/>
                  <a:pt x="8292287" y="3777900"/>
                  <a:pt x="8292287" y="3559473"/>
                </a:cubicBezTo>
                <a:cubicBezTo>
                  <a:pt x="8292287" y="3341046"/>
                  <a:pt x="8115217" y="3163976"/>
                  <a:pt x="7896790" y="3163976"/>
                </a:cubicBezTo>
                <a:lnTo>
                  <a:pt x="7537533" y="3163976"/>
                </a:lnTo>
                <a:cubicBezTo>
                  <a:pt x="7319106" y="3163976"/>
                  <a:pt x="7142036" y="3341046"/>
                  <a:pt x="7142036" y="3559473"/>
                </a:cubicBezTo>
                <a:cubicBezTo>
                  <a:pt x="7142036" y="3777900"/>
                  <a:pt x="7319106" y="3954970"/>
                  <a:pt x="7537533" y="3954970"/>
                </a:cubicBezTo>
                <a:close/>
              </a:path>
            </a:pathLst>
          </a:custGeom>
          <a:solidFill>
            <a:schemeClr val="accent1"/>
          </a:solidFill>
          <a:ln w="25400">
            <a:noFill/>
          </a:ln>
          <a:effectLst>
            <a:outerShdw blurRad="508000" dist="50800" dir="5400000" algn="t" rotWithShape="0">
              <a:srgbClr val="241DB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08" name="矩形 107"/>
          <p:cNvSpPr/>
          <p:nvPr>
            <p:custDataLst>
              <p:tags r:id="rId100"/>
            </p:custDataLst>
          </p:nvPr>
        </p:nvSpPr>
        <p:spPr>
          <a:xfrm>
            <a:off x="1805882" y="2053394"/>
            <a:ext cx="8951480" cy="3019499"/>
          </a:xfrm>
          <a:prstGeom prst="rect">
            <a:avLst/>
          </a:prstGeom>
          <a:pattFill prst="solidDmnd">
            <a:fgClr>
              <a:schemeClr val="accent2"/>
            </a:fgClr>
            <a:bgClr>
              <a:schemeClr val="bg1"/>
            </a:bgClr>
          </a:pattFill>
          <a:ln w="50800">
            <a:solidFill>
              <a:schemeClr val="tx1"/>
            </a:solidFill>
          </a:ln>
          <a:effectLst>
            <a:outerShdw blurRad="508000" dist="50800" dir="5400000" algn="t" rotWithShape="0">
              <a:srgbClr val="241DB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09" name="矩形 108"/>
          <p:cNvSpPr/>
          <p:nvPr>
            <p:custDataLst>
              <p:tags r:id="rId101"/>
            </p:custDataLst>
          </p:nvPr>
        </p:nvSpPr>
        <p:spPr>
          <a:xfrm>
            <a:off x="1586545" y="1808946"/>
            <a:ext cx="8951480" cy="3019491"/>
          </a:xfrm>
          <a:prstGeom prst="rect">
            <a:avLst/>
          </a:prstGeom>
          <a:pattFill prst="wdDnDiag">
            <a:fgClr>
              <a:schemeClr val="bg1">
                <a:lumMod val="95000"/>
              </a:schemeClr>
            </a:fgClr>
            <a:bgClr>
              <a:schemeClr val="bg1"/>
            </a:bgClr>
          </a:pattFill>
          <a:ln w="50800">
            <a:solidFill>
              <a:schemeClr val="tx1"/>
            </a:solidFill>
          </a:ln>
          <a:effectLst>
            <a:outerShdw blurRad="508000" dist="50800" dir="5400000" algn="t" rotWithShape="0">
              <a:srgbClr val="241DB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
        <p:nvSpPr>
          <p:cNvPr id="112" name="TextBox 4"/>
          <p:cNvSpPr txBox="1"/>
          <p:nvPr>
            <p:custDataLst>
              <p:tags r:id="rId102"/>
            </p:custDataLst>
          </p:nvPr>
        </p:nvSpPr>
        <p:spPr>
          <a:xfrm>
            <a:off x="2079103" y="858489"/>
            <a:ext cx="3124200" cy="3153410"/>
          </a:xfrm>
          <a:prstGeom prst="rect">
            <a:avLst/>
          </a:prstGeom>
          <a:noFill/>
        </p:spPr>
        <p:txBody>
          <a:bodyPr wrap="square" rtlCol="0">
            <a:spAutoFit/>
          </a:bodyPr>
          <a:lstStyle/>
          <a:p>
            <a:r>
              <a:rPr lang="id-ID" sz="19900" b="1" spc="300" dirty="0">
                <a:latin typeface="仿宋" panose="02010609060101010101" charset="-122"/>
                <a:ea typeface="微软雅黑" panose="020B0503020204020204" charset="-122"/>
                <a:cs typeface="Arial" panose="020B0604020202020204" pitchFamily="34" charset="0"/>
                <a:sym typeface="+mn-lt"/>
              </a:rPr>
              <a:t>“</a:t>
            </a:r>
            <a:endParaRPr lang="id-ID" sz="16600" b="1" spc="300" dirty="0">
              <a:latin typeface="仿宋" panose="02010609060101010101" charset="-122"/>
              <a:ea typeface="微软雅黑" panose="020B0503020204020204" charset="-122"/>
              <a:cs typeface="Arial" panose="020B0604020202020204" pitchFamily="34" charset="0"/>
              <a:sym typeface="+mn-lt"/>
            </a:endParaRPr>
          </a:p>
        </p:txBody>
      </p:sp>
      <p:sp>
        <p:nvSpPr>
          <p:cNvPr id="2" name="标题 1"/>
          <p:cNvSpPr>
            <a:spLocks noGrp="1"/>
          </p:cNvSpPr>
          <p:nvPr>
            <p:ph type="title" hasCustomPrompt="1"/>
            <p:custDataLst>
              <p:tags r:id="rId103"/>
            </p:custDataLst>
          </p:nvPr>
        </p:nvSpPr>
        <p:spPr>
          <a:xfrm>
            <a:off x="2112600" y="2320200"/>
            <a:ext cx="7966800" cy="1907104"/>
          </a:xfrm>
        </p:spPr>
        <p:txBody>
          <a:bodyPr vert="horz" lIns="90000" tIns="46800" rIns="90000" bIns="46800" rtlCol="0" anchor="ctr" anchorCtr="0">
            <a:normAutofit/>
          </a:bodyPr>
          <a:lstStyle>
            <a:lvl1pPr marL="0" marR="0" algn="ctr" defTabSz="914400" rtl="0" eaLnBrk="1" fontAlgn="auto" latinLnBrk="0" hangingPunct="1">
              <a:lnSpc>
                <a:spcPct val="100000"/>
              </a:lnSpc>
              <a:buNone/>
              <a:defRPr kumimoji="0" lang="zh-CN" altLang="en-US" sz="11500" b="1" i="0" u="none" strike="noStrike" kern="1200" cap="none" spc="600" normalizeH="0" baseline="0" noProof="1" dirty="0">
                <a:solidFill>
                  <a:schemeClr val="tx1"/>
                </a:solidFill>
                <a:uFillTx/>
                <a:latin typeface="仿宋" panose="02010609060101010101" charset="-122"/>
                <a:ea typeface="汉仪旗黑-85S" panose="00020600040101010101" pitchFamily="18" charset="-122"/>
                <a:cs typeface="仿宋" panose="02010609060101010101" charset="-122"/>
                <a:sym typeface="+mn-ea"/>
              </a:defRPr>
            </a:lvl1pPr>
          </a:lstStyle>
          <a:p>
            <a:pPr lvl="0"/>
            <a:r>
              <a:rPr dirty="0">
                <a:sym typeface="+mn-ea"/>
              </a:rPr>
              <a:t>编辑标题</a:t>
            </a:r>
            <a:endParaRPr dirty="0">
              <a:sym typeface="+mn-ea"/>
            </a:endParaRPr>
          </a:p>
        </p:txBody>
      </p:sp>
      <p:sp>
        <p:nvSpPr>
          <p:cNvPr id="115" name="文本占位符 114"/>
          <p:cNvSpPr>
            <a:spLocks noGrp="1"/>
          </p:cNvSpPr>
          <p:nvPr>
            <p:ph type="body" sz="quarter" idx="13" hasCustomPrompt="1"/>
            <p:custDataLst>
              <p:tags r:id="rId104"/>
            </p:custDataLst>
          </p:nvPr>
        </p:nvSpPr>
        <p:spPr>
          <a:xfrm>
            <a:off x="3899788" y="4316733"/>
            <a:ext cx="4419601" cy="422275"/>
          </a:xfrm>
        </p:spPr>
        <p:txBody>
          <a:bodyPr lIns="90000" tIns="46800" rIns="90000" bIns="46800" anchor="t">
            <a:normAutofit/>
          </a:bodyPr>
          <a:lstStyle>
            <a:lvl1pPr marL="0" indent="0" algn="ctr">
              <a:buNone/>
              <a:defRPr b="0" u="none" strike="noStrike" kern="1200" cap="none" spc="150" normalizeH="0">
                <a:solidFill>
                  <a:schemeClr val="tx1"/>
                </a:solidFill>
                <a:uFillTx/>
                <a:latin typeface="仿宋" panose="02010609060101010101" charset="-122"/>
              </a:defRPr>
            </a:lvl1pPr>
          </a:lstStyle>
          <a:p>
            <a:pPr lvl="0"/>
            <a:r>
              <a:rPr lang="zh-CN" altLang="en-US" dirty="0"/>
              <a:t>单击此处编辑文本</a:t>
            </a:r>
            <a:endParaRPr lang="zh-CN" altLang="en-US" dirty="0"/>
          </a:p>
        </p:txBody>
      </p:sp>
      <p:sp>
        <p:nvSpPr>
          <p:cNvPr id="3" name="日期占位符 2"/>
          <p:cNvSpPr>
            <a:spLocks noGrp="1"/>
          </p:cNvSpPr>
          <p:nvPr>
            <p:ph type="dt" sz="half" idx="10"/>
            <p:custDataLst>
              <p:tags r:id="rId10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6"/>
            </p:custDataLst>
          </p:nvPr>
        </p:nvSpPr>
        <p:spPr/>
        <p:txBody>
          <a:bodyPr/>
          <a:lstStyle/>
          <a:p>
            <a:endParaRPr lang="zh-CN" altLang="en-US"/>
          </a:p>
        </p:txBody>
      </p:sp>
      <p:sp>
        <p:nvSpPr>
          <p:cNvPr id="5" name="灯片编号占位符 4"/>
          <p:cNvSpPr>
            <a:spLocks noGrp="1"/>
          </p:cNvSpPr>
          <p:nvPr>
            <p:ph type="sldNum" sz="quarter" idx="12"/>
            <p:custDataLst>
              <p:tags r:id="rId10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仿宋" panose="02010609060101010101" charset="-122"/>
                <a:ea typeface="微软雅黑" panose="020B0503020204020204" charset="-122"/>
                <a:cs typeface="仿宋" panose="02010609060101010101" charset="-122"/>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仿宋" panose="02010609060101010101" charset="-122"/>
                <a:ea typeface="微软雅黑" panose="020B0503020204020204" charset="-122"/>
                <a:cs typeface="仿宋" panose="02010609060101010101"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仿宋" panose="02010609060101010101" charset="-122"/>
                <a:ea typeface="微软雅黑" panose="020B0503020204020204" charset="-122"/>
                <a:cs typeface="仿宋" panose="02010609060101010101"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仿宋" panose="02010609060101010101" charset="-122"/>
                <a:ea typeface="微软雅黑" panose="020B0503020204020204" charset="-122"/>
                <a:cs typeface="仿宋" panose="02010609060101010101"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仿宋" panose="02010609060101010101" charset="-122"/>
                <a:ea typeface="微软雅黑" panose="020B0503020204020204" charset="-122"/>
                <a:cs typeface="仿宋" panose="02010609060101010101"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仿宋" panose="02010609060101010101" charset="-122"/>
                <a:ea typeface="微软雅黑" panose="020B0503020204020204" charset="-122"/>
                <a:cs typeface="仿宋" panose="02010609060101010101" charset="-122"/>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仿宋" panose="02010609060101010101" charset="-122"/>
                <a:ea typeface="微软雅黑" panose="020B0503020204020204" charset="-122"/>
                <a:cs typeface="仿宋" panose="02010609060101010101" charset="-122"/>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仿宋" panose="02010609060101010101" charset="-122"/>
                <a:ea typeface="微软雅黑" panose="020B0503020204020204" charset="-122"/>
                <a:cs typeface="仿宋" panose="02010609060101010101"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仿宋" panose="02010609060101010101" charset="-122"/>
                <a:ea typeface="微软雅黑" panose="020B0503020204020204" charset="-122"/>
                <a:cs typeface="仿宋" panose="02010609060101010101"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仿宋" panose="02010609060101010101" charset="-122"/>
                <a:ea typeface="微软雅黑" panose="020B0503020204020204" charset="-122"/>
                <a:cs typeface="仿宋" panose="02010609060101010101"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仿宋" panose="02010609060101010101" charset="-122"/>
                <a:ea typeface="微软雅黑" panose="020B0503020204020204" charset="-122"/>
                <a:cs typeface="仿宋" panose="02010609060101010101"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仿宋" panose="02010609060101010101" charset="-122"/>
                <a:ea typeface="微软雅黑" panose="020B0503020204020204" charset="-122"/>
                <a:cs typeface="仿宋" panose="02010609060101010101" charset="-122"/>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仿宋" panose="02010609060101010101" charset="-122"/>
                <a:ea typeface="微软雅黑" panose="020B0503020204020204" charset="-122"/>
                <a:cs typeface="仿宋" panose="02010609060101010101" charset="-122"/>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仿宋" panose="02010609060101010101" charset="-122"/>
                <a:ea typeface="微软雅黑" panose="020B0503020204020204" charset="-122"/>
                <a:cs typeface="仿宋" panose="02010609060101010101"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仿宋" panose="02010609060101010101" charset="-122"/>
                <a:ea typeface="微软雅黑" panose="020B0503020204020204" charset="-122"/>
                <a:cs typeface="仿宋" panose="02010609060101010101"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仿宋" panose="02010609060101010101" charset="-122"/>
                <a:ea typeface="微软雅黑" panose="020B0503020204020204" charset="-122"/>
                <a:cs typeface="仿宋" panose="02010609060101010101"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仿宋" panose="02010609060101010101" charset="-122"/>
                <a:ea typeface="微软雅黑" panose="020B0503020204020204" charset="-122"/>
                <a:cs typeface="仿宋" panose="02010609060101010101"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仿宋" panose="02010609060101010101" charset="-122"/>
                <a:ea typeface="微软雅黑" panose="020B0503020204020204" charset="-122"/>
                <a:cs typeface="仿宋" panose="02010609060101010101" charset="-122"/>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仿宋" panose="02010609060101010101" charset="-122"/>
                <a:ea typeface="微软雅黑" panose="020B0503020204020204" charset="-122"/>
                <a:cs typeface="仿宋" panose="02010609060101010101" charset="-122"/>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仿宋" panose="02010609060101010101" charset="-122"/>
                <a:ea typeface="微软雅黑" panose="020B0503020204020204" charset="-122"/>
                <a:cs typeface="仿宋" panose="02010609060101010101" charset="-122"/>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仿宋" panose="02010609060101010101" charset="-122"/>
                <a:ea typeface="微软雅黑" panose="020B0503020204020204" charset="-122"/>
                <a:cs typeface="仿宋" panose="02010609060101010101" charset="-122"/>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tags" Target="../tags/tag56.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8" Type="http://schemas.openxmlformats.org/officeDocument/2006/relationships/theme" Target="../theme/theme2.xml"/><Relationship Id="rId17" Type="http://schemas.openxmlformats.org/officeDocument/2006/relationships/tags" Target="../tags/tag131.xml"/><Relationship Id="rId16" Type="http://schemas.openxmlformats.org/officeDocument/2006/relationships/tags" Target="../tags/tag130.xml"/><Relationship Id="rId15" Type="http://schemas.openxmlformats.org/officeDocument/2006/relationships/tags" Target="../tags/tag129.xml"/><Relationship Id="rId14" Type="http://schemas.openxmlformats.org/officeDocument/2006/relationships/tags" Target="../tags/tag128.xml"/><Relationship Id="rId13" Type="http://schemas.openxmlformats.org/officeDocument/2006/relationships/tags" Target="../tags/tag127.xml"/><Relationship Id="rId12" Type="http://schemas.openxmlformats.org/officeDocument/2006/relationships/tags" Target="../tags/tag126.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8" Type="http://schemas.openxmlformats.org/officeDocument/2006/relationships/theme" Target="../theme/theme3.xml"/><Relationship Id="rId17" Type="http://schemas.openxmlformats.org/officeDocument/2006/relationships/tags" Target="../tags/tag510.xml"/><Relationship Id="rId16" Type="http://schemas.openxmlformats.org/officeDocument/2006/relationships/tags" Target="../tags/tag509.xml"/><Relationship Id="rId15" Type="http://schemas.openxmlformats.org/officeDocument/2006/relationships/tags" Target="../tags/tag508.xml"/><Relationship Id="rId14" Type="http://schemas.openxmlformats.org/officeDocument/2006/relationships/tags" Target="../tags/tag507.xml"/><Relationship Id="rId13" Type="http://schemas.openxmlformats.org/officeDocument/2006/relationships/tags" Target="../tags/tag506.xml"/><Relationship Id="rId12" Type="http://schemas.openxmlformats.org/officeDocument/2006/relationships/tags" Target="../tags/tag505.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latin typeface="仿宋" panose="02010609060101010101" charset="-122"/>
                <a:ea typeface="微软雅黑" panose="020B0503020204020204" charset="-122"/>
                <a:cs typeface="仿宋" panose="0201060906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latin typeface="仿宋" panose="02010609060101010101" charset="-122"/>
                <a:ea typeface="微软雅黑" panose="020B0503020204020204" charset="-122"/>
                <a:cs typeface="仿宋" panose="02010609060101010101"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latin typeface="仿宋" panose="02010609060101010101" charset="-122"/>
                <a:ea typeface="微软雅黑" panose="020B0503020204020204" charset="-122"/>
                <a:cs typeface="仿宋" panose="02010609060101010101" charset="-122"/>
              </a:defRPr>
            </a:lvl1pPr>
          </a:lstStyle>
          <a:p>
            <a:fld id="{49AE70B2-8BF9-45C0-BB95-33D1B9D3A854}" type="slidenum">
              <a:rPr lang="zh-CN" altLang="en-US" smtClean="0"/>
            </a:fld>
            <a:endParaRPr lang="zh-CN" altLang="en-US" dirty="0"/>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仿宋" panose="02010609060101010101" charset="-122"/>
          <a:ea typeface="微软雅黑" panose="020B0503020204020204" charset="-122"/>
          <a:cs typeface="仿宋" panose="02010609060101010101"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仿宋" panose="02010609060101010101" charset="-122"/>
          <a:ea typeface="微软雅黑" panose="020B0503020204020204" charset="-122"/>
          <a:cs typeface="仿宋" panose="02010609060101010101" charset="-122"/>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仿宋" panose="02010609060101010101" charset="-122"/>
          <a:ea typeface="微软雅黑" panose="020B0503020204020204" charset="-122"/>
          <a:cs typeface="仿宋" panose="02010609060101010101" charset="-122"/>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仿宋" panose="02010609060101010101" charset="-122"/>
          <a:ea typeface="微软雅黑" panose="020B0503020204020204" charset="-122"/>
          <a:cs typeface="仿宋" panose="02010609060101010101" charset="-122"/>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仿宋" panose="02010609060101010101" charset="-122"/>
          <a:ea typeface="微软雅黑" panose="020B0503020204020204" charset="-122"/>
          <a:cs typeface="仿宋" panose="02010609060101010101" charset="-122"/>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仿宋" panose="02010609060101010101" charset="-122"/>
          <a:ea typeface="微软雅黑" panose="020B0503020204020204" charset="-122"/>
          <a:cs typeface="仿宋" panose="0201060906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69882" y="443230"/>
            <a:ext cx="10852237" cy="441964"/>
          </a:xfrm>
          <a:prstGeom prst="rect">
            <a:avLst/>
          </a:prstGeom>
        </p:spPr>
        <p:txBody>
          <a:bodyPr vert="horz" lIns="90000" tIns="46800" rIns="90000" bIns="46800" rtlCol="0" anchor="t"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69882" y="952508"/>
            <a:ext cx="10852237" cy="5388907"/>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latin typeface="仿宋" panose="02010609060101010101" charset="-122"/>
                <a:ea typeface="微软雅黑" panose="020B0503020204020204" charset="-122"/>
                <a:cs typeface="仿宋" panose="0201060906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latin typeface="仿宋" panose="02010609060101010101" charset="-122"/>
                <a:ea typeface="微软雅黑" panose="020B0503020204020204" charset="-122"/>
                <a:cs typeface="仿宋" panose="02010609060101010101"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latin typeface="仿宋" panose="02010609060101010101" charset="-122"/>
                <a:ea typeface="微软雅黑" panose="020B0503020204020204" charset="-122"/>
                <a:cs typeface="仿宋" panose="02010609060101010101" charset="-122"/>
              </a:defRPr>
            </a:lvl1pPr>
          </a:lstStyle>
          <a:p>
            <a:fld id="{49AE70B2-8BF9-45C0-BB95-33D1B9D3A854}" type="slidenum">
              <a:rPr lang="zh-CN" altLang="en-US" smtClean="0"/>
            </a:fld>
            <a:endParaRPr lang="zh-CN" altLang="en-US" dirty="0"/>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30000"/>
        </a:lnSpc>
        <a:spcBef>
          <a:spcPct val="0"/>
        </a:spcBef>
        <a:buNone/>
        <a:defRPr sz="2400" b="1" u="none" strike="noStrike" kern="1200" cap="none" spc="200" normalizeH="0" baseline="0">
          <a:solidFill>
            <a:schemeClr val="tx1">
              <a:lumMod val="75000"/>
              <a:lumOff val="25000"/>
            </a:schemeClr>
          </a:solidFill>
          <a:uFillTx/>
          <a:latin typeface="仿宋" panose="02010609060101010101" charset="-122"/>
          <a:ea typeface="微软雅黑" panose="020B0503020204020204" charset="-122"/>
          <a:cs typeface="仿宋" panose="02010609060101010101"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200" normalizeH="0" baseline="0">
          <a:solidFill>
            <a:schemeClr val="tx1">
              <a:lumMod val="75000"/>
              <a:lumOff val="25000"/>
            </a:schemeClr>
          </a:solidFill>
          <a:uFillTx/>
          <a:latin typeface="仿宋" panose="02010609060101010101" charset="-122"/>
          <a:ea typeface="微软雅黑" panose="020B0503020204020204" charset="-122"/>
          <a:cs typeface="仿宋" panose="02010609060101010101" charset="-122"/>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200" normalizeH="0" baseline="0">
          <a:solidFill>
            <a:schemeClr val="tx1">
              <a:lumMod val="75000"/>
              <a:lumOff val="25000"/>
            </a:schemeClr>
          </a:solidFill>
          <a:uFillTx/>
          <a:latin typeface="仿宋" panose="02010609060101010101" charset="-122"/>
          <a:ea typeface="微软雅黑" panose="020B0503020204020204" charset="-122"/>
          <a:cs typeface="仿宋" panose="02010609060101010101" charset="-122"/>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200" normalizeH="0" baseline="0">
          <a:solidFill>
            <a:schemeClr val="tx1">
              <a:lumMod val="75000"/>
              <a:lumOff val="25000"/>
            </a:schemeClr>
          </a:solidFill>
          <a:uFillTx/>
          <a:latin typeface="仿宋" panose="02010609060101010101" charset="-122"/>
          <a:ea typeface="微软雅黑" panose="020B0503020204020204" charset="-122"/>
          <a:cs typeface="仿宋" panose="02010609060101010101" charset="-122"/>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200" normalizeH="0" baseline="0">
          <a:solidFill>
            <a:schemeClr val="tx1">
              <a:lumMod val="75000"/>
              <a:lumOff val="25000"/>
            </a:schemeClr>
          </a:solidFill>
          <a:uFillTx/>
          <a:latin typeface="仿宋" panose="02010609060101010101" charset="-122"/>
          <a:ea typeface="微软雅黑" panose="020B0503020204020204" charset="-122"/>
          <a:cs typeface="仿宋" panose="02010609060101010101" charset="-122"/>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200" normalizeH="0" baseline="0">
          <a:solidFill>
            <a:schemeClr val="tx1">
              <a:lumMod val="75000"/>
              <a:lumOff val="25000"/>
            </a:schemeClr>
          </a:solidFill>
          <a:uFillTx/>
          <a:latin typeface="仿宋" panose="02010609060101010101" charset="-122"/>
          <a:ea typeface="微软雅黑" panose="020B0503020204020204" charset="-122"/>
          <a:cs typeface="仿宋" panose="0201060906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879742" y="6349833"/>
            <a:ext cx="2700000" cy="316800"/>
          </a:xfrm>
          <a:prstGeom prst="rect">
            <a:avLst/>
          </a:prstGeom>
        </p:spPr>
        <p:txBody>
          <a:bodyPr vert="horz" lIns="91440" tIns="45720" rIns="91440" bIns="45720" rtlCol="0" anchor="ctr">
            <a:normAutofit/>
          </a:bodyPr>
          <a:lstStyle>
            <a:lvl1pPr algn="l">
              <a:lnSpc>
                <a:spcPct val="120000"/>
              </a:lnSpc>
              <a:defRPr sz="1200">
                <a:solidFill>
                  <a:schemeClr val="tx1">
                    <a:tint val="75000"/>
                  </a:schemeClr>
                </a:solidFill>
                <a:latin typeface="仿宋" panose="02010609060101010101" charset="-122"/>
                <a:ea typeface="微软雅黑" panose="020B0503020204020204" charset="-122"/>
                <a:cs typeface="仿宋" panose="0201060906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49833"/>
            <a:ext cx="3960000" cy="316800"/>
          </a:xfrm>
          <a:prstGeom prst="rect">
            <a:avLst/>
          </a:prstGeom>
        </p:spPr>
        <p:txBody>
          <a:bodyPr vert="horz" lIns="91440" tIns="45720" rIns="91440" bIns="45720" rtlCol="0" anchor="ctr">
            <a:normAutofit/>
          </a:bodyPr>
          <a:lstStyle>
            <a:lvl1pPr algn="ctr">
              <a:lnSpc>
                <a:spcPct val="120000"/>
              </a:lnSpc>
              <a:defRPr sz="1200">
                <a:solidFill>
                  <a:schemeClr val="tx1">
                    <a:tint val="75000"/>
                  </a:schemeClr>
                </a:solidFill>
                <a:latin typeface="仿宋" panose="02010609060101010101" charset="-122"/>
                <a:ea typeface="微软雅黑" panose="020B0503020204020204" charset="-122"/>
                <a:cs typeface="仿宋" panose="02010609060101010101"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610600" y="6349833"/>
            <a:ext cx="2700000" cy="316800"/>
          </a:xfrm>
          <a:prstGeom prst="rect">
            <a:avLst/>
          </a:prstGeom>
        </p:spPr>
        <p:txBody>
          <a:bodyPr vert="horz" lIns="91440" tIns="45720" rIns="91440" bIns="45720" rtlCol="0" anchor="ctr">
            <a:normAutofit/>
          </a:bodyPr>
          <a:lstStyle>
            <a:lvl1pPr algn="r">
              <a:lnSpc>
                <a:spcPct val="120000"/>
              </a:lnSpc>
              <a:defRPr sz="1200">
                <a:solidFill>
                  <a:schemeClr val="tx1">
                    <a:tint val="75000"/>
                  </a:schemeClr>
                </a:solidFill>
                <a:latin typeface="仿宋" panose="02010609060101010101" charset="-122"/>
                <a:ea typeface="微软雅黑" panose="020B0503020204020204" charset="-122"/>
                <a:cs typeface="仿宋" panose="02010609060101010101" charset="-122"/>
              </a:defRPr>
            </a:lvl1pPr>
          </a:lstStyle>
          <a:p>
            <a:fld id="{49AE70B2-8BF9-45C0-BB95-33D1B9D3A854}" type="slidenum">
              <a:rPr lang="zh-CN" altLang="en-US" smtClean="0"/>
            </a:fld>
            <a:endParaRPr lang="zh-CN" altLang="en-US" dirty="0"/>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fontAlgn="auto" latinLnBrk="0" hangingPunct="1">
        <a:lnSpc>
          <a:spcPct val="120000"/>
        </a:lnSpc>
        <a:spcBef>
          <a:spcPct val="0"/>
        </a:spcBef>
        <a:buNone/>
        <a:defRPr sz="2400" b="1" u="none" strike="noStrike" kern="1200" cap="none" spc="200" normalizeH="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defRPr>
      </a:lvl1pPr>
    </p:titleStyle>
    <p:bodyStyle>
      <a:lvl1pPr marL="2286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defRPr>
      </a:lvl1pPr>
      <a:lvl2pPr marL="685800"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defRPr>
      </a:lvl2pPr>
      <a:lvl3pPr marL="11430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defRPr>
      </a:lvl3pPr>
      <a:lvl4pPr marL="16002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defRPr>
      </a:lvl4pPr>
      <a:lvl5pPr marL="20574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仿宋" panose="0201060906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tags" Target="../tags/tag512.xml"/><Relationship Id="rId5" Type="http://schemas.openxmlformats.org/officeDocument/2006/relationships/image" Target="../media/image7.emf"/><Relationship Id="rId4" Type="http://schemas.openxmlformats.org/officeDocument/2006/relationships/tags" Target="../tags/tag511.xml"/><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4.emf"/></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openxmlformats.org/officeDocument/2006/relationships/image" Target="../media/image14.emf"/><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11.xml.rels><?xml version="1.0" encoding="UTF-8" standalone="yes"?>
<Relationships xmlns="http://schemas.openxmlformats.org/package/2006/relationships"><Relationship Id="rId9" Type="http://schemas.openxmlformats.org/officeDocument/2006/relationships/tags" Target="../tags/tag578.xml"/><Relationship Id="rId8" Type="http://schemas.openxmlformats.org/officeDocument/2006/relationships/tags" Target="../tags/tag577.xml"/><Relationship Id="rId7" Type="http://schemas.openxmlformats.org/officeDocument/2006/relationships/tags" Target="../tags/tag576.xml"/><Relationship Id="rId6" Type="http://schemas.openxmlformats.org/officeDocument/2006/relationships/tags" Target="../tags/tag575.xml"/><Relationship Id="rId5" Type="http://schemas.openxmlformats.org/officeDocument/2006/relationships/tags" Target="../tags/tag574.xml"/><Relationship Id="rId4" Type="http://schemas.openxmlformats.org/officeDocument/2006/relationships/tags" Target="../tags/tag573.xml"/><Relationship Id="rId3" Type="http://schemas.openxmlformats.org/officeDocument/2006/relationships/tags" Target="../tags/tag572.xml"/><Relationship Id="rId2" Type="http://schemas.openxmlformats.org/officeDocument/2006/relationships/tags" Target="../tags/tag571.xml"/><Relationship Id="rId18" Type="http://schemas.openxmlformats.org/officeDocument/2006/relationships/notesSlide" Target="../notesSlides/notesSlide11.xml"/><Relationship Id="rId17" Type="http://schemas.openxmlformats.org/officeDocument/2006/relationships/slideLayout" Target="../slideLayouts/slideLayout18.xml"/><Relationship Id="rId16" Type="http://schemas.openxmlformats.org/officeDocument/2006/relationships/tags" Target="../tags/tag584.xml"/><Relationship Id="rId15" Type="http://schemas.openxmlformats.org/officeDocument/2006/relationships/image" Target="../media/image9.png"/><Relationship Id="rId14" Type="http://schemas.openxmlformats.org/officeDocument/2006/relationships/tags" Target="../tags/tag583.xml"/><Relationship Id="rId13" Type="http://schemas.openxmlformats.org/officeDocument/2006/relationships/tags" Target="../tags/tag582.xml"/><Relationship Id="rId12" Type="http://schemas.openxmlformats.org/officeDocument/2006/relationships/tags" Target="../tags/tag581.xml"/><Relationship Id="rId11" Type="http://schemas.openxmlformats.org/officeDocument/2006/relationships/tags" Target="../tags/tag580.xml"/><Relationship Id="rId10" Type="http://schemas.openxmlformats.org/officeDocument/2006/relationships/tags" Target="../tags/tag579.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1.xml"/><Relationship Id="rId5" Type="http://schemas.openxmlformats.org/officeDocument/2006/relationships/tags" Target="../tags/tag585.xml"/><Relationship Id="rId4" Type="http://schemas.openxmlformats.org/officeDocument/2006/relationships/image" Target="../media/image14.emf"/><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13.xml.rels><?xml version="1.0" encoding="UTF-8" standalone="yes"?>
<Relationships xmlns="http://schemas.openxmlformats.org/package/2006/relationships"><Relationship Id="rId9" Type="http://schemas.openxmlformats.org/officeDocument/2006/relationships/tags" Target="../tags/tag590.xml"/><Relationship Id="rId8" Type="http://schemas.openxmlformats.org/officeDocument/2006/relationships/tags" Target="../tags/tag589.xml"/><Relationship Id="rId7" Type="http://schemas.openxmlformats.org/officeDocument/2006/relationships/tags" Target="../tags/tag588.xml"/><Relationship Id="rId6" Type="http://schemas.openxmlformats.org/officeDocument/2006/relationships/tags" Target="../tags/tag587.xml"/><Relationship Id="rId5" Type="http://schemas.openxmlformats.org/officeDocument/2006/relationships/tags" Target="../tags/tag586.xml"/><Relationship Id="rId4" Type="http://schemas.openxmlformats.org/officeDocument/2006/relationships/image" Target="../media/image28.png"/><Relationship Id="rId34" Type="http://schemas.openxmlformats.org/officeDocument/2006/relationships/slideLayout" Target="../slideLayouts/slideLayout7.xml"/><Relationship Id="rId33" Type="http://schemas.openxmlformats.org/officeDocument/2006/relationships/tags" Target="../tags/tag606.xml"/><Relationship Id="rId32" Type="http://schemas.openxmlformats.org/officeDocument/2006/relationships/image" Target="../media/image5.svg"/><Relationship Id="rId31" Type="http://schemas.openxmlformats.org/officeDocument/2006/relationships/image" Target="../media/image32.png"/><Relationship Id="rId30" Type="http://schemas.openxmlformats.org/officeDocument/2006/relationships/image" Target="../media/image4.svg"/><Relationship Id="rId3" Type="http://schemas.openxmlformats.org/officeDocument/2006/relationships/image" Target="../media/image12.emf"/><Relationship Id="rId29" Type="http://schemas.openxmlformats.org/officeDocument/2006/relationships/image" Target="../media/image31.png"/><Relationship Id="rId28" Type="http://schemas.openxmlformats.org/officeDocument/2006/relationships/image" Target="../media/image3.svg"/><Relationship Id="rId27" Type="http://schemas.openxmlformats.org/officeDocument/2006/relationships/image" Target="../media/image30.png"/><Relationship Id="rId26" Type="http://schemas.openxmlformats.org/officeDocument/2006/relationships/image" Target="../media/image2.svg"/><Relationship Id="rId25" Type="http://schemas.openxmlformats.org/officeDocument/2006/relationships/image" Target="../media/image29.png"/><Relationship Id="rId24" Type="http://schemas.openxmlformats.org/officeDocument/2006/relationships/tags" Target="../tags/tag605.xml"/><Relationship Id="rId23" Type="http://schemas.openxmlformats.org/officeDocument/2006/relationships/tags" Target="../tags/tag604.xml"/><Relationship Id="rId22" Type="http://schemas.openxmlformats.org/officeDocument/2006/relationships/tags" Target="../tags/tag603.xml"/><Relationship Id="rId21" Type="http://schemas.openxmlformats.org/officeDocument/2006/relationships/tags" Target="../tags/tag602.xml"/><Relationship Id="rId20" Type="http://schemas.openxmlformats.org/officeDocument/2006/relationships/tags" Target="../tags/tag601.xml"/><Relationship Id="rId2" Type="http://schemas.openxmlformats.org/officeDocument/2006/relationships/image" Target="../media/image11.emf"/><Relationship Id="rId19" Type="http://schemas.openxmlformats.org/officeDocument/2006/relationships/tags" Target="../tags/tag600.xml"/><Relationship Id="rId18" Type="http://schemas.openxmlformats.org/officeDocument/2006/relationships/tags" Target="../tags/tag599.xml"/><Relationship Id="rId17" Type="http://schemas.openxmlformats.org/officeDocument/2006/relationships/tags" Target="../tags/tag598.xml"/><Relationship Id="rId16" Type="http://schemas.openxmlformats.org/officeDocument/2006/relationships/tags" Target="../tags/tag597.xml"/><Relationship Id="rId15" Type="http://schemas.openxmlformats.org/officeDocument/2006/relationships/tags" Target="../tags/tag596.xml"/><Relationship Id="rId14" Type="http://schemas.openxmlformats.org/officeDocument/2006/relationships/tags" Target="../tags/tag595.xml"/><Relationship Id="rId13" Type="http://schemas.openxmlformats.org/officeDocument/2006/relationships/tags" Target="../tags/tag594.xml"/><Relationship Id="rId12" Type="http://schemas.openxmlformats.org/officeDocument/2006/relationships/tags" Target="../tags/tag593.xml"/><Relationship Id="rId11" Type="http://schemas.openxmlformats.org/officeDocument/2006/relationships/tags" Target="../tags/tag592.xml"/><Relationship Id="rId10" Type="http://schemas.openxmlformats.org/officeDocument/2006/relationships/tags" Target="../tags/tag591.xml"/><Relationship Id="rId1" Type="http://schemas.openxmlformats.org/officeDocument/2006/relationships/image" Target="../media/image10.emf"/></Relationships>
</file>

<file path=ppt/slides/_rels/slide14.xml.rels><?xml version="1.0" encoding="UTF-8" standalone="yes"?>
<Relationships xmlns="http://schemas.openxmlformats.org/package/2006/relationships"><Relationship Id="rId9" Type="http://schemas.openxmlformats.org/officeDocument/2006/relationships/tags" Target="../tags/tag612.xml"/><Relationship Id="rId8" Type="http://schemas.openxmlformats.org/officeDocument/2006/relationships/tags" Target="../tags/tag611.xml"/><Relationship Id="rId7" Type="http://schemas.openxmlformats.org/officeDocument/2006/relationships/tags" Target="../tags/tag610.xml"/><Relationship Id="rId6" Type="http://schemas.openxmlformats.org/officeDocument/2006/relationships/tags" Target="../tags/tag609.xml"/><Relationship Id="rId5" Type="http://schemas.openxmlformats.org/officeDocument/2006/relationships/tags" Target="../tags/tag608.xml"/><Relationship Id="rId4" Type="http://schemas.openxmlformats.org/officeDocument/2006/relationships/tags" Target="../tags/tag607.xml"/><Relationship Id="rId3" Type="http://schemas.openxmlformats.org/officeDocument/2006/relationships/image" Target="../media/image12.emf"/><Relationship Id="rId2" Type="http://schemas.openxmlformats.org/officeDocument/2006/relationships/image" Target="../media/image11.emf"/><Relationship Id="rId13" Type="http://schemas.openxmlformats.org/officeDocument/2006/relationships/notesSlide" Target="../notesSlides/notesSlide13.xml"/><Relationship Id="rId12" Type="http://schemas.openxmlformats.org/officeDocument/2006/relationships/slideLayout" Target="../slideLayouts/slideLayout7.xml"/><Relationship Id="rId11" Type="http://schemas.openxmlformats.org/officeDocument/2006/relationships/tags" Target="../tags/tag614.xml"/><Relationship Id="rId10" Type="http://schemas.openxmlformats.org/officeDocument/2006/relationships/tags" Target="../tags/tag613.xml"/><Relationship Id="rId1" Type="http://schemas.openxmlformats.org/officeDocument/2006/relationships/image" Target="../media/image10.emf"/></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616.xml"/><Relationship Id="rId5" Type="http://schemas.openxmlformats.org/officeDocument/2006/relationships/tags" Target="../tags/tag615.xml"/><Relationship Id="rId4" Type="http://schemas.openxmlformats.org/officeDocument/2006/relationships/image" Target="../media/image33.png"/><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617.xml"/><Relationship Id="rId4" Type="http://schemas.openxmlformats.org/officeDocument/2006/relationships/image" Target="../media/image34.png"/><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618.xml"/><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619.xml"/><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620.xml"/><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2.xml.rels><?xml version="1.0" encoding="UTF-8" standalone="yes"?>
<Relationships xmlns="http://schemas.openxmlformats.org/package/2006/relationships"><Relationship Id="rId9" Type="http://schemas.openxmlformats.org/officeDocument/2006/relationships/tags" Target="../tags/tag520.xml"/><Relationship Id="rId8" Type="http://schemas.openxmlformats.org/officeDocument/2006/relationships/tags" Target="../tags/tag519.xml"/><Relationship Id="rId7" Type="http://schemas.openxmlformats.org/officeDocument/2006/relationships/tags" Target="../tags/tag518.xml"/><Relationship Id="rId6" Type="http://schemas.openxmlformats.org/officeDocument/2006/relationships/tags" Target="../tags/tag517.xml"/><Relationship Id="rId5" Type="http://schemas.openxmlformats.org/officeDocument/2006/relationships/tags" Target="../tags/tag516.xml"/><Relationship Id="rId4" Type="http://schemas.openxmlformats.org/officeDocument/2006/relationships/tags" Target="../tags/tag515.xml"/><Relationship Id="rId3" Type="http://schemas.openxmlformats.org/officeDocument/2006/relationships/tags" Target="../tags/tag514.xml"/><Relationship Id="rId2" Type="http://schemas.openxmlformats.org/officeDocument/2006/relationships/tags" Target="../tags/tag513.xml"/><Relationship Id="rId19" Type="http://schemas.openxmlformats.org/officeDocument/2006/relationships/notesSlide" Target="../notesSlides/notesSlide2.xml"/><Relationship Id="rId18" Type="http://schemas.openxmlformats.org/officeDocument/2006/relationships/slideLayout" Target="../slideLayouts/slideLayout18.xml"/><Relationship Id="rId17" Type="http://schemas.openxmlformats.org/officeDocument/2006/relationships/tags" Target="../tags/tag526.xml"/><Relationship Id="rId16" Type="http://schemas.openxmlformats.org/officeDocument/2006/relationships/image" Target="../media/image1.svg"/><Relationship Id="rId15" Type="http://schemas.openxmlformats.org/officeDocument/2006/relationships/image" Target="../media/image9.png"/><Relationship Id="rId14" Type="http://schemas.openxmlformats.org/officeDocument/2006/relationships/tags" Target="../tags/tag525.xml"/><Relationship Id="rId13" Type="http://schemas.openxmlformats.org/officeDocument/2006/relationships/tags" Target="../tags/tag524.xml"/><Relationship Id="rId12" Type="http://schemas.openxmlformats.org/officeDocument/2006/relationships/tags" Target="../tags/tag523.xml"/><Relationship Id="rId11" Type="http://schemas.openxmlformats.org/officeDocument/2006/relationships/tags" Target="../tags/tag522.xml"/><Relationship Id="rId10" Type="http://schemas.openxmlformats.org/officeDocument/2006/relationships/tags" Target="../tags/tag521.xml"/><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621.xml"/><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37.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tags" Target="../tags/tag622.xml"/><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22.xml.rels><?xml version="1.0" encoding="UTF-8" standalone="yes"?>
<Relationships xmlns="http://schemas.openxmlformats.org/package/2006/relationships"><Relationship Id="rId9" Type="http://schemas.openxmlformats.org/officeDocument/2006/relationships/tags" Target="../tags/tag628.xml"/><Relationship Id="rId8" Type="http://schemas.openxmlformats.org/officeDocument/2006/relationships/tags" Target="../tags/tag627.xml"/><Relationship Id="rId7" Type="http://schemas.openxmlformats.org/officeDocument/2006/relationships/tags" Target="../tags/tag626.xml"/><Relationship Id="rId6" Type="http://schemas.openxmlformats.org/officeDocument/2006/relationships/tags" Target="../tags/tag625.xml"/><Relationship Id="rId5" Type="http://schemas.openxmlformats.org/officeDocument/2006/relationships/tags" Target="../tags/tag624.xml"/><Relationship Id="rId4" Type="http://schemas.openxmlformats.org/officeDocument/2006/relationships/tags" Target="../tags/tag623.xml"/><Relationship Id="rId3" Type="http://schemas.openxmlformats.org/officeDocument/2006/relationships/image" Target="../media/image12.emf"/><Relationship Id="rId2" Type="http://schemas.openxmlformats.org/officeDocument/2006/relationships/image" Target="../media/image11.emf"/><Relationship Id="rId13" Type="http://schemas.openxmlformats.org/officeDocument/2006/relationships/slideLayout" Target="../slideLayouts/slideLayout7.xml"/><Relationship Id="rId12" Type="http://schemas.openxmlformats.org/officeDocument/2006/relationships/tags" Target="../tags/tag631.xml"/><Relationship Id="rId11" Type="http://schemas.openxmlformats.org/officeDocument/2006/relationships/tags" Target="../tags/tag630.xml"/><Relationship Id="rId10" Type="http://schemas.openxmlformats.org/officeDocument/2006/relationships/tags" Target="../tags/tag629.xml"/><Relationship Id="rId1" Type="http://schemas.openxmlformats.org/officeDocument/2006/relationships/image" Target="../media/image10.emf"/></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632.xml"/><Relationship Id="rId7" Type="http://schemas.openxmlformats.org/officeDocument/2006/relationships/image" Target="../media/image41.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2.emf"/><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63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2.emf"/><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image" Target="../media/image42.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634.xml"/><Relationship Id="rId4" Type="http://schemas.openxmlformats.org/officeDocument/2006/relationships/image" Target="../media/image45.png"/><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63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636.xml"/><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28.xml.rels><?xml version="1.0" encoding="UTF-8" standalone="yes"?>
<Relationships xmlns="http://schemas.openxmlformats.org/package/2006/relationships"><Relationship Id="rId9" Type="http://schemas.openxmlformats.org/officeDocument/2006/relationships/image" Target="../media/image55.png"/><Relationship Id="rId8" Type="http://schemas.openxmlformats.org/officeDocument/2006/relationships/image" Target="../media/image54.png"/><Relationship Id="rId7" Type="http://schemas.openxmlformats.org/officeDocument/2006/relationships/image" Target="../media/image53.png"/><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tags" Target="../tags/tag637.xml"/><Relationship Id="rId3" Type="http://schemas.openxmlformats.org/officeDocument/2006/relationships/image" Target="../media/image12.emf"/><Relationship Id="rId2" Type="http://schemas.openxmlformats.org/officeDocument/2006/relationships/image" Target="../media/image11.emf"/><Relationship Id="rId14" Type="http://schemas.openxmlformats.org/officeDocument/2006/relationships/slideLayout" Target="../slideLayouts/slideLayout7.xml"/><Relationship Id="rId13" Type="http://schemas.openxmlformats.org/officeDocument/2006/relationships/image" Target="../media/image59.png"/><Relationship Id="rId12" Type="http://schemas.openxmlformats.org/officeDocument/2006/relationships/image" Target="../media/image58.png"/><Relationship Id="rId11" Type="http://schemas.openxmlformats.org/officeDocument/2006/relationships/image" Target="../media/image57.png"/><Relationship Id="rId10" Type="http://schemas.openxmlformats.org/officeDocument/2006/relationships/image" Target="../media/image56.png"/><Relationship Id="rId1" Type="http://schemas.openxmlformats.org/officeDocument/2006/relationships/image" Target="../media/image10.emf"/></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tags" Target="../tags/tag638.xml"/><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1.xml"/><Relationship Id="rId7" Type="http://schemas.openxmlformats.org/officeDocument/2006/relationships/image" Target="../media/image15.jpeg"/><Relationship Id="rId6" Type="http://schemas.openxmlformats.org/officeDocument/2006/relationships/tags" Target="../tags/tag527.xml"/><Relationship Id="rId5" Type="http://schemas.openxmlformats.org/officeDocument/2006/relationships/image" Target="../media/image14.emf"/><Relationship Id="rId4" Type="http://schemas.openxmlformats.org/officeDocument/2006/relationships/image" Target="../media/image13.emf"/><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30.xml.rels><?xml version="1.0" encoding="UTF-8" standalone="yes"?>
<Relationships xmlns="http://schemas.openxmlformats.org/package/2006/relationships"><Relationship Id="rId9" Type="http://schemas.openxmlformats.org/officeDocument/2006/relationships/image" Target="../media/image64.png"/><Relationship Id="rId8" Type="http://schemas.openxmlformats.org/officeDocument/2006/relationships/image" Target="../media/image63.png"/><Relationship Id="rId7" Type="http://schemas.openxmlformats.org/officeDocument/2006/relationships/tags" Target="../tags/tag639.xml"/><Relationship Id="rId6" Type="http://schemas.openxmlformats.org/officeDocument/2006/relationships/image" Target="../media/image62.png"/><Relationship Id="rId5" Type="http://schemas.openxmlformats.org/officeDocument/2006/relationships/image" Target="../media/image50.png"/><Relationship Id="rId4" Type="http://schemas.openxmlformats.org/officeDocument/2006/relationships/image" Target="../media/image61.png"/><Relationship Id="rId3" Type="http://schemas.openxmlformats.org/officeDocument/2006/relationships/image" Target="../media/image12.emf"/><Relationship Id="rId2" Type="http://schemas.openxmlformats.org/officeDocument/2006/relationships/image" Target="../media/image11.emf"/><Relationship Id="rId10" Type="http://schemas.openxmlformats.org/officeDocument/2006/relationships/slideLayout" Target="../slideLayouts/slideLayout7.xml"/><Relationship Id="rId1" Type="http://schemas.openxmlformats.org/officeDocument/2006/relationships/image" Target="../media/image10.emf"/></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tags" Target="../tags/tag640.xml"/><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tags" Target="../tags/tag641.xml"/><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33.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7.xml"/><Relationship Id="rId5" Type="http://schemas.openxmlformats.org/officeDocument/2006/relationships/tags" Target="../tags/tag642.xml"/><Relationship Id="rId4" Type="http://schemas.openxmlformats.org/officeDocument/2006/relationships/image" Target="../media/image12.emf"/><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image" Target="../media/image67.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643.xml"/><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3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tags" Target="../tags/tag644.xml"/><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645.xml"/><Relationship Id="rId4" Type="http://schemas.openxmlformats.org/officeDocument/2006/relationships/image" Target="../media/image12.emf"/><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image" Target="../media/image67.png"/></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646.xml"/><Relationship Id="rId4" Type="http://schemas.openxmlformats.org/officeDocument/2006/relationships/image" Target="../media/image12.emf"/><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image" Target="../media/image70.png"/></Relationships>
</file>

<file path=ppt/slides/_rels/slide38.xml.rels><?xml version="1.0" encoding="UTF-8" standalone="yes"?>
<Relationships xmlns="http://schemas.openxmlformats.org/package/2006/relationships"><Relationship Id="rId9" Type="http://schemas.openxmlformats.org/officeDocument/2006/relationships/image" Target="../media/image75.png"/><Relationship Id="rId8" Type="http://schemas.openxmlformats.org/officeDocument/2006/relationships/image" Target="../media/image74.png"/><Relationship Id="rId7" Type="http://schemas.openxmlformats.org/officeDocument/2006/relationships/image" Target="../media/image73.png"/><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tags" Target="../tags/tag647.xml"/><Relationship Id="rId3" Type="http://schemas.openxmlformats.org/officeDocument/2006/relationships/image" Target="../media/image12.emf"/><Relationship Id="rId2" Type="http://schemas.openxmlformats.org/officeDocument/2006/relationships/image" Target="../media/image11.emf"/><Relationship Id="rId13" Type="http://schemas.openxmlformats.org/officeDocument/2006/relationships/notesSlide" Target="../notesSlides/notesSlide16.xml"/><Relationship Id="rId12" Type="http://schemas.openxmlformats.org/officeDocument/2006/relationships/slideLayout" Target="../slideLayouts/slideLayout7.xml"/><Relationship Id="rId11" Type="http://schemas.openxmlformats.org/officeDocument/2006/relationships/image" Target="../media/image77.png"/><Relationship Id="rId10" Type="http://schemas.openxmlformats.org/officeDocument/2006/relationships/image" Target="../media/image76.png"/><Relationship Id="rId1" Type="http://schemas.openxmlformats.org/officeDocument/2006/relationships/image" Target="../media/image10.emf"/></Relationships>
</file>

<file path=ppt/slides/_rels/slide39.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7.xml"/><Relationship Id="rId7" Type="http://schemas.openxmlformats.org/officeDocument/2006/relationships/image" Target="../media/image80.jpeg"/><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tags" Target="../tags/tag648.xml"/><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6.png"/><Relationship Id="rId7" Type="http://schemas.openxmlformats.org/officeDocument/2006/relationships/hyperlink" Target="http://www.wanfangdata.com.cn/index.html" TargetMode="External"/><Relationship Id="rId6" Type="http://schemas.openxmlformats.org/officeDocument/2006/relationships/tags" Target="../tags/tag528.xml"/><Relationship Id="rId5" Type="http://schemas.openxmlformats.org/officeDocument/2006/relationships/image" Target="../media/image14.emf"/><Relationship Id="rId4" Type="http://schemas.openxmlformats.org/officeDocument/2006/relationships/image" Target="../media/image13.emf"/><Relationship Id="rId3" Type="http://schemas.openxmlformats.org/officeDocument/2006/relationships/image" Target="../media/image12.emf"/><Relationship Id="rId2" Type="http://schemas.openxmlformats.org/officeDocument/2006/relationships/image" Target="../media/image11.emf"/><Relationship Id="rId10" Type="http://schemas.openxmlformats.org/officeDocument/2006/relationships/notesSlide" Target="../notesSlides/notesSlide4.xml"/><Relationship Id="rId1" Type="http://schemas.openxmlformats.org/officeDocument/2006/relationships/image" Target="../media/image10.emf"/></Relationships>
</file>

<file path=ppt/slides/_rels/slide4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tags" Target="../tags/tag649.xml"/><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650.xml"/><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42.xml.rels><?xml version="1.0" encoding="UTF-8" standalone="yes"?>
<Relationships xmlns="http://schemas.openxmlformats.org/package/2006/relationships"><Relationship Id="rId9" Type="http://schemas.openxmlformats.org/officeDocument/2006/relationships/image" Target="../media/image87.png"/><Relationship Id="rId8" Type="http://schemas.openxmlformats.org/officeDocument/2006/relationships/image" Target="../media/image86.png"/><Relationship Id="rId7" Type="http://schemas.openxmlformats.org/officeDocument/2006/relationships/image" Target="../media/image85.png"/><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3" Type="http://schemas.openxmlformats.org/officeDocument/2006/relationships/image" Target="../media/image12.emf"/><Relationship Id="rId2" Type="http://schemas.openxmlformats.org/officeDocument/2006/relationships/image" Target="../media/image11.emf"/><Relationship Id="rId11" Type="http://schemas.openxmlformats.org/officeDocument/2006/relationships/slideLayout" Target="../slideLayouts/slideLayout7.xml"/><Relationship Id="rId10" Type="http://schemas.openxmlformats.org/officeDocument/2006/relationships/tags" Target="../tags/tag651.xml"/><Relationship Id="rId1" Type="http://schemas.openxmlformats.org/officeDocument/2006/relationships/image" Target="../media/image10.emf"/></Relationships>
</file>

<file path=ppt/slides/_rels/slide43.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65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44.xml.rels><?xml version="1.0" encoding="UTF-8" standalone="yes"?>
<Relationships xmlns="http://schemas.openxmlformats.org/package/2006/relationships"><Relationship Id="rId9" Type="http://schemas.openxmlformats.org/officeDocument/2006/relationships/image" Target="../media/image93.png"/><Relationship Id="rId8" Type="http://schemas.openxmlformats.org/officeDocument/2006/relationships/image" Target="../media/image92.jpeg"/><Relationship Id="rId7" Type="http://schemas.openxmlformats.org/officeDocument/2006/relationships/tags" Target="../tags/tag655.xml"/><Relationship Id="rId6" Type="http://schemas.openxmlformats.org/officeDocument/2006/relationships/image" Target="../media/image91.png"/><Relationship Id="rId5" Type="http://schemas.openxmlformats.org/officeDocument/2006/relationships/tags" Target="../tags/tag654.xml"/><Relationship Id="rId4" Type="http://schemas.openxmlformats.org/officeDocument/2006/relationships/tags" Target="../tags/tag653.xml"/><Relationship Id="rId3" Type="http://schemas.openxmlformats.org/officeDocument/2006/relationships/image" Target="../media/image12.emf"/><Relationship Id="rId2" Type="http://schemas.openxmlformats.org/officeDocument/2006/relationships/image" Target="../media/image11.emf"/><Relationship Id="rId12" Type="http://schemas.openxmlformats.org/officeDocument/2006/relationships/slideLayout" Target="../slideLayouts/slideLayout7.xml"/><Relationship Id="rId11" Type="http://schemas.openxmlformats.org/officeDocument/2006/relationships/image" Target="../media/image95.png"/><Relationship Id="rId10" Type="http://schemas.openxmlformats.org/officeDocument/2006/relationships/image" Target="../media/image94.jpeg"/><Relationship Id="rId1" Type="http://schemas.openxmlformats.org/officeDocument/2006/relationships/image" Target="../media/image10.emf"/></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tags" Target="../tags/tag656.xml"/><Relationship Id="rId4" Type="http://schemas.openxmlformats.org/officeDocument/2006/relationships/image" Target="../media/image96.png"/><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4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tags" Target="../tags/tag657.xml"/><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47.xml.rels><?xml version="1.0" encoding="UTF-8" standalone="yes"?>
<Relationships xmlns="http://schemas.openxmlformats.org/package/2006/relationships"><Relationship Id="rId9" Type="http://schemas.openxmlformats.org/officeDocument/2006/relationships/tags" Target="../tags/tag665.xml"/><Relationship Id="rId8" Type="http://schemas.openxmlformats.org/officeDocument/2006/relationships/tags" Target="../tags/tag664.xml"/><Relationship Id="rId7" Type="http://schemas.openxmlformats.org/officeDocument/2006/relationships/tags" Target="../tags/tag663.xml"/><Relationship Id="rId6" Type="http://schemas.openxmlformats.org/officeDocument/2006/relationships/tags" Target="../tags/tag662.xml"/><Relationship Id="rId5" Type="http://schemas.openxmlformats.org/officeDocument/2006/relationships/tags" Target="../tags/tag661.xml"/><Relationship Id="rId4" Type="http://schemas.openxmlformats.org/officeDocument/2006/relationships/tags" Target="../tags/tag660.xml"/><Relationship Id="rId3" Type="http://schemas.openxmlformats.org/officeDocument/2006/relationships/tags" Target="../tags/tag659.xml"/><Relationship Id="rId2" Type="http://schemas.openxmlformats.org/officeDocument/2006/relationships/tags" Target="../tags/tag658.xml"/><Relationship Id="rId18" Type="http://schemas.openxmlformats.org/officeDocument/2006/relationships/notesSlide" Target="../notesSlides/notesSlide19.xml"/><Relationship Id="rId17" Type="http://schemas.openxmlformats.org/officeDocument/2006/relationships/slideLayout" Target="../slideLayouts/slideLayout18.xml"/><Relationship Id="rId16" Type="http://schemas.openxmlformats.org/officeDocument/2006/relationships/tags" Target="../tags/tag671.xml"/><Relationship Id="rId15" Type="http://schemas.openxmlformats.org/officeDocument/2006/relationships/image" Target="../media/image9.png"/><Relationship Id="rId14" Type="http://schemas.openxmlformats.org/officeDocument/2006/relationships/tags" Target="../tags/tag670.xml"/><Relationship Id="rId13" Type="http://schemas.openxmlformats.org/officeDocument/2006/relationships/tags" Target="../tags/tag669.xml"/><Relationship Id="rId12" Type="http://schemas.openxmlformats.org/officeDocument/2006/relationships/tags" Target="../tags/tag668.xml"/><Relationship Id="rId11" Type="http://schemas.openxmlformats.org/officeDocument/2006/relationships/tags" Target="../tags/tag667.xml"/><Relationship Id="rId10" Type="http://schemas.openxmlformats.org/officeDocument/2006/relationships/tags" Target="../tags/tag666.xml"/><Relationship Id="rId1" Type="http://schemas.openxmlformats.org/officeDocument/2006/relationships/image" Target="../media/image8.png"/></Relationships>
</file>

<file path=ppt/slides/_rels/slide48.xml.rels><?xml version="1.0" encoding="UTF-8" standalone="yes"?>
<Relationships xmlns="http://schemas.openxmlformats.org/package/2006/relationships"><Relationship Id="rId9" Type="http://schemas.openxmlformats.org/officeDocument/2006/relationships/tags" Target="../tags/tag677.xml"/><Relationship Id="rId8" Type="http://schemas.openxmlformats.org/officeDocument/2006/relationships/tags" Target="../tags/tag676.xml"/><Relationship Id="rId7" Type="http://schemas.openxmlformats.org/officeDocument/2006/relationships/tags" Target="../tags/tag675.xml"/><Relationship Id="rId6" Type="http://schemas.openxmlformats.org/officeDocument/2006/relationships/tags" Target="../tags/tag674.xml"/><Relationship Id="rId5" Type="http://schemas.openxmlformats.org/officeDocument/2006/relationships/tags" Target="../tags/tag673.xml"/><Relationship Id="rId4" Type="http://schemas.openxmlformats.org/officeDocument/2006/relationships/tags" Target="../tags/tag672.xml"/><Relationship Id="rId35" Type="http://schemas.openxmlformats.org/officeDocument/2006/relationships/slideLayout" Target="../slideLayouts/slideLayout7.xml"/><Relationship Id="rId34" Type="http://schemas.openxmlformats.org/officeDocument/2006/relationships/tags" Target="../tags/tag702.xml"/><Relationship Id="rId33" Type="http://schemas.openxmlformats.org/officeDocument/2006/relationships/tags" Target="../tags/tag701.xml"/><Relationship Id="rId32" Type="http://schemas.openxmlformats.org/officeDocument/2006/relationships/tags" Target="../tags/tag700.xml"/><Relationship Id="rId31" Type="http://schemas.openxmlformats.org/officeDocument/2006/relationships/tags" Target="../tags/tag699.xml"/><Relationship Id="rId30" Type="http://schemas.openxmlformats.org/officeDocument/2006/relationships/tags" Target="../tags/tag698.xml"/><Relationship Id="rId3" Type="http://schemas.openxmlformats.org/officeDocument/2006/relationships/image" Target="../media/image12.emf"/><Relationship Id="rId29" Type="http://schemas.openxmlformats.org/officeDocument/2006/relationships/tags" Target="../tags/tag697.xml"/><Relationship Id="rId28" Type="http://schemas.openxmlformats.org/officeDocument/2006/relationships/tags" Target="../tags/tag696.xml"/><Relationship Id="rId27" Type="http://schemas.openxmlformats.org/officeDocument/2006/relationships/tags" Target="../tags/tag695.xml"/><Relationship Id="rId26" Type="http://schemas.openxmlformats.org/officeDocument/2006/relationships/tags" Target="../tags/tag694.xml"/><Relationship Id="rId25" Type="http://schemas.openxmlformats.org/officeDocument/2006/relationships/tags" Target="../tags/tag693.xml"/><Relationship Id="rId24" Type="http://schemas.openxmlformats.org/officeDocument/2006/relationships/tags" Target="../tags/tag692.xml"/><Relationship Id="rId23" Type="http://schemas.openxmlformats.org/officeDocument/2006/relationships/tags" Target="../tags/tag691.xml"/><Relationship Id="rId22" Type="http://schemas.openxmlformats.org/officeDocument/2006/relationships/tags" Target="../tags/tag690.xml"/><Relationship Id="rId21" Type="http://schemas.openxmlformats.org/officeDocument/2006/relationships/tags" Target="../tags/tag689.xml"/><Relationship Id="rId20" Type="http://schemas.openxmlformats.org/officeDocument/2006/relationships/tags" Target="../tags/tag688.xml"/><Relationship Id="rId2" Type="http://schemas.openxmlformats.org/officeDocument/2006/relationships/image" Target="../media/image11.emf"/><Relationship Id="rId19" Type="http://schemas.openxmlformats.org/officeDocument/2006/relationships/tags" Target="../tags/tag687.xml"/><Relationship Id="rId18" Type="http://schemas.openxmlformats.org/officeDocument/2006/relationships/tags" Target="../tags/tag686.xml"/><Relationship Id="rId17" Type="http://schemas.openxmlformats.org/officeDocument/2006/relationships/tags" Target="../tags/tag685.xml"/><Relationship Id="rId16" Type="http://schemas.openxmlformats.org/officeDocument/2006/relationships/tags" Target="../tags/tag684.xml"/><Relationship Id="rId15" Type="http://schemas.openxmlformats.org/officeDocument/2006/relationships/tags" Target="../tags/tag683.xml"/><Relationship Id="rId14" Type="http://schemas.openxmlformats.org/officeDocument/2006/relationships/tags" Target="../tags/tag682.xml"/><Relationship Id="rId13" Type="http://schemas.openxmlformats.org/officeDocument/2006/relationships/tags" Target="../tags/tag681.xml"/><Relationship Id="rId12" Type="http://schemas.openxmlformats.org/officeDocument/2006/relationships/tags" Target="../tags/tag680.xml"/><Relationship Id="rId11" Type="http://schemas.openxmlformats.org/officeDocument/2006/relationships/tags" Target="../tags/tag679.xml"/><Relationship Id="rId10" Type="http://schemas.openxmlformats.org/officeDocument/2006/relationships/tags" Target="../tags/tag678.xml"/><Relationship Id="rId1" Type="http://schemas.openxmlformats.org/officeDocument/2006/relationships/image" Target="../media/image10.emf"/></Relationships>
</file>

<file path=ppt/slides/_rels/slide4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703.xml"/><Relationship Id="rId4" Type="http://schemas.openxmlformats.org/officeDocument/2006/relationships/image" Target="../media/image100.png"/><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5.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tags" Target="../tags/tag529.xml"/><Relationship Id="rId3" Type="http://schemas.openxmlformats.org/officeDocument/2006/relationships/image" Target="../media/image12.emf"/><Relationship Id="rId2" Type="http://schemas.openxmlformats.org/officeDocument/2006/relationships/image" Target="../media/image11.emf"/><Relationship Id="rId16" Type="http://schemas.openxmlformats.org/officeDocument/2006/relationships/notesSlide" Target="../notesSlides/notesSlide5.xml"/><Relationship Id="rId15" Type="http://schemas.openxmlformats.org/officeDocument/2006/relationships/slideLayout" Target="../slideLayouts/slideLayout7.xml"/><Relationship Id="rId14" Type="http://schemas.openxmlformats.org/officeDocument/2006/relationships/image" Target="../media/image26.png"/><Relationship Id="rId13" Type="http://schemas.openxmlformats.org/officeDocument/2006/relationships/image" Target="../media/image25.png"/><Relationship Id="rId12" Type="http://schemas.openxmlformats.org/officeDocument/2006/relationships/image" Target="../media/image24.png"/><Relationship Id="rId11" Type="http://schemas.openxmlformats.org/officeDocument/2006/relationships/image" Target="../media/image23.png"/><Relationship Id="rId10" Type="http://schemas.openxmlformats.org/officeDocument/2006/relationships/image" Target="../media/image22.png"/><Relationship Id="rId1" Type="http://schemas.openxmlformats.org/officeDocument/2006/relationships/image" Target="../media/image10.emf"/></Relationships>
</file>

<file path=ppt/slides/_rels/slide5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704.xml"/><Relationship Id="rId7" Type="http://schemas.openxmlformats.org/officeDocument/2006/relationships/image" Target="../media/image104.png"/><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51.xml.rels><?xml version="1.0" encoding="UTF-8" standalone="yes"?>
<Relationships xmlns="http://schemas.openxmlformats.org/package/2006/relationships"><Relationship Id="rId9" Type="http://schemas.openxmlformats.org/officeDocument/2006/relationships/tags" Target="../tags/tag710.xml"/><Relationship Id="rId8" Type="http://schemas.openxmlformats.org/officeDocument/2006/relationships/tags" Target="../tags/tag709.xml"/><Relationship Id="rId7" Type="http://schemas.openxmlformats.org/officeDocument/2006/relationships/tags" Target="../tags/tag708.xml"/><Relationship Id="rId6" Type="http://schemas.openxmlformats.org/officeDocument/2006/relationships/tags" Target="../tags/tag707.xml"/><Relationship Id="rId5" Type="http://schemas.openxmlformats.org/officeDocument/2006/relationships/tags" Target="../tags/tag706.xml"/><Relationship Id="rId4" Type="http://schemas.openxmlformats.org/officeDocument/2006/relationships/tags" Target="../tags/tag705.xml"/><Relationship Id="rId3" Type="http://schemas.openxmlformats.org/officeDocument/2006/relationships/image" Target="../media/image12.emf"/><Relationship Id="rId23" Type="http://schemas.openxmlformats.org/officeDocument/2006/relationships/notesSlide" Target="../notesSlides/notesSlide20.xml"/><Relationship Id="rId22" Type="http://schemas.openxmlformats.org/officeDocument/2006/relationships/slideLayout" Target="../slideLayouts/slideLayout7.xml"/><Relationship Id="rId21" Type="http://schemas.openxmlformats.org/officeDocument/2006/relationships/image" Target="../media/image106.png"/><Relationship Id="rId20" Type="http://schemas.openxmlformats.org/officeDocument/2006/relationships/image" Target="../media/image105.png"/><Relationship Id="rId2" Type="http://schemas.openxmlformats.org/officeDocument/2006/relationships/image" Target="../media/image11.emf"/><Relationship Id="rId19" Type="http://schemas.openxmlformats.org/officeDocument/2006/relationships/tags" Target="../tags/tag720.xml"/><Relationship Id="rId18" Type="http://schemas.openxmlformats.org/officeDocument/2006/relationships/tags" Target="../tags/tag719.xml"/><Relationship Id="rId17" Type="http://schemas.openxmlformats.org/officeDocument/2006/relationships/tags" Target="../tags/tag718.xml"/><Relationship Id="rId16" Type="http://schemas.openxmlformats.org/officeDocument/2006/relationships/tags" Target="../tags/tag717.xml"/><Relationship Id="rId15" Type="http://schemas.openxmlformats.org/officeDocument/2006/relationships/tags" Target="../tags/tag716.xml"/><Relationship Id="rId14" Type="http://schemas.openxmlformats.org/officeDocument/2006/relationships/tags" Target="../tags/tag715.xml"/><Relationship Id="rId13" Type="http://schemas.openxmlformats.org/officeDocument/2006/relationships/tags" Target="../tags/tag714.xml"/><Relationship Id="rId12" Type="http://schemas.openxmlformats.org/officeDocument/2006/relationships/tags" Target="../tags/tag713.xml"/><Relationship Id="rId11" Type="http://schemas.openxmlformats.org/officeDocument/2006/relationships/tags" Target="../tags/tag712.xml"/><Relationship Id="rId10" Type="http://schemas.openxmlformats.org/officeDocument/2006/relationships/tags" Target="../tags/tag711.xml"/><Relationship Id="rId1" Type="http://schemas.openxmlformats.org/officeDocument/2006/relationships/image" Target="../media/image10.emf"/></Relationships>
</file>

<file path=ppt/slides/_rels/slide5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721.xml"/><Relationship Id="rId7" Type="http://schemas.openxmlformats.org/officeDocument/2006/relationships/image" Target="../media/image6.svg"/><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53.xml.rels><?xml version="1.0" encoding="UTF-8" standalone="yes"?>
<Relationships xmlns="http://schemas.openxmlformats.org/package/2006/relationships"><Relationship Id="rId8" Type="http://schemas.openxmlformats.org/officeDocument/2006/relationships/notesSlide" Target="../notesSlides/notesSlide21.xml"/><Relationship Id="rId7" Type="http://schemas.openxmlformats.org/officeDocument/2006/relationships/slideLayout" Target="../slideLayouts/slideLayout7.xml"/><Relationship Id="rId6" Type="http://schemas.openxmlformats.org/officeDocument/2006/relationships/tags" Target="../tags/tag722.xml"/><Relationship Id="rId5" Type="http://schemas.openxmlformats.org/officeDocument/2006/relationships/image" Target="../media/image7.svg"/><Relationship Id="rId4" Type="http://schemas.openxmlformats.org/officeDocument/2006/relationships/image" Target="../media/image110.png"/><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5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tags" Target="../tags/tag723.xml"/><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5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tags" Target="../tags/tag724.xml"/><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56.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33.xml"/><Relationship Id="rId4" Type="http://schemas.openxmlformats.org/officeDocument/2006/relationships/tags" Target="../tags/tag726.xml"/><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tags" Target="../tags/tag725.xml"/></Relationships>
</file>

<file path=ppt/slides/_rels/slide6.xml.rels><?xml version="1.0" encoding="UTF-8" standalone="yes"?>
<Relationships xmlns="http://schemas.openxmlformats.org/package/2006/relationships"><Relationship Id="rId9" Type="http://schemas.openxmlformats.org/officeDocument/2006/relationships/tags" Target="../tags/tag535.xml"/><Relationship Id="rId8" Type="http://schemas.openxmlformats.org/officeDocument/2006/relationships/tags" Target="../tags/tag534.xml"/><Relationship Id="rId7" Type="http://schemas.openxmlformats.org/officeDocument/2006/relationships/tags" Target="../tags/tag533.xml"/><Relationship Id="rId6" Type="http://schemas.openxmlformats.org/officeDocument/2006/relationships/tags" Target="../tags/tag532.xml"/><Relationship Id="rId5" Type="http://schemas.openxmlformats.org/officeDocument/2006/relationships/tags" Target="../tags/tag531.xml"/><Relationship Id="rId4" Type="http://schemas.openxmlformats.org/officeDocument/2006/relationships/tags" Target="../tags/tag530.xml"/><Relationship Id="rId3" Type="http://schemas.openxmlformats.org/officeDocument/2006/relationships/image" Target="../media/image12.emf"/><Relationship Id="rId2" Type="http://schemas.openxmlformats.org/officeDocument/2006/relationships/image" Target="../media/image11.emf"/><Relationship Id="rId17" Type="http://schemas.openxmlformats.org/officeDocument/2006/relationships/notesSlide" Target="../notesSlides/notesSlide6.xml"/><Relationship Id="rId16" Type="http://schemas.openxmlformats.org/officeDocument/2006/relationships/slideLayout" Target="../slideLayouts/slideLayout7.xml"/><Relationship Id="rId15" Type="http://schemas.openxmlformats.org/officeDocument/2006/relationships/tags" Target="../tags/tag541.xml"/><Relationship Id="rId14" Type="http://schemas.openxmlformats.org/officeDocument/2006/relationships/tags" Target="../tags/tag540.xml"/><Relationship Id="rId13" Type="http://schemas.openxmlformats.org/officeDocument/2006/relationships/tags" Target="../tags/tag539.xml"/><Relationship Id="rId12" Type="http://schemas.openxmlformats.org/officeDocument/2006/relationships/tags" Target="../tags/tag538.xml"/><Relationship Id="rId11" Type="http://schemas.openxmlformats.org/officeDocument/2006/relationships/tags" Target="../tags/tag537.xml"/><Relationship Id="rId10" Type="http://schemas.openxmlformats.org/officeDocument/2006/relationships/tags" Target="../tags/tag536.xml"/><Relationship Id="rId1" Type="http://schemas.openxmlformats.org/officeDocument/2006/relationships/image" Target="../media/image10.emf"/></Relationships>
</file>

<file path=ppt/slides/_rels/slide7.xml.rels><?xml version="1.0" encoding="UTF-8" standalone="yes"?>
<Relationships xmlns="http://schemas.openxmlformats.org/package/2006/relationships"><Relationship Id="rId9" Type="http://schemas.openxmlformats.org/officeDocument/2006/relationships/tags" Target="../tags/tag547.xml"/><Relationship Id="rId8" Type="http://schemas.openxmlformats.org/officeDocument/2006/relationships/tags" Target="../tags/tag546.xml"/><Relationship Id="rId7" Type="http://schemas.openxmlformats.org/officeDocument/2006/relationships/tags" Target="../tags/tag545.xml"/><Relationship Id="rId6" Type="http://schemas.openxmlformats.org/officeDocument/2006/relationships/tags" Target="../tags/tag544.xml"/><Relationship Id="rId5" Type="http://schemas.openxmlformats.org/officeDocument/2006/relationships/tags" Target="../tags/tag543.xml"/><Relationship Id="rId4" Type="http://schemas.openxmlformats.org/officeDocument/2006/relationships/tags" Target="../tags/tag542.xml"/><Relationship Id="rId32" Type="http://schemas.openxmlformats.org/officeDocument/2006/relationships/notesSlide" Target="../notesSlides/notesSlide7.xml"/><Relationship Id="rId31" Type="http://schemas.openxmlformats.org/officeDocument/2006/relationships/slideLayout" Target="../slideLayouts/slideLayout7.xml"/><Relationship Id="rId30" Type="http://schemas.openxmlformats.org/officeDocument/2006/relationships/tags" Target="../tags/tag568.xml"/><Relationship Id="rId3" Type="http://schemas.openxmlformats.org/officeDocument/2006/relationships/image" Target="../media/image12.emf"/><Relationship Id="rId29" Type="http://schemas.openxmlformats.org/officeDocument/2006/relationships/tags" Target="../tags/tag567.xml"/><Relationship Id="rId28" Type="http://schemas.openxmlformats.org/officeDocument/2006/relationships/tags" Target="../tags/tag566.xml"/><Relationship Id="rId27" Type="http://schemas.openxmlformats.org/officeDocument/2006/relationships/tags" Target="../tags/tag565.xml"/><Relationship Id="rId26" Type="http://schemas.openxmlformats.org/officeDocument/2006/relationships/tags" Target="../tags/tag564.xml"/><Relationship Id="rId25" Type="http://schemas.openxmlformats.org/officeDocument/2006/relationships/tags" Target="../tags/tag563.xml"/><Relationship Id="rId24" Type="http://schemas.openxmlformats.org/officeDocument/2006/relationships/tags" Target="../tags/tag562.xml"/><Relationship Id="rId23" Type="http://schemas.openxmlformats.org/officeDocument/2006/relationships/tags" Target="../tags/tag561.xml"/><Relationship Id="rId22" Type="http://schemas.openxmlformats.org/officeDocument/2006/relationships/tags" Target="../tags/tag560.xml"/><Relationship Id="rId21" Type="http://schemas.openxmlformats.org/officeDocument/2006/relationships/tags" Target="../tags/tag559.xml"/><Relationship Id="rId20" Type="http://schemas.openxmlformats.org/officeDocument/2006/relationships/tags" Target="../tags/tag558.xml"/><Relationship Id="rId2" Type="http://schemas.openxmlformats.org/officeDocument/2006/relationships/image" Target="../media/image11.emf"/><Relationship Id="rId19" Type="http://schemas.openxmlformats.org/officeDocument/2006/relationships/tags" Target="../tags/tag557.xml"/><Relationship Id="rId18" Type="http://schemas.openxmlformats.org/officeDocument/2006/relationships/tags" Target="../tags/tag556.xml"/><Relationship Id="rId17" Type="http://schemas.openxmlformats.org/officeDocument/2006/relationships/tags" Target="../tags/tag555.xml"/><Relationship Id="rId16" Type="http://schemas.openxmlformats.org/officeDocument/2006/relationships/tags" Target="../tags/tag554.xml"/><Relationship Id="rId15" Type="http://schemas.openxmlformats.org/officeDocument/2006/relationships/tags" Target="../tags/tag553.xml"/><Relationship Id="rId14" Type="http://schemas.openxmlformats.org/officeDocument/2006/relationships/tags" Target="../tags/tag552.xml"/><Relationship Id="rId13" Type="http://schemas.openxmlformats.org/officeDocument/2006/relationships/tags" Target="../tags/tag551.xml"/><Relationship Id="rId12" Type="http://schemas.openxmlformats.org/officeDocument/2006/relationships/tags" Target="../tags/tag550.xml"/><Relationship Id="rId11" Type="http://schemas.openxmlformats.org/officeDocument/2006/relationships/tags" Target="../tags/tag549.xml"/><Relationship Id="rId10" Type="http://schemas.openxmlformats.org/officeDocument/2006/relationships/tags" Target="../tags/tag548.xml"/><Relationship Id="rId1" Type="http://schemas.openxmlformats.org/officeDocument/2006/relationships/image" Target="../media/image10.emf"/></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7.xml"/><Relationship Id="rId6" Type="http://schemas.openxmlformats.org/officeDocument/2006/relationships/tags" Target="../tags/tag569.xml"/><Relationship Id="rId5" Type="http://schemas.openxmlformats.org/officeDocument/2006/relationships/image" Target="../media/image27.png"/><Relationship Id="rId4" Type="http://schemas.openxmlformats.org/officeDocument/2006/relationships/hyperlink" Target="http://www.wanfangdata.com.cn/resource_nav/index.do" TargetMode="External"/><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1.xml"/><Relationship Id="rId5" Type="http://schemas.openxmlformats.org/officeDocument/2006/relationships/tags" Target="../tags/tag570.xml"/><Relationship Id="rId4" Type="http://schemas.openxmlformats.org/officeDocument/2006/relationships/image" Target="../media/image14.emf"/><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5080" y="0"/>
            <a:ext cx="12192000" cy="6858000"/>
          </a:xfrm>
          <a:prstGeom prst="rect">
            <a:avLst/>
          </a:prstGeom>
        </p:spPr>
      </p:pic>
      <p:pic>
        <p:nvPicPr>
          <p:cNvPr id="8" name="图片 7"/>
          <p:cNvPicPr>
            <a:picLocks noChangeAspect="1"/>
          </p:cNvPicPr>
          <p:nvPr/>
        </p:nvPicPr>
        <p:blipFill>
          <a:blip r:embed="rId2"/>
          <a:stretch>
            <a:fillRect/>
          </a:stretch>
        </p:blipFill>
        <p:spPr>
          <a:xfrm>
            <a:off x="849056" y="0"/>
            <a:ext cx="2150533" cy="1134533"/>
          </a:xfrm>
          <a:prstGeom prst="rect">
            <a:avLst/>
          </a:prstGeom>
        </p:spPr>
      </p:pic>
      <p:pic>
        <p:nvPicPr>
          <p:cNvPr id="9" name="图片 8"/>
          <p:cNvPicPr>
            <a:picLocks noChangeAspect="1"/>
          </p:cNvPicPr>
          <p:nvPr/>
        </p:nvPicPr>
        <p:blipFill>
          <a:blip r:embed="rId3"/>
          <a:stretch>
            <a:fillRect/>
          </a:stretch>
        </p:blipFill>
        <p:spPr>
          <a:xfrm>
            <a:off x="917843" y="1270092"/>
            <a:ext cx="3183467" cy="914400"/>
          </a:xfrm>
          <a:prstGeom prst="rect">
            <a:avLst/>
          </a:prstGeom>
        </p:spPr>
      </p:pic>
      <p:sp>
        <p:nvSpPr>
          <p:cNvPr id="10" name="文本框 9"/>
          <p:cNvSpPr txBox="1"/>
          <p:nvPr>
            <p:custDataLst>
              <p:tags r:id="rId4"/>
            </p:custDataLst>
          </p:nvPr>
        </p:nvSpPr>
        <p:spPr>
          <a:xfrm>
            <a:off x="3622675" y="2626360"/>
            <a:ext cx="5394960" cy="1938020"/>
          </a:xfrm>
          <a:prstGeom prst="rect">
            <a:avLst/>
          </a:prstGeom>
          <a:noFill/>
        </p:spPr>
        <p:txBody>
          <a:bodyPr wrap="square" rtlCol="0">
            <a:spAutoFit/>
          </a:bodyPr>
          <a:lstStyle/>
          <a:p>
            <a:r>
              <a:rPr lang="zh-CN" altLang="en-US" sz="6000" b="1" dirty="0">
                <a:solidFill>
                  <a:schemeClr val="bg1"/>
                </a:solidFill>
                <a:latin typeface="仿宋" panose="02010609060101010101" charset="-122"/>
                <a:ea typeface="微软雅黑" panose="020B0503020204020204" charset="-122"/>
                <a:cs typeface="仿宋" panose="02010609060101010101" charset="-122"/>
              </a:rPr>
              <a:t>万方数据知识服务平台培训</a:t>
            </a:r>
            <a:endParaRPr lang="zh-CN" altLang="en-US" sz="6000" b="1" dirty="0">
              <a:solidFill>
                <a:schemeClr val="bg1"/>
              </a:solidFill>
              <a:latin typeface="仿宋" panose="02010609060101010101" charset="-122"/>
              <a:ea typeface="微软雅黑" panose="020B0503020204020204" charset="-122"/>
              <a:cs typeface="仿宋" panose="02010609060101010101" charset="-122"/>
            </a:endParaRPr>
          </a:p>
        </p:txBody>
      </p:sp>
      <p:pic>
        <p:nvPicPr>
          <p:cNvPr id="11" name="图片 10"/>
          <p:cNvPicPr>
            <a:picLocks noChangeAspect="1"/>
          </p:cNvPicPr>
          <p:nvPr/>
        </p:nvPicPr>
        <p:blipFill>
          <a:blip r:embed="rId5"/>
          <a:stretch>
            <a:fillRect/>
          </a:stretch>
        </p:blipFill>
        <p:spPr>
          <a:xfrm>
            <a:off x="4609441" y="5996545"/>
            <a:ext cx="7577627" cy="319235"/>
          </a:xfrm>
          <a:prstGeom prst="rect">
            <a:avLst/>
          </a:prstGeom>
        </p:spPr>
      </p:pic>
      <p:sp>
        <p:nvSpPr>
          <p:cNvPr id="2" name="文本框 1"/>
          <p:cNvSpPr txBox="1"/>
          <p:nvPr/>
        </p:nvSpPr>
        <p:spPr>
          <a:xfrm>
            <a:off x="8077835" y="5983605"/>
            <a:ext cx="3471545" cy="368300"/>
          </a:xfrm>
          <a:prstGeom prst="rect">
            <a:avLst/>
          </a:prstGeom>
          <a:noFill/>
        </p:spPr>
        <p:txBody>
          <a:bodyPr wrap="square" rtlCol="0">
            <a:spAutoFit/>
          </a:bodyPr>
          <a:lstStyle/>
          <a:p>
            <a:r>
              <a:rPr lang="zh-CN" altLang="en-US" dirty="0">
                <a:solidFill>
                  <a:schemeClr val="bg1"/>
                </a:solidFill>
              </a:rPr>
              <a:t>   上海万方数据有限公司</a:t>
            </a:r>
            <a:endParaRPr lang="zh-CN" altLang="en-US" dirty="0">
              <a:solidFill>
                <a:schemeClr val="bg1"/>
              </a:solidFill>
            </a:endParaRPr>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pic>
        <p:nvPicPr>
          <p:cNvPr id="9" name="图片 8"/>
          <p:cNvPicPr>
            <a:picLocks noChangeAspect="1"/>
          </p:cNvPicPr>
          <p:nvPr/>
        </p:nvPicPr>
        <p:blipFill>
          <a:blip r:embed="rId4"/>
          <a:stretch>
            <a:fillRect/>
          </a:stretch>
        </p:blipFill>
        <p:spPr>
          <a:xfrm>
            <a:off x="0" y="6090523"/>
            <a:ext cx="12192000" cy="355600"/>
          </a:xfrm>
          <a:prstGeom prst="rect">
            <a:avLst/>
          </a:prstGeom>
        </p:spPr>
      </p:pic>
      <p:sp>
        <p:nvSpPr>
          <p:cNvPr id="7" name="文本框 6"/>
          <p:cNvSpPr txBox="1"/>
          <p:nvPr/>
        </p:nvSpPr>
        <p:spPr>
          <a:xfrm>
            <a:off x="3763945" y="6060945"/>
            <a:ext cx="4664119" cy="378460"/>
          </a:xfrm>
          <a:prstGeom prst="rect">
            <a:avLst/>
          </a:prstGeom>
          <a:noFill/>
        </p:spPr>
        <p:txBody>
          <a:bodyPr wrap="square" rtlCol="0">
            <a:spAutoFit/>
          </a:bodyPr>
          <a:lstStyle/>
          <a:p>
            <a:pPr algn="ctr"/>
            <a:r>
              <a:rPr lang="en-US" altLang="zh-CN" sz="1865" b="1" dirty="0">
                <a:solidFill>
                  <a:srgbClr val="FFFFFF"/>
                </a:solidFill>
                <a:latin typeface="微软雅黑" panose="020B0503020204020204" charset="-122"/>
                <a:ea typeface="微软雅黑" panose="020B0503020204020204" charset="-122"/>
                <a:cs typeface="微软雅黑" panose="020B0503020204020204" charset="-122"/>
              </a:rPr>
              <a:t>http://www.wanfangdata.com.cn</a:t>
            </a:r>
            <a:endParaRPr lang="en-US" altLang="zh-CN" sz="1865" b="1" dirty="0">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12" name="文本框 11"/>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01.</a:t>
            </a:r>
            <a:r>
              <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rPr>
              <a:t>知识服务新平台简介</a:t>
            </a:r>
            <a:endPar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endParaRPr>
          </a:p>
        </p:txBody>
      </p:sp>
      <p:graphicFrame>
        <p:nvGraphicFramePr>
          <p:cNvPr id="35" name="表格 34"/>
          <p:cNvGraphicFramePr>
            <a:graphicFrameLocks noGrp="1"/>
          </p:cNvGraphicFramePr>
          <p:nvPr/>
        </p:nvGraphicFramePr>
        <p:xfrm>
          <a:off x="1564005" y="1583861"/>
          <a:ext cx="9063990" cy="4345404"/>
        </p:xfrm>
        <a:graphic>
          <a:graphicData uri="http://schemas.openxmlformats.org/drawingml/2006/table">
            <a:tbl>
              <a:tblPr firstRow="1" bandRow="1">
                <a:tableStyleId>{5C22544A-7EE6-4342-B048-85BDC9FD1C3A}</a:tableStyleId>
              </a:tblPr>
              <a:tblGrid>
                <a:gridCol w="1627764"/>
                <a:gridCol w="1618313"/>
                <a:gridCol w="1127634"/>
                <a:gridCol w="4690279"/>
              </a:tblGrid>
              <a:tr h="405643">
                <a:tc>
                  <a:txBody>
                    <a:bodyPr/>
                    <a:lstStyle/>
                    <a:p>
                      <a:pPr algn="ctr"/>
                      <a:endParaRPr lang="zh-CN" altLang="en-US" dirty="0"/>
                    </a:p>
                  </a:txBody>
                  <a:tcPr/>
                </a:tc>
                <a:tc>
                  <a:txBody>
                    <a:bodyPr/>
                    <a:lstStyle/>
                    <a:p>
                      <a:pPr algn="ctr"/>
                      <a:r>
                        <a:rPr lang="zh-CN" altLang="en-US" sz="1400" b="1" dirty="0"/>
                        <a:t>产品名称</a:t>
                      </a:r>
                      <a:endParaRPr lang="zh-CN" altLang="en-US" sz="1400" b="1" dirty="0"/>
                    </a:p>
                  </a:txBody>
                  <a:tcPr anchor="ctr"/>
                </a:tc>
                <a:tc>
                  <a:txBody>
                    <a:bodyPr/>
                    <a:lstStyle/>
                    <a:p>
                      <a:pPr algn="ctr"/>
                      <a:r>
                        <a:rPr lang="zh-CN" altLang="en-US" sz="1400" b="1" dirty="0"/>
                        <a:t>类型</a:t>
                      </a:r>
                      <a:endParaRPr lang="zh-CN" altLang="en-US" sz="1400" b="1" dirty="0"/>
                    </a:p>
                  </a:txBody>
                  <a:tcPr anchor="ctr"/>
                </a:tc>
                <a:tc>
                  <a:txBody>
                    <a:bodyPr/>
                    <a:lstStyle/>
                    <a:p>
                      <a:pPr algn="ctr"/>
                      <a:r>
                        <a:rPr lang="zh-CN" altLang="en-US" sz="1400" b="1" dirty="0"/>
                        <a:t>产品介绍</a:t>
                      </a:r>
                      <a:endParaRPr lang="zh-CN" altLang="en-US" sz="1400" b="1" dirty="0"/>
                    </a:p>
                  </a:txBody>
                  <a:tcPr anchor="ctr"/>
                </a:tc>
              </a:tr>
              <a:tr h="433427">
                <a:tc rowSpan="4">
                  <a:txBody>
                    <a:bodyPr/>
                    <a:lstStyle/>
                    <a:p>
                      <a:pPr algn="ctr"/>
                      <a:r>
                        <a:rPr lang="zh-CN" altLang="en-US" sz="1400" b="1" dirty="0"/>
                        <a:t>新知识服务平台</a:t>
                      </a:r>
                      <a:endParaRPr lang="zh-CN" altLang="en-US" sz="1400" b="1"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zh-CN" altLang="en-US" sz="1200" b="1" dirty="0"/>
                        <a:t>新知识服务平台</a:t>
                      </a:r>
                      <a:endParaRPr lang="zh-CN" altLang="en-US" sz="1200" b="1" dirty="0"/>
                    </a:p>
                  </a:txBody>
                  <a:tcPr anchor="ctr"/>
                </a:tc>
                <a:tc>
                  <a:txBody>
                    <a:bodyPr/>
                    <a:lstStyle/>
                    <a:p>
                      <a:pPr algn="ctr"/>
                      <a:r>
                        <a:rPr lang="zh-CN" altLang="en-US" sz="1200" b="1" dirty="0"/>
                        <a:t>产品</a:t>
                      </a:r>
                      <a:r>
                        <a:rPr lang="en-US" altLang="zh-CN" sz="1200" b="1" dirty="0"/>
                        <a:t>+</a:t>
                      </a:r>
                      <a:r>
                        <a:rPr lang="zh-CN" altLang="en-US" sz="1200" b="1" dirty="0"/>
                        <a:t>资源</a:t>
                      </a:r>
                      <a:endParaRPr lang="zh-CN" altLang="en-US" sz="1200" b="1" dirty="0"/>
                    </a:p>
                  </a:txBody>
                  <a:tcPr anchor="ctr"/>
                </a:tc>
                <a:tc>
                  <a:txBody>
                    <a:bodyPr/>
                    <a:lstStyle/>
                    <a:p>
                      <a:pPr algn="l"/>
                      <a:r>
                        <a:rPr lang="zh-CN" altLang="en-US" sz="1000" dirty="0"/>
                        <a:t>深度学术资源领域，为用户提供十种中外资源的统一检索与获取、在线笔记等个人文献服务</a:t>
                      </a:r>
                      <a:endParaRPr lang="zh-CN" altLang="en-US" sz="1000" dirty="0"/>
                    </a:p>
                  </a:txBody>
                  <a:tcPr anchor="ctr"/>
                </a:tc>
              </a:tr>
              <a:tr h="515389">
                <a:tc vMerge="1">
                  <a:tcPr/>
                </a:tc>
                <a:tc>
                  <a:txBody>
                    <a:bodyPr/>
                    <a:lstStyle/>
                    <a:p>
                      <a:pPr algn="ctr"/>
                      <a:r>
                        <a:rPr lang="zh-CN" altLang="en-US" sz="1200" b="1" dirty="0"/>
                        <a:t>单点登录</a:t>
                      </a:r>
                      <a:endParaRPr lang="zh-CN" altLang="en-US" sz="1200" b="1" dirty="0"/>
                    </a:p>
                  </a:txBody>
                  <a:tcPr anchor="ctr"/>
                </a:tc>
                <a:tc>
                  <a:txBody>
                    <a:bodyPr/>
                    <a:lstStyle/>
                    <a:p>
                      <a:pPr algn="ctr"/>
                      <a:r>
                        <a:rPr lang="zh-CN" altLang="en-US" sz="1200" b="1" dirty="0"/>
                        <a:t>解决方案</a:t>
                      </a:r>
                      <a:endParaRPr lang="zh-CN" altLang="en-US" sz="1200" b="1" dirty="0"/>
                    </a:p>
                  </a:txBody>
                  <a:tcPr anchor="ctr"/>
                </a:tc>
                <a:tc>
                  <a:txBody>
                    <a:bodyPr/>
                    <a:lstStyle/>
                    <a:p>
                      <a:pPr algn="l"/>
                      <a:r>
                        <a:rPr lang="zh-CN" altLang="en-US" sz="1000" dirty="0"/>
                        <a:t>满足图书馆登录即可访问万方资源的需求，实现多系统之间的互联互通</a:t>
                      </a:r>
                      <a:endParaRPr lang="zh-CN" altLang="en-US" sz="1000" dirty="0"/>
                    </a:p>
                  </a:txBody>
                  <a:tcPr anchor="ctr"/>
                </a:tc>
              </a:tr>
              <a:tr h="433427">
                <a:tc vMerge="1">
                  <a:tcPr/>
                </a:tc>
                <a:tc>
                  <a:txBody>
                    <a:bodyPr/>
                    <a:lstStyle/>
                    <a:p>
                      <a:pPr algn="ctr"/>
                      <a:r>
                        <a:rPr lang="zh-CN" altLang="en-US" sz="1200" b="1" dirty="0"/>
                        <a:t>接口服务</a:t>
                      </a:r>
                      <a:endParaRPr lang="zh-CN" altLang="en-US" sz="1200" b="1"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zh-CN" altLang="en-US" sz="1200" b="1" dirty="0"/>
                        <a:t>解决方案</a:t>
                      </a:r>
                      <a:endParaRPr lang="zh-CN" altLang="en-US" sz="1200" b="1" dirty="0"/>
                    </a:p>
                  </a:txBody>
                  <a:tcPr anchor="ctr"/>
                </a:tc>
                <a:tc>
                  <a:txBody>
                    <a:bodyPr/>
                    <a:lstStyle/>
                    <a:p>
                      <a:pPr algn="l"/>
                      <a:r>
                        <a:rPr lang="zh-CN" altLang="en-US" sz="1000" dirty="0"/>
                        <a:t>提供全文接口、检索接口等服务，通过嵌入与被嵌入的服务，满足用户多样化需求</a:t>
                      </a:r>
                      <a:endParaRPr lang="zh-CN" altLang="en-US" sz="1000" dirty="0"/>
                    </a:p>
                  </a:txBody>
                  <a:tcPr anchor="ctr"/>
                </a:tc>
              </a:tr>
              <a:tr h="405643">
                <a:tc vMerge="1">
                  <a:tcPr/>
                </a:tc>
                <a:tc>
                  <a:txBody>
                    <a:bodyPr/>
                    <a:lstStyle/>
                    <a:p>
                      <a:pPr algn="ctr"/>
                      <a:r>
                        <a:rPr lang="zh-CN" altLang="en-US" sz="1200" b="1" dirty="0"/>
                        <a:t>定制服务</a:t>
                      </a:r>
                      <a:endParaRPr lang="zh-CN" altLang="en-US" sz="1200" b="1"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zh-CN" altLang="en-US" sz="1200" b="1" dirty="0"/>
                        <a:t>解决方案</a:t>
                      </a:r>
                      <a:endParaRPr lang="zh-CN" altLang="en-US" sz="1200" b="1" dirty="0"/>
                    </a:p>
                  </a:txBody>
                  <a:tcPr anchor="ctr"/>
                </a:tc>
                <a:tc>
                  <a:txBody>
                    <a:bodyPr/>
                    <a:lstStyle/>
                    <a:p>
                      <a:pPr algn="l"/>
                      <a:r>
                        <a:rPr lang="zh-CN" altLang="en-US" sz="1000" dirty="0"/>
                        <a:t>首页展示学校</a:t>
                      </a:r>
                      <a:r>
                        <a:rPr lang="en-US" altLang="zh-CN" sz="1000" dirty="0"/>
                        <a:t>logo</a:t>
                      </a:r>
                      <a:r>
                        <a:rPr lang="zh-CN" altLang="en-US" sz="1000" dirty="0"/>
                        <a:t>、首页定制等多种个性化服务</a:t>
                      </a:r>
                      <a:endParaRPr lang="zh-CN" altLang="en-US" sz="1000" dirty="0"/>
                    </a:p>
                  </a:txBody>
                  <a:tcPr anchor="ctr"/>
                </a:tc>
              </a:tr>
              <a:tr h="405643">
                <a:tc rowSpan="2">
                  <a:txBody>
                    <a:bodyPr/>
                    <a:lstStyle/>
                    <a:p>
                      <a:pPr algn="ctr"/>
                      <a:r>
                        <a:rPr lang="zh-CN" altLang="en-US" sz="1400" b="1" dirty="0"/>
                        <a:t>万方分析</a:t>
                      </a:r>
                      <a:endParaRPr lang="zh-CN" altLang="en-US" sz="1400" b="1" dirty="0"/>
                    </a:p>
                  </a:txBody>
                  <a:tcPr anchor="ctr"/>
                </a:tc>
                <a:tc>
                  <a:txBody>
                    <a:bodyPr/>
                    <a:lstStyle/>
                    <a:p>
                      <a:pPr algn="ctr"/>
                      <a:r>
                        <a:rPr lang="zh-CN" altLang="en-US" sz="1200" b="1" dirty="0"/>
                        <a:t>基础版</a:t>
                      </a:r>
                      <a:endParaRPr lang="zh-CN" altLang="en-US" sz="1200" b="1" dirty="0"/>
                    </a:p>
                  </a:txBody>
                  <a:tcPr anchor="ctr"/>
                </a:tc>
                <a:tc>
                  <a:txBody>
                    <a:bodyPr/>
                    <a:lstStyle/>
                    <a:p>
                      <a:pPr algn="ctr"/>
                      <a:r>
                        <a:rPr lang="zh-CN" altLang="en-US" sz="1200" b="1" dirty="0"/>
                        <a:t>工具</a:t>
                      </a:r>
                      <a:endParaRPr lang="zh-CN" altLang="en-US" sz="1200" b="1" dirty="0"/>
                    </a:p>
                  </a:txBody>
                  <a:tcPr anchor="ctr"/>
                </a:tc>
                <a:tc>
                  <a:txBody>
                    <a:bodyPr/>
                    <a:lstStyle/>
                    <a:p>
                      <a:pPr algn="l"/>
                      <a:r>
                        <a:rPr lang="zh-CN" altLang="en-US" sz="1000" dirty="0"/>
                        <a:t>基本评价服务，主题、学科等</a:t>
                      </a:r>
                      <a:r>
                        <a:rPr lang="en-US" altLang="zh-CN" sz="1000" dirty="0"/>
                        <a:t>6</a:t>
                      </a:r>
                      <a:r>
                        <a:rPr lang="zh-CN" altLang="en-US" sz="1000" dirty="0"/>
                        <a:t>个维度，满足科研人员基本评价需求</a:t>
                      </a:r>
                      <a:endParaRPr lang="zh-CN" altLang="en-US" sz="1000" dirty="0"/>
                    </a:p>
                  </a:txBody>
                  <a:tcPr anchor="ctr"/>
                </a:tc>
              </a:tr>
              <a:tr h="529303">
                <a:tc vMerge="1">
                  <a:tcPr/>
                </a:tc>
                <a:tc>
                  <a:txBody>
                    <a:bodyPr/>
                    <a:lstStyle/>
                    <a:p>
                      <a:pPr algn="ctr"/>
                      <a:r>
                        <a:rPr lang="zh-CN" altLang="en-US" sz="1200" kern="1200" dirty="0">
                          <a:solidFill>
                            <a:schemeClr val="bg1">
                              <a:lumMod val="50000"/>
                            </a:schemeClr>
                          </a:solidFill>
                          <a:latin typeface="+mn-lt"/>
                          <a:ea typeface="+mn-ea"/>
                          <a:cs typeface="+mn-cs"/>
                        </a:rPr>
                        <a:t>学科评价系统</a:t>
                      </a:r>
                      <a:endParaRPr lang="zh-CN" altLang="en-US" sz="1200" kern="1200" dirty="0">
                        <a:solidFill>
                          <a:schemeClr val="bg1">
                            <a:lumMod val="50000"/>
                          </a:schemeClr>
                        </a:solidFill>
                        <a:latin typeface="+mn-lt"/>
                        <a:ea typeface="+mn-ea"/>
                        <a:cs typeface="+mn-cs"/>
                      </a:endParaRPr>
                    </a:p>
                  </a:txBody>
                  <a:tcPr anchor="ctr"/>
                </a:tc>
                <a:tc>
                  <a:txBody>
                    <a:bodyPr/>
                    <a:lstStyle/>
                    <a:p>
                      <a:pPr algn="ctr"/>
                      <a:r>
                        <a:rPr lang="zh-CN" altLang="en-US" sz="1200" kern="1200" dirty="0">
                          <a:solidFill>
                            <a:schemeClr val="bg1">
                              <a:lumMod val="50000"/>
                            </a:schemeClr>
                          </a:solidFill>
                          <a:latin typeface="+mn-lt"/>
                          <a:ea typeface="+mn-ea"/>
                          <a:cs typeface="+mn-cs"/>
                        </a:rPr>
                        <a:t>工具</a:t>
                      </a:r>
                      <a:r>
                        <a:rPr lang="en-US" altLang="zh-CN" sz="1200" kern="1200" dirty="0">
                          <a:solidFill>
                            <a:schemeClr val="bg1">
                              <a:lumMod val="50000"/>
                            </a:schemeClr>
                          </a:solidFill>
                          <a:latin typeface="+mn-lt"/>
                          <a:ea typeface="+mn-ea"/>
                          <a:cs typeface="+mn-cs"/>
                        </a:rPr>
                        <a:t>+</a:t>
                      </a:r>
                      <a:r>
                        <a:rPr lang="zh-CN" altLang="en-US" sz="1200" kern="1200" dirty="0">
                          <a:solidFill>
                            <a:schemeClr val="bg1">
                              <a:lumMod val="50000"/>
                            </a:schemeClr>
                          </a:solidFill>
                          <a:latin typeface="+mn-lt"/>
                          <a:ea typeface="+mn-ea"/>
                          <a:cs typeface="+mn-cs"/>
                        </a:rPr>
                        <a:t>解决方案</a:t>
                      </a:r>
                      <a:endParaRPr lang="zh-CN" altLang="en-US" sz="1200" kern="1200" dirty="0">
                        <a:solidFill>
                          <a:schemeClr val="bg1">
                            <a:lumMod val="50000"/>
                          </a:schemeClr>
                        </a:solidFill>
                        <a:latin typeface="+mn-lt"/>
                        <a:ea typeface="+mn-ea"/>
                        <a:cs typeface="+mn-cs"/>
                      </a:endParaRPr>
                    </a:p>
                  </a:txBody>
                  <a:tcPr anchor="ctr"/>
                </a:tc>
                <a:tc>
                  <a:txBody>
                    <a:bodyPr/>
                    <a:lstStyle/>
                    <a:p>
                      <a:pPr algn="l"/>
                      <a:r>
                        <a:rPr lang="zh-CN" altLang="en-US" sz="1000" kern="1200" dirty="0">
                          <a:solidFill>
                            <a:schemeClr val="bg1">
                              <a:lumMod val="50000"/>
                            </a:schemeClr>
                          </a:solidFill>
                          <a:latin typeface="+mn-lt"/>
                          <a:ea typeface="+mn-ea"/>
                          <a:cs typeface="+mn-cs"/>
                        </a:rPr>
                        <a:t>与中信所合作，面向学校双一流学科建设、权威学科评价工具（预计</a:t>
                      </a:r>
                      <a:r>
                        <a:rPr lang="en-US" altLang="zh-CN" sz="1000" kern="1200" dirty="0">
                          <a:solidFill>
                            <a:schemeClr val="bg1">
                              <a:lumMod val="50000"/>
                            </a:schemeClr>
                          </a:solidFill>
                          <a:latin typeface="+mn-lt"/>
                          <a:ea typeface="+mn-ea"/>
                          <a:cs typeface="+mn-cs"/>
                        </a:rPr>
                        <a:t>7</a:t>
                      </a:r>
                      <a:r>
                        <a:rPr lang="zh-CN" altLang="en-US" sz="1000" kern="1200" dirty="0">
                          <a:solidFill>
                            <a:schemeClr val="bg1">
                              <a:lumMod val="50000"/>
                            </a:schemeClr>
                          </a:solidFill>
                          <a:latin typeface="+mn-lt"/>
                          <a:ea typeface="+mn-ea"/>
                          <a:cs typeface="+mn-cs"/>
                        </a:rPr>
                        <a:t>月初完成</a:t>
                      </a:r>
                      <a:r>
                        <a:rPr lang="en-US" altLang="zh-CN" sz="1000" kern="1200" dirty="0">
                          <a:solidFill>
                            <a:schemeClr val="bg1">
                              <a:lumMod val="50000"/>
                            </a:schemeClr>
                          </a:solidFill>
                          <a:latin typeface="+mn-lt"/>
                          <a:ea typeface="+mn-ea"/>
                          <a:cs typeface="+mn-cs"/>
                        </a:rPr>
                        <a:t>1</a:t>
                      </a:r>
                      <a:r>
                        <a:rPr lang="zh-CN" altLang="en-US" sz="1000" kern="1200" dirty="0">
                          <a:solidFill>
                            <a:schemeClr val="bg1">
                              <a:lumMod val="50000"/>
                            </a:schemeClr>
                          </a:solidFill>
                          <a:latin typeface="+mn-lt"/>
                          <a:ea typeface="+mn-ea"/>
                          <a:cs typeface="+mn-cs"/>
                        </a:rPr>
                        <a:t>期版本）</a:t>
                      </a:r>
                      <a:endParaRPr lang="zh-CN" altLang="en-US" sz="1000" kern="1200" dirty="0">
                        <a:solidFill>
                          <a:schemeClr val="bg1">
                            <a:lumMod val="50000"/>
                          </a:schemeClr>
                        </a:solidFill>
                        <a:latin typeface="+mn-lt"/>
                        <a:ea typeface="+mn-ea"/>
                        <a:cs typeface="+mn-cs"/>
                      </a:endParaRPr>
                    </a:p>
                  </a:txBody>
                  <a:tcPr anchor="ctr"/>
                </a:tc>
              </a:tr>
              <a:tr h="405643">
                <a:tc rowSpan="2">
                  <a:txBody>
                    <a:bodyPr/>
                    <a:lstStyle/>
                    <a:p>
                      <a:pPr algn="ctr"/>
                      <a:r>
                        <a:rPr lang="zh-CN" altLang="en-US" sz="1400" b="1" dirty="0"/>
                        <a:t>万方移动</a:t>
                      </a:r>
                      <a:endParaRPr lang="zh-CN" altLang="en-US" sz="1400" b="1" dirty="0"/>
                    </a:p>
                  </a:txBody>
                  <a:tcPr anchor="ctr"/>
                </a:tc>
                <a:tc>
                  <a:txBody>
                    <a:bodyPr/>
                    <a:lstStyle/>
                    <a:p>
                      <a:pPr algn="ctr"/>
                      <a:r>
                        <a:rPr lang="zh-CN" altLang="en-US" sz="1200" b="1" dirty="0"/>
                        <a:t>扫码绑定机构</a:t>
                      </a:r>
                      <a:endParaRPr lang="zh-CN" altLang="en-US" sz="1200" b="1" dirty="0"/>
                    </a:p>
                  </a:txBody>
                  <a:tcPr anchor="ctr"/>
                </a:tc>
                <a:tc>
                  <a:txBody>
                    <a:bodyPr/>
                    <a:lstStyle/>
                    <a:p>
                      <a:pPr algn="ctr"/>
                      <a:r>
                        <a:rPr lang="zh-CN" altLang="en-US" sz="1200" b="1" dirty="0"/>
                        <a:t>解决方案</a:t>
                      </a:r>
                      <a:endParaRPr lang="zh-CN" altLang="en-US" sz="1200" b="1" dirty="0"/>
                    </a:p>
                  </a:txBody>
                  <a:tcPr anchor="ctr"/>
                </a:tc>
                <a:tc>
                  <a:txBody>
                    <a:bodyPr/>
                    <a:lstStyle/>
                    <a:p>
                      <a:pPr algn="l"/>
                      <a:r>
                        <a:rPr lang="zh-CN" altLang="en-US" sz="1000" dirty="0"/>
                        <a:t>实现图书馆资源在不同终端的互联互通、提升资源的有效利用率</a:t>
                      </a:r>
                      <a:endParaRPr lang="zh-CN" altLang="en-US" sz="1000" dirty="0"/>
                    </a:p>
                  </a:txBody>
                  <a:tcPr anchor="ctr"/>
                </a:tc>
              </a:tr>
              <a:tr h="405643">
                <a:tc vMerge="1">
                  <a:tcPr anchor="ctr"/>
                </a:tc>
                <a:tc>
                  <a:txBody>
                    <a:bodyPr/>
                    <a:lstStyle/>
                    <a:p>
                      <a:pPr algn="ctr"/>
                      <a:r>
                        <a:rPr lang="zh-CN" altLang="en-US" sz="1200" b="1" dirty="0"/>
                        <a:t>嵌入服务</a:t>
                      </a:r>
                      <a:endParaRPr lang="zh-CN" altLang="en-US" sz="1200" b="1" dirty="0"/>
                    </a:p>
                  </a:txBody>
                  <a:tcPr anchor="ctr"/>
                </a:tc>
                <a:tc>
                  <a:txBody>
                    <a:bodyPr/>
                    <a:lstStyle/>
                    <a:p>
                      <a:pPr algn="ctr"/>
                      <a:r>
                        <a:rPr lang="zh-CN" altLang="en-US" sz="1200" b="1" dirty="0"/>
                        <a:t>解决方案</a:t>
                      </a:r>
                      <a:endParaRPr lang="zh-CN" altLang="en-US" sz="1200" b="1" dirty="0"/>
                    </a:p>
                  </a:txBody>
                  <a:tcPr anchor="ctr"/>
                </a:tc>
                <a:tc>
                  <a:txBody>
                    <a:bodyPr/>
                    <a:lstStyle/>
                    <a:p>
                      <a:pPr algn="l"/>
                      <a:r>
                        <a:rPr lang="zh-CN" altLang="en-US" sz="1000" dirty="0"/>
                        <a:t>公众号和</a:t>
                      </a:r>
                      <a:r>
                        <a:rPr lang="en-US" altLang="zh-CN" sz="1000" dirty="0"/>
                        <a:t>APP</a:t>
                      </a:r>
                      <a:r>
                        <a:rPr lang="zh-CN" altLang="en-US" sz="1000" dirty="0"/>
                        <a:t>可嵌入到机构移动产品中，满足图书馆一站式服务的需求</a:t>
                      </a:r>
                      <a:endParaRPr lang="zh-CN" altLang="en-US" sz="1000" dirty="0"/>
                    </a:p>
                  </a:txBody>
                  <a:tcPr anchor="ctr"/>
                </a:tc>
              </a:tr>
              <a:tr h="405643">
                <a:tc>
                  <a:txBody>
                    <a:bodyPr/>
                    <a:lstStyle/>
                    <a:p>
                      <a:pPr algn="ctr"/>
                      <a:r>
                        <a:rPr lang="zh-CN" altLang="en-US" sz="1400" b="1" dirty="0"/>
                        <a:t>其他产品</a:t>
                      </a:r>
                      <a:endParaRPr lang="zh-CN" altLang="en-US" sz="1400" b="1" dirty="0"/>
                    </a:p>
                  </a:txBody>
                  <a:tcPr anchor="ctr"/>
                </a:tc>
                <a:tc>
                  <a:txBody>
                    <a:bodyPr/>
                    <a:lstStyle/>
                    <a:p>
                      <a:pPr algn="ctr"/>
                      <a:r>
                        <a:rPr lang="zh-CN" altLang="en-US" sz="1200" dirty="0">
                          <a:solidFill>
                            <a:schemeClr val="bg1">
                              <a:lumMod val="50000"/>
                            </a:schemeClr>
                          </a:solidFill>
                        </a:rPr>
                        <a:t>选题产品</a:t>
                      </a:r>
                      <a:endParaRPr lang="zh-CN" altLang="en-US" sz="1200" dirty="0">
                        <a:solidFill>
                          <a:schemeClr val="bg1">
                            <a:lumMod val="50000"/>
                          </a:schemeClr>
                        </a:solidFill>
                      </a:endParaRPr>
                    </a:p>
                  </a:txBody>
                  <a:tcPr anchor="ctr"/>
                </a:tc>
                <a:tc>
                  <a:txBody>
                    <a:bodyPr/>
                    <a:lstStyle/>
                    <a:p>
                      <a:pPr algn="ctr"/>
                      <a:r>
                        <a:rPr lang="zh-CN" altLang="en-US" sz="1200" dirty="0">
                          <a:solidFill>
                            <a:schemeClr val="bg1">
                              <a:lumMod val="50000"/>
                            </a:schemeClr>
                          </a:solidFill>
                        </a:rPr>
                        <a:t>产品</a:t>
                      </a:r>
                      <a:endParaRPr lang="zh-CN" altLang="en-US" sz="1200" dirty="0">
                        <a:solidFill>
                          <a:schemeClr val="bg1">
                            <a:lumMod val="50000"/>
                          </a:schemeClr>
                        </a:solidFill>
                      </a:endParaRPr>
                    </a:p>
                  </a:txBody>
                  <a:tcPr anchor="ctr"/>
                </a:tc>
                <a:tc>
                  <a:txBody>
                    <a:bodyPr/>
                    <a:lstStyle/>
                    <a:p>
                      <a:pPr algn="l"/>
                      <a:r>
                        <a:rPr lang="zh-CN" altLang="en-US" sz="1000" dirty="0">
                          <a:solidFill>
                            <a:schemeClr val="bg1">
                              <a:lumMod val="50000"/>
                            </a:schemeClr>
                          </a:solidFill>
                        </a:rPr>
                        <a:t>产品逐步覆盖科研的全流程</a:t>
                      </a:r>
                      <a:endParaRPr lang="zh-CN" altLang="en-US" sz="1000" dirty="0">
                        <a:solidFill>
                          <a:schemeClr val="bg1">
                            <a:lumMod val="50000"/>
                          </a:schemeClr>
                        </a:solidFill>
                      </a:endParaRPr>
                    </a:p>
                  </a:txBody>
                  <a:tcPr anchor="ctr"/>
                </a:tc>
              </a:tr>
            </a:tbl>
          </a:graphicData>
        </a:graphic>
      </p:graphicFrame>
      <p:sp>
        <p:nvSpPr>
          <p:cNvPr id="2" name="矩形 1"/>
          <p:cNvSpPr/>
          <p:nvPr/>
        </p:nvSpPr>
        <p:spPr>
          <a:xfrm>
            <a:off x="3254517" y="790499"/>
            <a:ext cx="5682966" cy="646331"/>
          </a:xfrm>
          <a:prstGeom prst="rect">
            <a:avLst/>
          </a:prstGeom>
        </p:spPr>
        <p:txBody>
          <a:bodyPr wrap="none">
            <a:spAutoFit/>
          </a:bodyPr>
          <a:lstStyle/>
          <a:p>
            <a:r>
              <a:rPr lang="zh-CN" altLang="en-US" sz="3600" b="1" dirty="0">
                <a:latin typeface="微软雅黑" panose="020B0503020204020204" charset="-122"/>
                <a:ea typeface="微软雅黑" panose="020B0503020204020204" charset="-122"/>
                <a:sym typeface="+mn-ea"/>
              </a:rPr>
              <a:t>平台可销售产品</a:t>
            </a:r>
            <a:r>
              <a:rPr lang="en-US" altLang="zh-CN" sz="3600" b="1" dirty="0">
                <a:latin typeface="微软雅黑" panose="020B0503020204020204" charset="-122"/>
                <a:ea typeface="微软雅黑" panose="020B0503020204020204" charset="-122"/>
                <a:sym typeface="+mn-ea"/>
              </a:rPr>
              <a:t>&amp;</a:t>
            </a:r>
            <a:r>
              <a:rPr lang="zh-CN" altLang="en-US" sz="3600" b="1" dirty="0">
                <a:latin typeface="微软雅黑" panose="020B0503020204020204" charset="-122"/>
                <a:ea typeface="微软雅黑" panose="020B0503020204020204" charset="-122"/>
                <a:sym typeface="+mn-ea"/>
              </a:rPr>
              <a:t>解决方案</a:t>
            </a:r>
            <a:endParaRPr lang="zh-CN" altLang="en-US" sz="3600" b="1" dirty="0">
              <a:latin typeface="微软雅黑" panose="020B0503020204020204" charset="-122"/>
              <a:ea typeface="微软雅黑" panose="020B050302020402020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4" name="菱形 53"/>
          <p:cNvSpPr/>
          <p:nvPr>
            <p:custDataLst>
              <p:tags r:id="rId2"/>
            </p:custDataLst>
          </p:nvPr>
        </p:nvSpPr>
        <p:spPr>
          <a:xfrm>
            <a:off x="1537795" y="1993529"/>
            <a:ext cx="2898530" cy="2898530"/>
          </a:xfrm>
          <a:prstGeom prst="diamond">
            <a:avLst/>
          </a:prstGeom>
          <a:gradFill>
            <a:gsLst>
              <a:gs pos="4000">
                <a:srgbClr val="FBFBF8"/>
              </a:gs>
              <a:gs pos="99000">
                <a:srgbClr val="339598"/>
              </a:gs>
            </a:gsLst>
            <a:lin scaled="1"/>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FFFFFF"/>
              </a:solidFill>
              <a:effectLst/>
              <a:uLnTx/>
              <a:uFillTx/>
              <a:latin typeface="仿宋" panose="02010609060101010101" charset="-122"/>
              <a:ea typeface="微软雅黑" panose="020B0503020204020204" charset="-122"/>
              <a:cs typeface="仿宋" panose="02010609060101010101" charset="-122"/>
            </a:endParaRPr>
          </a:p>
        </p:txBody>
      </p:sp>
      <p:sp>
        <p:nvSpPr>
          <p:cNvPr id="55" name="TextBox 2"/>
          <p:cNvSpPr txBox="1"/>
          <p:nvPr>
            <p:custDataLst>
              <p:tags r:id="rId3"/>
            </p:custDataLst>
          </p:nvPr>
        </p:nvSpPr>
        <p:spPr>
          <a:xfrm>
            <a:off x="2015375" y="3589205"/>
            <a:ext cx="1974790" cy="3371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150" normalizeH="0" baseline="0" noProof="0" dirty="0">
                <a:ln>
                  <a:noFill/>
                </a:ln>
                <a:solidFill>
                  <a:srgbClr val="FFCE00"/>
                </a:solidFill>
                <a:effectLst>
                  <a:outerShdw blurRad="38100" dist="38100" dir="2700000" algn="tl">
                    <a:srgbClr val="000000">
                      <a:alpha val="43137"/>
                    </a:srgbClr>
                  </a:outerShdw>
                </a:effectLst>
                <a:uLnTx/>
                <a:uFillTx/>
                <a:latin typeface="仿宋" panose="02010609060101010101" charset="-122"/>
                <a:ea typeface="HYQiHei 80S" pitchFamily="18" charset="-122"/>
                <a:cs typeface="Arial" panose="020B0604020202020204" pitchFamily="34" charset="0"/>
                <a:sym typeface="+mn-lt"/>
              </a:rPr>
              <a:t>CONTENTS</a:t>
            </a:r>
            <a:endParaRPr kumimoji="0" lang="en-US" altLang="zh-CN" sz="1600" b="1" i="0" u="none" strike="noStrike" kern="1200" cap="none" spc="150" normalizeH="0" baseline="0" noProof="0" dirty="0">
              <a:ln>
                <a:noFill/>
              </a:ln>
              <a:solidFill>
                <a:srgbClr val="FFCE00"/>
              </a:solidFill>
              <a:effectLst>
                <a:outerShdw blurRad="38100" dist="38100" dir="2700000" algn="tl">
                  <a:srgbClr val="000000">
                    <a:alpha val="43137"/>
                  </a:srgbClr>
                </a:outerShdw>
              </a:effectLst>
              <a:uLnTx/>
              <a:uFillTx/>
              <a:latin typeface="仿宋" panose="02010609060101010101" charset="-122"/>
              <a:ea typeface="HYQiHei 80S" pitchFamily="18" charset="-122"/>
              <a:cs typeface="Arial" panose="020B0604020202020204" pitchFamily="34" charset="0"/>
              <a:sym typeface="+mn-lt"/>
            </a:endParaRPr>
          </a:p>
        </p:txBody>
      </p:sp>
      <p:sp>
        <p:nvSpPr>
          <p:cNvPr id="56" name="TextBox 2"/>
          <p:cNvSpPr txBox="1"/>
          <p:nvPr>
            <p:custDataLst>
              <p:tags r:id="rId4"/>
            </p:custDataLst>
          </p:nvPr>
        </p:nvSpPr>
        <p:spPr>
          <a:xfrm>
            <a:off x="2032133" y="2768060"/>
            <a:ext cx="1910997" cy="922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5400" b="1" i="0" u="none" strike="noStrike" kern="1200" cap="none" spc="150" normalizeH="0" baseline="0" noProof="0">
                <a:ln>
                  <a:noFill/>
                </a:ln>
                <a:solidFill>
                  <a:srgbClr val="FFFFFF"/>
                </a:solidFill>
                <a:effectLst>
                  <a:outerShdw blurRad="38100" dist="38100" dir="2700000" algn="tl">
                    <a:srgbClr val="000000">
                      <a:alpha val="43137"/>
                    </a:srgbClr>
                  </a:outerShdw>
                </a:effectLst>
                <a:uLnTx/>
                <a:uFillTx/>
                <a:latin typeface="汉仪旗黑-85S" panose="00020600040101010101" pitchFamily="18" charset="-122"/>
                <a:ea typeface="汉仪旗黑-85S" panose="00020600040101010101" pitchFamily="18" charset="-122"/>
                <a:cs typeface="Gen Jyuu GothicL Medium" panose="020B0302020203020207" pitchFamily="34" charset="-128"/>
                <a:sym typeface="+mn-lt"/>
              </a:rPr>
              <a:t>目录</a:t>
            </a:r>
            <a:endParaRPr kumimoji="0" lang="zh-CN" altLang="en-US" sz="5400" b="1" i="0" u="none" strike="noStrike" kern="1200" cap="none" spc="150" normalizeH="0" baseline="0" noProof="0">
              <a:ln>
                <a:noFill/>
              </a:ln>
              <a:solidFill>
                <a:srgbClr val="FFFFFF"/>
              </a:solidFill>
              <a:effectLst>
                <a:outerShdw blurRad="38100" dist="38100" dir="2700000" algn="tl">
                  <a:srgbClr val="000000">
                    <a:alpha val="43137"/>
                  </a:srgbClr>
                </a:outerShdw>
              </a:effectLst>
              <a:uLnTx/>
              <a:uFillTx/>
              <a:latin typeface="汉仪旗黑-85S" panose="00020600040101010101" pitchFamily="18" charset="-122"/>
              <a:ea typeface="汉仪旗黑-85S" panose="00020600040101010101" pitchFamily="18" charset="-122"/>
              <a:cs typeface="Gen Jyuu GothicL Medium" panose="020B0302020203020207" pitchFamily="34" charset="-128"/>
              <a:sym typeface="+mn-lt"/>
            </a:endParaRPr>
          </a:p>
        </p:txBody>
      </p:sp>
      <p:sp>
        <p:nvSpPr>
          <p:cNvPr id="57" name="椭圆 56"/>
          <p:cNvSpPr/>
          <p:nvPr>
            <p:custDataLst>
              <p:tags r:id="rId5"/>
            </p:custDataLst>
          </p:nvPr>
        </p:nvSpPr>
        <p:spPr>
          <a:xfrm flipH="1">
            <a:off x="2948031" y="1951960"/>
            <a:ext cx="78058" cy="780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a:ln>
                <a:noFill/>
              </a:ln>
              <a:solidFill>
                <a:srgbClr val="FFFFFF"/>
              </a:solidFill>
              <a:effectLst/>
              <a:uLnTx/>
              <a:uFillTx/>
              <a:latin typeface="仿宋" panose="02010609060101010101" charset="-122"/>
              <a:ea typeface="微软雅黑" panose="020B0503020204020204" charset="-122"/>
              <a:cs typeface="仿宋" panose="02010609060101010101" charset="-122"/>
            </a:endParaRPr>
          </a:p>
        </p:txBody>
      </p:sp>
      <p:sp>
        <p:nvSpPr>
          <p:cNvPr id="59" name="椭圆 58"/>
          <p:cNvSpPr/>
          <p:nvPr>
            <p:custDataLst>
              <p:tags r:id="rId6"/>
            </p:custDataLst>
          </p:nvPr>
        </p:nvSpPr>
        <p:spPr>
          <a:xfrm flipH="1">
            <a:off x="1498766" y="3403872"/>
            <a:ext cx="78058" cy="780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a:ln>
                <a:noFill/>
              </a:ln>
              <a:solidFill>
                <a:srgbClr val="FFFFFF"/>
              </a:solidFill>
              <a:effectLst/>
              <a:uLnTx/>
              <a:uFillTx/>
              <a:latin typeface="仿宋" panose="02010609060101010101" charset="-122"/>
              <a:ea typeface="微软雅黑" panose="020B0503020204020204" charset="-122"/>
              <a:cs typeface="仿宋" panose="02010609060101010101" charset="-122"/>
            </a:endParaRPr>
          </a:p>
        </p:txBody>
      </p:sp>
      <p:sp>
        <p:nvSpPr>
          <p:cNvPr id="60" name="椭圆 59"/>
          <p:cNvSpPr/>
          <p:nvPr>
            <p:custDataLst>
              <p:tags r:id="rId7"/>
            </p:custDataLst>
          </p:nvPr>
        </p:nvSpPr>
        <p:spPr>
          <a:xfrm flipH="1">
            <a:off x="2941955" y="4850490"/>
            <a:ext cx="78058" cy="780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a:ln>
                <a:noFill/>
              </a:ln>
              <a:solidFill>
                <a:srgbClr val="FFFFFF"/>
              </a:solidFill>
              <a:effectLst/>
              <a:uLnTx/>
              <a:uFillTx/>
              <a:latin typeface="仿宋" panose="02010609060101010101" charset="-122"/>
              <a:ea typeface="微软雅黑" panose="020B0503020204020204" charset="-122"/>
              <a:cs typeface="仿宋" panose="02010609060101010101" charset="-122"/>
            </a:endParaRPr>
          </a:p>
        </p:txBody>
      </p:sp>
      <p:sp>
        <p:nvSpPr>
          <p:cNvPr id="58" name="椭圆 57"/>
          <p:cNvSpPr/>
          <p:nvPr>
            <p:custDataLst>
              <p:tags r:id="rId8"/>
            </p:custDataLst>
          </p:nvPr>
        </p:nvSpPr>
        <p:spPr>
          <a:xfrm flipH="1">
            <a:off x="4391838" y="3401225"/>
            <a:ext cx="78058" cy="780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srgbClr val="FFFFFF"/>
              </a:solidFill>
              <a:effectLst/>
              <a:uLnTx/>
              <a:uFillTx/>
              <a:latin typeface="仿宋" panose="02010609060101010101" charset="-122"/>
              <a:ea typeface="微软雅黑" panose="020B0503020204020204" charset="-122"/>
              <a:cs typeface="仿宋" panose="02010609060101010101" charset="-122"/>
            </a:endParaRPr>
          </a:p>
        </p:txBody>
      </p:sp>
      <p:grpSp>
        <p:nvGrpSpPr>
          <p:cNvPr id="5" name="组合 4"/>
          <p:cNvGrpSpPr/>
          <p:nvPr/>
        </p:nvGrpSpPr>
        <p:grpSpPr>
          <a:xfrm>
            <a:off x="5520690" y="2051685"/>
            <a:ext cx="4672330" cy="1019810"/>
            <a:chOff x="8707" y="1938"/>
            <a:chExt cx="7358" cy="1606"/>
          </a:xfrm>
        </p:grpSpPr>
        <p:sp>
          <p:nvSpPr>
            <p:cNvPr id="62" name="文本框 12"/>
            <p:cNvSpPr txBox="1"/>
            <p:nvPr>
              <p:custDataLst>
                <p:tags r:id="rId9"/>
              </p:custDataLst>
            </p:nvPr>
          </p:nvSpPr>
          <p:spPr>
            <a:xfrm>
              <a:off x="8707" y="1938"/>
              <a:ext cx="1462" cy="1113"/>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rgbClr val="000000"/>
                  </a:solidFill>
                  <a:effectLst/>
                  <a:uLnTx/>
                  <a:uFillTx/>
                  <a:latin typeface="仿宋" panose="02010609060101010101" charset="-122"/>
                  <a:ea typeface="HYQiHei 95S" pitchFamily="18" charset="-122"/>
                  <a:cs typeface="Arial" panose="020B0604020202020204" pitchFamily="34" charset="0"/>
                  <a:sym typeface="+mn-lt"/>
                </a:rPr>
                <a:t>01</a:t>
              </a:r>
              <a:endParaRPr kumimoji="0" lang="en-US" altLang="zh-CN" sz="4000" b="1" i="0" u="none" strike="noStrike" kern="1200" cap="none" spc="0" normalizeH="0" baseline="0" noProof="0" dirty="0">
                <a:ln>
                  <a:noFill/>
                </a:ln>
                <a:solidFill>
                  <a:srgbClr val="000000"/>
                </a:solidFill>
                <a:effectLst/>
                <a:uLnTx/>
                <a:uFillTx/>
                <a:latin typeface="仿宋" panose="02010609060101010101" charset="-122"/>
                <a:ea typeface="HYQiHei 95S" pitchFamily="18" charset="-122"/>
                <a:cs typeface="Arial" panose="020B0604020202020204" pitchFamily="34" charset="0"/>
                <a:sym typeface="+mn-lt"/>
              </a:endParaRPr>
            </a:p>
          </p:txBody>
        </p:sp>
        <p:sp>
          <p:nvSpPr>
            <p:cNvPr id="63" name="TextBox 2"/>
            <p:cNvSpPr txBox="1"/>
            <p:nvPr>
              <p:custDataLst>
                <p:tags r:id="rId10"/>
              </p:custDataLst>
            </p:nvPr>
          </p:nvSpPr>
          <p:spPr>
            <a:xfrm>
              <a:off x="10508" y="2043"/>
              <a:ext cx="5557" cy="15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仿宋" panose="02010609060101010101" charset="-122"/>
                  <a:ea typeface="微软雅黑" panose="020B0503020204020204" charset="-122"/>
                  <a:cs typeface="仿宋" panose="02010609060101010101" charset="-122"/>
                  <a:sym typeface="+mn-ea"/>
                </a:rPr>
                <a:t>知识服务平台简介</a:t>
              </a:r>
              <a:endParaRPr kumimoji="0" lang="ko-KR" altLang="en-US" sz="2800" b="1" i="0" u="none" strike="noStrike" kern="1200" cap="none" spc="0" normalizeH="0" baseline="0" noProof="0" dirty="0">
                <a:ln>
                  <a:noFill/>
                </a:ln>
                <a:solidFill>
                  <a:srgbClr val="FFFFFF"/>
                </a:solidFill>
                <a:effectLst/>
                <a:uLnTx/>
                <a:uFillTx/>
                <a:latin typeface="仿宋" panose="02010609060101010101" charset="-122"/>
                <a:ea typeface="Gulim" pitchFamily="34" charset="-127"/>
                <a:cs typeface="仿宋" panose="02010609060101010101"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2800" b="1" i="0" u="none" strike="noStrike" kern="1200" cap="none" spc="150" normalizeH="0" baseline="0" noProof="0" dirty="0">
                <a:ln>
                  <a:noFill/>
                </a:ln>
                <a:solidFill>
                  <a:srgbClr val="FFFFFF"/>
                </a:solidFill>
                <a:effectLst/>
                <a:uLnTx/>
                <a:uFillTx/>
                <a:latin typeface="微软雅黑" panose="020B0503020204020204" charset="-122"/>
                <a:ea typeface="Gulim" pitchFamily="34" charset="-127"/>
                <a:cs typeface="Gen Jyuu GothicL Medium" panose="020B0302020203020207" pitchFamily="34" charset="-128"/>
                <a:sym typeface="+mn-lt"/>
              </a:endParaRPr>
            </a:p>
          </p:txBody>
        </p:sp>
      </p:grpSp>
      <p:grpSp>
        <p:nvGrpSpPr>
          <p:cNvPr id="6" name="组合 5"/>
          <p:cNvGrpSpPr/>
          <p:nvPr/>
        </p:nvGrpSpPr>
        <p:grpSpPr>
          <a:xfrm>
            <a:off x="5514975" y="3281045"/>
            <a:ext cx="4479925" cy="953135"/>
            <a:chOff x="8707" y="3874"/>
            <a:chExt cx="7055" cy="1501"/>
          </a:xfrm>
        </p:grpSpPr>
        <p:sp>
          <p:nvSpPr>
            <p:cNvPr id="70" name="文本框 12"/>
            <p:cNvSpPr txBox="1"/>
            <p:nvPr>
              <p:custDataLst>
                <p:tags r:id="rId11"/>
              </p:custDataLst>
            </p:nvPr>
          </p:nvSpPr>
          <p:spPr>
            <a:xfrm>
              <a:off x="8707" y="3874"/>
              <a:ext cx="1462" cy="1113"/>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rgbClr val="000000"/>
                  </a:solidFill>
                  <a:effectLst/>
                  <a:uLnTx/>
                  <a:uFillTx/>
                  <a:latin typeface="仿宋" panose="02010609060101010101" charset="-122"/>
                  <a:ea typeface="HYQiHei 95S" pitchFamily="18" charset="-122"/>
                  <a:cs typeface="Arial" panose="020B0604020202020204" pitchFamily="34" charset="0"/>
                  <a:sym typeface="+mn-lt"/>
                </a:rPr>
                <a:t>02</a:t>
              </a:r>
              <a:endParaRPr kumimoji="0" lang="en-US" altLang="zh-CN" sz="4000" b="1" i="0" u="none" strike="noStrike" kern="1200" cap="none" spc="0" normalizeH="0" baseline="0" noProof="0" dirty="0">
                <a:ln>
                  <a:noFill/>
                </a:ln>
                <a:solidFill>
                  <a:srgbClr val="000000"/>
                </a:solidFill>
                <a:effectLst/>
                <a:uLnTx/>
                <a:uFillTx/>
                <a:latin typeface="仿宋" panose="02010609060101010101" charset="-122"/>
                <a:ea typeface="HYQiHei 95S" pitchFamily="18" charset="-122"/>
                <a:cs typeface="Arial" panose="020B0604020202020204" pitchFamily="34" charset="0"/>
                <a:sym typeface="+mn-lt"/>
              </a:endParaRPr>
            </a:p>
          </p:txBody>
        </p:sp>
        <p:sp>
          <p:nvSpPr>
            <p:cNvPr id="71" name="TextBox 2"/>
            <p:cNvSpPr txBox="1"/>
            <p:nvPr>
              <p:custDataLst>
                <p:tags r:id="rId12"/>
              </p:custDataLst>
            </p:nvPr>
          </p:nvSpPr>
          <p:spPr>
            <a:xfrm>
              <a:off x="10508" y="3874"/>
              <a:ext cx="5254" cy="15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仿宋" panose="02010609060101010101" charset="-122"/>
                  <a:ea typeface="微软雅黑" panose="020B0503020204020204" charset="-122"/>
                  <a:cs typeface="仿宋" panose="02010609060101010101" charset="-122"/>
                  <a:sym typeface="+mn-ea"/>
                </a:rPr>
                <a:t>平台功能详情</a:t>
              </a:r>
              <a:endParaRPr kumimoji="0" lang="ko-KR" altLang="en-US" sz="2800" b="1" i="0" u="none" strike="noStrike" kern="1200" cap="none" spc="0" normalizeH="0" baseline="0" noProof="0" dirty="0">
                <a:ln>
                  <a:noFill/>
                </a:ln>
                <a:solidFill>
                  <a:srgbClr val="000000"/>
                </a:solidFill>
                <a:effectLst/>
                <a:uLnTx/>
                <a:uFillTx/>
                <a:latin typeface="仿宋" panose="02010609060101010101" charset="-122"/>
                <a:ea typeface="Gulim" pitchFamily="34" charset="-127"/>
                <a:cs typeface="仿宋" panose="02010609060101010101"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2800" b="1" i="0" u="none" strike="noStrike" kern="1200" cap="none" spc="150" normalizeH="0" baseline="0" noProof="0" dirty="0">
                <a:ln>
                  <a:noFill/>
                </a:ln>
                <a:solidFill>
                  <a:srgbClr val="000000"/>
                </a:solidFill>
                <a:effectLst/>
                <a:uLnTx/>
                <a:uFillTx/>
                <a:latin typeface="微软雅黑" panose="020B0503020204020204" charset="-122"/>
                <a:ea typeface="Gulim" pitchFamily="34" charset="-127"/>
                <a:cs typeface="Gen Jyuu GothicL Medium" panose="020B0302020203020207" pitchFamily="34" charset="-128"/>
                <a:sym typeface="+mn-lt"/>
              </a:endParaRPr>
            </a:p>
          </p:txBody>
        </p:sp>
      </p:grpSp>
      <p:grpSp>
        <p:nvGrpSpPr>
          <p:cNvPr id="7" name="组合 6"/>
          <p:cNvGrpSpPr/>
          <p:nvPr/>
        </p:nvGrpSpPr>
        <p:grpSpPr>
          <a:xfrm>
            <a:off x="5520690" y="4511040"/>
            <a:ext cx="4313555" cy="953135"/>
            <a:chOff x="8716" y="5811"/>
            <a:chExt cx="6793" cy="1501"/>
          </a:xfrm>
        </p:grpSpPr>
        <p:sp>
          <p:nvSpPr>
            <p:cNvPr id="74" name="文本框 12"/>
            <p:cNvSpPr txBox="1"/>
            <p:nvPr>
              <p:custDataLst>
                <p:tags r:id="rId13"/>
              </p:custDataLst>
            </p:nvPr>
          </p:nvSpPr>
          <p:spPr>
            <a:xfrm>
              <a:off x="8716" y="5811"/>
              <a:ext cx="1462" cy="1113"/>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rgbClr val="000000"/>
                  </a:solidFill>
                  <a:effectLst/>
                  <a:uLnTx/>
                  <a:uFillTx/>
                  <a:latin typeface="仿宋" panose="02010609060101010101" charset="-122"/>
                  <a:ea typeface="HYQiHei 95S" pitchFamily="18" charset="-122"/>
                  <a:cs typeface="Arial" panose="020B0604020202020204" pitchFamily="34" charset="0"/>
                  <a:sym typeface="+mn-lt"/>
                </a:rPr>
                <a:t>03</a:t>
              </a:r>
              <a:endParaRPr kumimoji="0" lang="en-US" altLang="zh-CN" sz="4000" b="1" i="0" u="none" strike="noStrike" kern="1200" cap="none" spc="0" normalizeH="0" baseline="0" noProof="0" dirty="0">
                <a:ln>
                  <a:noFill/>
                </a:ln>
                <a:solidFill>
                  <a:srgbClr val="000000"/>
                </a:solidFill>
                <a:effectLst/>
                <a:uLnTx/>
                <a:uFillTx/>
                <a:latin typeface="仿宋" panose="02010609060101010101" charset="-122"/>
                <a:ea typeface="HYQiHei 95S" pitchFamily="18" charset="-122"/>
                <a:cs typeface="Arial" panose="020B0604020202020204" pitchFamily="34" charset="0"/>
                <a:sym typeface="+mn-lt"/>
              </a:endParaRPr>
            </a:p>
          </p:txBody>
        </p:sp>
        <p:sp>
          <p:nvSpPr>
            <p:cNvPr id="75" name="TextBox 2"/>
            <p:cNvSpPr txBox="1"/>
            <p:nvPr>
              <p:custDataLst>
                <p:tags r:id="rId14"/>
              </p:custDataLst>
            </p:nvPr>
          </p:nvSpPr>
          <p:spPr>
            <a:xfrm>
              <a:off x="10517" y="5811"/>
              <a:ext cx="4992" cy="15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仿宋" panose="02010609060101010101" charset="-122"/>
                  <a:ea typeface="微软雅黑" panose="020B0503020204020204" charset="-122"/>
                  <a:cs typeface="仿宋" panose="02010609060101010101" charset="-122"/>
                  <a:sym typeface="+mn-ea"/>
                </a:rPr>
                <a:t>平台更多服务</a:t>
              </a:r>
              <a:endParaRPr kumimoji="0" lang="ko-KR" altLang="en-US" sz="2800" b="1" i="0" u="none" strike="noStrike" kern="1200" cap="none" spc="0" normalizeH="0" baseline="0" noProof="0" dirty="0">
                <a:ln>
                  <a:noFill/>
                </a:ln>
                <a:solidFill>
                  <a:srgbClr val="000000"/>
                </a:solidFill>
                <a:effectLst/>
                <a:uLnTx/>
                <a:uFillTx/>
                <a:latin typeface="仿宋" panose="02010609060101010101" charset="-122"/>
                <a:ea typeface="Gulim" pitchFamily="34" charset="-127"/>
                <a:cs typeface="仿宋" panose="02010609060101010101"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2800" b="1" i="0" u="none" strike="noStrike" kern="1200" cap="none" spc="150" normalizeH="0" baseline="0" noProof="0" dirty="0">
                <a:ln>
                  <a:noFill/>
                </a:ln>
                <a:solidFill>
                  <a:srgbClr val="000000"/>
                </a:solidFill>
                <a:effectLst/>
                <a:uLnTx/>
                <a:uFillTx/>
                <a:latin typeface="微软雅黑" panose="020B0503020204020204" charset="-122"/>
                <a:ea typeface="Gulim" pitchFamily="34" charset="-127"/>
                <a:cs typeface="Gen Jyuu GothicL Medium" panose="020B0302020203020207" pitchFamily="34" charset="-128"/>
                <a:sym typeface="+mn-lt"/>
              </a:endParaRPr>
            </a:p>
          </p:txBody>
        </p:sp>
      </p:grpSp>
      <p:pic>
        <p:nvPicPr>
          <p:cNvPr id="19" name="图片 18" descr="3637595"/>
          <p:cNvPicPr>
            <a:picLocks noChangeAspect="1"/>
          </p:cNvPicPr>
          <p:nvPr/>
        </p:nvPicPr>
        <p:blipFill>
          <a:blip r:embed="rId15"/>
          <a:stretch>
            <a:fillRect/>
          </a:stretch>
        </p:blipFill>
        <p:spPr>
          <a:xfrm rot="10560000">
            <a:off x="10368915" y="3305810"/>
            <a:ext cx="730885" cy="445770"/>
          </a:xfrm>
          <a:prstGeom prst="rect">
            <a:avLst/>
          </a:prstGeom>
          <a:effectLst>
            <a:outerShdw blurRad="50800" dist="38100" dir="18900000" algn="bl" rotWithShape="0">
              <a:prstClr val="black">
                <a:alpha val="40000"/>
              </a:prstClr>
            </a:outerShdw>
          </a:effectLst>
        </p:spPr>
      </p:pic>
    </p:spTree>
    <p:custDataLst>
      <p:tags r:id="rId1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4" grpId="1" bldLvl="0" animBg="1"/>
      <p:bldP spid="55" grpId="0"/>
      <p:bldP spid="55" grpId="1"/>
      <p:bldP spid="56" grpId="0"/>
      <p:bldP spid="5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pic>
        <p:nvPicPr>
          <p:cNvPr id="9" name="图片 8"/>
          <p:cNvPicPr>
            <a:picLocks noChangeAspect="1"/>
          </p:cNvPicPr>
          <p:nvPr/>
        </p:nvPicPr>
        <p:blipFill>
          <a:blip r:embed="rId4"/>
          <a:stretch>
            <a:fillRect/>
          </a:stretch>
        </p:blipFill>
        <p:spPr>
          <a:xfrm>
            <a:off x="0" y="6090523"/>
            <a:ext cx="12192000" cy="355600"/>
          </a:xfrm>
          <a:prstGeom prst="rect">
            <a:avLst/>
          </a:prstGeom>
        </p:spPr>
      </p:pic>
      <p:sp>
        <p:nvSpPr>
          <p:cNvPr id="7" name="文本框 6"/>
          <p:cNvSpPr txBox="1"/>
          <p:nvPr/>
        </p:nvSpPr>
        <p:spPr>
          <a:xfrm>
            <a:off x="3662345" y="6067295"/>
            <a:ext cx="4664119" cy="378460"/>
          </a:xfrm>
          <a:prstGeom prst="rect">
            <a:avLst/>
          </a:prstGeom>
          <a:noFill/>
        </p:spPr>
        <p:txBody>
          <a:bodyPr wrap="square" rtlCol="0">
            <a:spAutoFit/>
          </a:bodyPr>
          <a:lstStyle/>
          <a:p>
            <a:pPr algn="ctr"/>
            <a:r>
              <a:rPr lang="en-US" altLang="zh-CN" sz="1865" b="1" dirty="0">
                <a:solidFill>
                  <a:srgbClr val="FFFFFF"/>
                </a:solidFill>
                <a:latin typeface="微软雅黑" panose="020B0503020204020204" charset="-122"/>
                <a:ea typeface="微软雅黑" panose="020B0503020204020204" charset="-122"/>
                <a:cs typeface="微软雅黑" panose="020B0503020204020204" charset="-122"/>
              </a:rPr>
              <a:t>http://www.wanfangdata.com.cn</a:t>
            </a:r>
            <a:endParaRPr lang="en-US" altLang="zh-CN" sz="1865" b="1" dirty="0">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63" name="TextBox 2"/>
          <p:cNvSpPr txBox="1"/>
          <p:nvPr>
            <p:custDataLst>
              <p:tags r:id="rId5"/>
            </p:custDataLst>
          </p:nvPr>
        </p:nvSpPr>
        <p:spPr>
          <a:xfrm>
            <a:off x="4638040" y="944942"/>
            <a:ext cx="3202940" cy="1322070"/>
          </a:xfrm>
          <a:prstGeom prst="rect">
            <a:avLst/>
          </a:prstGeom>
          <a:noFill/>
        </p:spPr>
        <p:txBody>
          <a:bodyPr wrap="square" rtlCol="0">
            <a:spAutoFit/>
          </a:bodyPr>
          <a:lstStyle/>
          <a:p>
            <a:pPr>
              <a:defRPr/>
            </a:pPr>
            <a:r>
              <a:rPr lang="zh-CN" altLang="en-US" sz="4000" b="1" dirty="0">
                <a:solidFill>
                  <a:schemeClr val="tx1"/>
                </a:solidFill>
                <a:latin typeface="微软雅黑" panose="020B0503020204020204" charset="-122"/>
                <a:ea typeface="微软雅黑" panose="020B0503020204020204" charset="-122"/>
                <a:cs typeface="仿宋" panose="02010609060101010101" charset="-122"/>
                <a:sym typeface="+mn-ea"/>
              </a:rPr>
              <a:t>平台产品</a:t>
            </a:r>
            <a:endParaRPr lang="ko-KR" altLang="en-US" sz="4000" b="1" dirty="0">
              <a:solidFill>
                <a:schemeClr val="bg1"/>
              </a:solidFill>
              <a:latin typeface="微软雅黑" panose="020B0503020204020204" charset="-122"/>
              <a:ea typeface="微软雅黑" panose="020B0503020204020204" charset="-122"/>
              <a:cs typeface="仿宋" panose="02010609060101010101" charset="-122"/>
            </a:endParaRPr>
          </a:p>
          <a:p>
            <a:pPr>
              <a:defRPr/>
            </a:pPr>
            <a:endParaRPr lang="ko-KR" altLang="en-US" sz="4000" b="1" spc="150" dirty="0">
              <a:solidFill>
                <a:schemeClr val="bg1"/>
              </a:solidFill>
              <a:latin typeface="微软雅黑" panose="020B0503020204020204" charset="-122"/>
              <a:ea typeface="微软雅黑" panose="020B0503020204020204" charset="-122"/>
              <a:cs typeface="Gen Jyuu GothicL Medium" panose="020B0302020203020207" pitchFamily="34" charset="-128"/>
              <a:sym typeface="+mn-lt"/>
            </a:endParaRPr>
          </a:p>
        </p:txBody>
      </p:sp>
      <p:sp>
        <p:nvSpPr>
          <p:cNvPr id="12" name="文本框 11"/>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sp>
        <p:nvSpPr>
          <p:cNvPr id="47" name="任意多边形: 形状 56"/>
          <p:cNvSpPr/>
          <p:nvPr/>
        </p:nvSpPr>
        <p:spPr>
          <a:xfrm>
            <a:off x="860453" y="4703467"/>
            <a:ext cx="1352868" cy="686549"/>
          </a:xfrm>
          <a:custGeom>
            <a:avLst/>
            <a:gdLst>
              <a:gd name="connsiteX0" fmla="*/ 0 w 1268724"/>
              <a:gd name="connsiteY0" fmla="*/ 3 h 514912"/>
              <a:gd name="connsiteX1" fmla="*/ 2 w 1268724"/>
              <a:gd name="connsiteY1" fmla="*/ 5 h 514912"/>
              <a:gd name="connsiteX2" fmla="*/ 2 w 1268724"/>
              <a:gd name="connsiteY2" fmla="*/ 514910 h 514912"/>
              <a:gd name="connsiteX3" fmla="*/ 0 w 1268724"/>
              <a:gd name="connsiteY3" fmla="*/ 514912 h 514912"/>
              <a:gd name="connsiteX4" fmla="*/ 2 w 1268724"/>
              <a:gd name="connsiteY4" fmla="*/ 0 h 514912"/>
              <a:gd name="connsiteX5" fmla="*/ 1011269 w 1268724"/>
              <a:gd name="connsiteY5" fmla="*/ 0 h 514912"/>
              <a:gd name="connsiteX6" fmla="*/ 1268724 w 1268724"/>
              <a:gd name="connsiteY6" fmla="*/ 257456 h 514912"/>
              <a:gd name="connsiteX7" fmla="*/ 1011269 w 1268724"/>
              <a:gd name="connsiteY7" fmla="*/ 514911 h 514912"/>
              <a:gd name="connsiteX8" fmla="*/ 2 w 1268724"/>
              <a:gd name="connsiteY8" fmla="*/ 514911 h 514912"/>
              <a:gd name="connsiteX9" fmla="*/ 2 w 1268724"/>
              <a:gd name="connsiteY9" fmla="*/ 514910 h 514912"/>
              <a:gd name="connsiteX10" fmla="*/ 184729 w 1268724"/>
              <a:gd name="connsiteY10" fmla="*/ 257458 h 514912"/>
              <a:gd name="connsiteX11" fmla="*/ 2 w 1268724"/>
              <a:gd name="connsiteY11" fmla="*/ 5 h 51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8724" h="514912">
                <a:moveTo>
                  <a:pt x="0" y="3"/>
                </a:moveTo>
                <a:lnTo>
                  <a:pt x="2" y="5"/>
                </a:lnTo>
                <a:lnTo>
                  <a:pt x="2" y="514910"/>
                </a:lnTo>
                <a:lnTo>
                  <a:pt x="0" y="514912"/>
                </a:lnTo>
                <a:close/>
                <a:moveTo>
                  <a:pt x="2" y="0"/>
                </a:moveTo>
                <a:lnTo>
                  <a:pt x="1011269" y="0"/>
                </a:lnTo>
                <a:lnTo>
                  <a:pt x="1268724" y="257456"/>
                </a:lnTo>
                <a:lnTo>
                  <a:pt x="1011269" y="514911"/>
                </a:lnTo>
                <a:lnTo>
                  <a:pt x="2" y="514911"/>
                </a:lnTo>
                <a:lnTo>
                  <a:pt x="2" y="514910"/>
                </a:lnTo>
                <a:lnTo>
                  <a:pt x="184729" y="257458"/>
                </a:lnTo>
                <a:lnTo>
                  <a:pt x="2" y="5"/>
                </a:lnTo>
                <a:close/>
              </a:path>
            </a:pathLst>
          </a:custGeom>
          <a:gradFill flip="none" rotWithShape="1">
            <a:gsLst>
              <a:gs pos="0">
                <a:srgbClr val="BA1C43">
                  <a:tint val="66000"/>
                  <a:satMod val="160000"/>
                </a:srgbClr>
              </a:gs>
              <a:gs pos="50000">
                <a:srgbClr val="BA1C43">
                  <a:tint val="44500"/>
                  <a:satMod val="160000"/>
                </a:srgbClr>
              </a:gs>
              <a:gs pos="100000">
                <a:srgbClr val="BA1C43">
                  <a:tint val="23500"/>
                  <a:satMod val="160000"/>
                </a:srgbClr>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135" b="1" dirty="0">
                <a:solidFill>
                  <a:schemeClr val="tx1"/>
                </a:solidFill>
                <a:latin typeface="仿宋" panose="02010609060101010101" charset="-122"/>
                <a:ea typeface="微软雅黑" panose="020B0503020204020204" charset="-122"/>
                <a:cs typeface="仿宋" panose="02010609060101010101" charset="-122"/>
              </a:rPr>
              <a:t>万方智搜</a:t>
            </a:r>
            <a:endParaRPr lang="zh-CN" altLang="en-US" sz="2135" b="1" dirty="0">
              <a:solidFill>
                <a:schemeClr val="tx1"/>
              </a:solidFill>
              <a:latin typeface="仿宋" panose="02010609060101010101" charset="-122"/>
              <a:ea typeface="微软雅黑" panose="020B0503020204020204" charset="-122"/>
              <a:cs typeface="仿宋" panose="02010609060101010101" charset="-122"/>
            </a:endParaRPr>
          </a:p>
        </p:txBody>
      </p:sp>
      <p:sp>
        <p:nvSpPr>
          <p:cNvPr id="48" name="任意多边形: 形状 33"/>
          <p:cNvSpPr/>
          <p:nvPr/>
        </p:nvSpPr>
        <p:spPr>
          <a:xfrm>
            <a:off x="3764889" y="4714595"/>
            <a:ext cx="1352868" cy="686549"/>
          </a:xfrm>
          <a:custGeom>
            <a:avLst/>
            <a:gdLst>
              <a:gd name="connsiteX0" fmla="*/ 0 w 1268724"/>
              <a:gd name="connsiteY0" fmla="*/ 3 h 514912"/>
              <a:gd name="connsiteX1" fmla="*/ 2 w 1268724"/>
              <a:gd name="connsiteY1" fmla="*/ 5 h 514912"/>
              <a:gd name="connsiteX2" fmla="*/ 2 w 1268724"/>
              <a:gd name="connsiteY2" fmla="*/ 514910 h 514912"/>
              <a:gd name="connsiteX3" fmla="*/ 0 w 1268724"/>
              <a:gd name="connsiteY3" fmla="*/ 514912 h 514912"/>
              <a:gd name="connsiteX4" fmla="*/ 2 w 1268724"/>
              <a:gd name="connsiteY4" fmla="*/ 0 h 514912"/>
              <a:gd name="connsiteX5" fmla="*/ 1011269 w 1268724"/>
              <a:gd name="connsiteY5" fmla="*/ 0 h 514912"/>
              <a:gd name="connsiteX6" fmla="*/ 1268724 w 1268724"/>
              <a:gd name="connsiteY6" fmla="*/ 257456 h 514912"/>
              <a:gd name="connsiteX7" fmla="*/ 1011269 w 1268724"/>
              <a:gd name="connsiteY7" fmla="*/ 514911 h 514912"/>
              <a:gd name="connsiteX8" fmla="*/ 2 w 1268724"/>
              <a:gd name="connsiteY8" fmla="*/ 514911 h 514912"/>
              <a:gd name="connsiteX9" fmla="*/ 2 w 1268724"/>
              <a:gd name="connsiteY9" fmla="*/ 514910 h 514912"/>
              <a:gd name="connsiteX10" fmla="*/ 184729 w 1268724"/>
              <a:gd name="connsiteY10" fmla="*/ 257458 h 514912"/>
              <a:gd name="connsiteX11" fmla="*/ 2 w 1268724"/>
              <a:gd name="connsiteY11" fmla="*/ 5 h 51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8724" h="514912">
                <a:moveTo>
                  <a:pt x="0" y="3"/>
                </a:moveTo>
                <a:lnTo>
                  <a:pt x="2" y="5"/>
                </a:lnTo>
                <a:lnTo>
                  <a:pt x="2" y="514910"/>
                </a:lnTo>
                <a:lnTo>
                  <a:pt x="0" y="514912"/>
                </a:lnTo>
                <a:close/>
                <a:moveTo>
                  <a:pt x="2" y="0"/>
                </a:moveTo>
                <a:lnTo>
                  <a:pt x="1011269" y="0"/>
                </a:lnTo>
                <a:lnTo>
                  <a:pt x="1268724" y="257456"/>
                </a:lnTo>
                <a:lnTo>
                  <a:pt x="1011269" y="514911"/>
                </a:lnTo>
                <a:lnTo>
                  <a:pt x="2" y="514911"/>
                </a:lnTo>
                <a:lnTo>
                  <a:pt x="2" y="514910"/>
                </a:lnTo>
                <a:lnTo>
                  <a:pt x="184729" y="257458"/>
                </a:lnTo>
                <a:lnTo>
                  <a:pt x="2" y="5"/>
                </a:lnTo>
                <a:close/>
              </a:path>
            </a:pathLst>
          </a:custGeom>
          <a:gradFill flip="none" rotWithShape="1">
            <a:gsLst>
              <a:gs pos="0">
                <a:srgbClr val="B8BFE0">
                  <a:shade val="30000"/>
                  <a:satMod val="115000"/>
                </a:srgbClr>
              </a:gs>
              <a:gs pos="50000">
                <a:srgbClr val="B8BFE0">
                  <a:shade val="67500"/>
                  <a:satMod val="115000"/>
                </a:srgbClr>
              </a:gs>
              <a:gs pos="100000">
                <a:srgbClr val="B8BFE0">
                  <a:shade val="100000"/>
                  <a:satMod val="115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135" b="1" dirty="0">
                <a:solidFill>
                  <a:schemeClr val="tx1"/>
                </a:solidFill>
                <a:latin typeface="仿宋" panose="02010609060101010101" charset="-122"/>
                <a:ea typeface="微软雅黑" panose="020B0503020204020204" charset="-122"/>
                <a:cs typeface="仿宋" panose="02010609060101010101" charset="-122"/>
              </a:rPr>
              <a:t>万方书案</a:t>
            </a:r>
            <a:endParaRPr lang="zh-CN" altLang="en-US" sz="2135" b="1" dirty="0">
              <a:solidFill>
                <a:schemeClr val="tx1"/>
              </a:solidFill>
              <a:latin typeface="仿宋" panose="02010609060101010101" charset="-122"/>
              <a:ea typeface="微软雅黑" panose="020B0503020204020204" charset="-122"/>
              <a:cs typeface="仿宋" panose="02010609060101010101" charset="-122"/>
            </a:endParaRPr>
          </a:p>
        </p:txBody>
      </p:sp>
      <p:sp>
        <p:nvSpPr>
          <p:cNvPr id="49" name="任意多边形: 形状 34"/>
          <p:cNvSpPr/>
          <p:nvPr/>
        </p:nvSpPr>
        <p:spPr>
          <a:xfrm>
            <a:off x="8224276" y="4703466"/>
            <a:ext cx="1706313" cy="686549"/>
          </a:xfrm>
          <a:custGeom>
            <a:avLst/>
            <a:gdLst>
              <a:gd name="connsiteX0" fmla="*/ 0 w 1268724"/>
              <a:gd name="connsiteY0" fmla="*/ 3 h 514912"/>
              <a:gd name="connsiteX1" fmla="*/ 2 w 1268724"/>
              <a:gd name="connsiteY1" fmla="*/ 5 h 514912"/>
              <a:gd name="connsiteX2" fmla="*/ 2 w 1268724"/>
              <a:gd name="connsiteY2" fmla="*/ 514910 h 514912"/>
              <a:gd name="connsiteX3" fmla="*/ 0 w 1268724"/>
              <a:gd name="connsiteY3" fmla="*/ 514912 h 514912"/>
              <a:gd name="connsiteX4" fmla="*/ 2 w 1268724"/>
              <a:gd name="connsiteY4" fmla="*/ 0 h 514912"/>
              <a:gd name="connsiteX5" fmla="*/ 1011269 w 1268724"/>
              <a:gd name="connsiteY5" fmla="*/ 0 h 514912"/>
              <a:gd name="connsiteX6" fmla="*/ 1268724 w 1268724"/>
              <a:gd name="connsiteY6" fmla="*/ 257456 h 514912"/>
              <a:gd name="connsiteX7" fmla="*/ 1011269 w 1268724"/>
              <a:gd name="connsiteY7" fmla="*/ 514911 h 514912"/>
              <a:gd name="connsiteX8" fmla="*/ 2 w 1268724"/>
              <a:gd name="connsiteY8" fmla="*/ 514911 h 514912"/>
              <a:gd name="connsiteX9" fmla="*/ 2 w 1268724"/>
              <a:gd name="connsiteY9" fmla="*/ 514910 h 514912"/>
              <a:gd name="connsiteX10" fmla="*/ 184729 w 1268724"/>
              <a:gd name="connsiteY10" fmla="*/ 257458 h 514912"/>
              <a:gd name="connsiteX11" fmla="*/ 2 w 1268724"/>
              <a:gd name="connsiteY11" fmla="*/ 5 h 51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8724" h="514912">
                <a:moveTo>
                  <a:pt x="0" y="3"/>
                </a:moveTo>
                <a:lnTo>
                  <a:pt x="2" y="5"/>
                </a:lnTo>
                <a:lnTo>
                  <a:pt x="2" y="514910"/>
                </a:lnTo>
                <a:lnTo>
                  <a:pt x="0" y="514912"/>
                </a:lnTo>
                <a:close/>
                <a:moveTo>
                  <a:pt x="2" y="0"/>
                </a:moveTo>
                <a:lnTo>
                  <a:pt x="1011269" y="0"/>
                </a:lnTo>
                <a:lnTo>
                  <a:pt x="1268724" y="257456"/>
                </a:lnTo>
                <a:lnTo>
                  <a:pt x="1011269" y="514911"/>
                </a:lnTo>
                <a:lnTo>
                  <a:pt x="2" y="514911"/>
                </a:lnTo>
                <a:lnTo>
                  <a:pt x="2" y="514910"/>
                </a:lnTo>
                <a:lnTo>
                  <a:pt x="184729" y="257458"/>
                </a:lnTo>
                <a:lnTo>
                  <a:pt x="2" y="5"/>
                </a:lnTo>
                <a:close/>
              </a:path>
            </a:pathLst>
          </a:custGeom>
          <a:gradFill flip="none" rotWithShape="1">
            <a:gsLst>
              <a:gs pos="0">
                <a:srgbClr val="FCAAB2">
                  <a:shade val="30000"/>
                  <a:satMod val="115000"/>
                </a:srgbClr>
              </a:gs>
              <a:gs pos="50000">
                <a:srgbClr val="FCAAB2">
                  <a:shade val="67500"/>
                  <a:satMod val="115000"/>
                </a:srgbClr>
              </a:gs>
              <a:gs pos="100000">
                <a:srgbClr val="FCAAB2">
                  <a:shade val="100000"/>
                  <a:satMod val="115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135" b="1" dirty="0">
                <a:solidFill>
                  <a:schemeClr val="tx1"/>
                </a:solidFill>
                <a:latin typeface="仿宋" panose="02010609060101010101" charset="-122"/>
                <a:ea typeface="微软雅黑" panose="020B0503020204020204" charset="-122"/>
                <a:cs typeface="仿宋" panose="02010609060101010101" charset="-122"/>
              </a:rPr>
              <a:t>万方学术圈</a:t>
            </a:r>
            <a:endParaRPr lang="zh-CN" altLang="en-US" sz="2135" b="1" dirty="0">
              <a:solidFill>
                <a:schemeClr val="tx1"/>
              </a:solidFill>
              <a:latin typeface="仿宋" panose="02010609060101010101" charset="-122"/>
              <a:ea typeface="微软雅黑" panose="020B0503020204020204" charset="-122"/>
              <a:cs typeface="仿宋" panose="02010609060101010101" charset="-122"/>
            </a:endParaRPr>
          </a:p>
        </p:txBody>
      </p:sp>
      <p:sp>
        <p:nvSpPr>
          <p:cNvPr id="51" name="任意多边形: 形状 35"/>
          <p:cNvSpPr/>
          <p:nvPr/>
        </p:nvSpPr>
        <p:spPr>
          <a:xfrm>
            <a:off x="2241610" y="4703467"/>
            <a:ext cx="1352868" cy="686549"/>
          </a:xfrm>
          <a:custGeom>
            <a:avLst/>
            <a:gdLst>
              <a:gd name="connsiteX0" fmla="*/ 0 w 1268724"/>
              <a:gd name="connsiteY0" fmla="*/ 3 h 514912"/>
              <a:gd name="connsiteX1" fmla="*/ 2 w 1268724"/>
              <a:gd name="connsiteY1" fmla="*/ 5 h 514912"/>
              <a:gd name="connsiteX2" fmla="*/ 2 w 1268724"/>
              <a:gd name="connsiteY2" fmla="*/ 514910 h 514912"/>
              <a:gd name="connsiteX3" fmla="*/ 0 w 1268724"/>
              <a:gd name="connsiteY3" fmla="*/ 514912 h 514912"/>
              <a:gd name="connsiteX4" fmla="*/ 2 w 1268724"/>
              <a:gd name="connsiteY4" fmla="*/ 0 h 514912"/>
              <a:gd name="connsiteX5" fmla="*/ 1011269 w 1268724"/>
              <a:gd name="connsiteY5" fmla="*/ 0 h 514912"/>
              <a:gd name="connsiteX6" fmla="*/ 1268724 w 1268724"/>
              <a:gd name="connsiteY6" fmla="*/ 257456 h 514912"/>
              <a:gd name="connsiteX7" fmla="*/ 1011269 w 1268724"/>
              <a:gd name="connsiteY7" fmla="*/ 514911 h 514912"/>
              <a:gd name="connsiteX8" fmla="*/ 2 w 1268724"/>
              <a:gd name="connsiteY8" fmla="*/ 514911 h 514912"/>
              <a:gd name="connsiteX9" fmla="*/ 2 w 1268724"/>
              <a:gd name="connsiteY9" fmla="*/ 514910 h 514912"/>
              <a:gd name="connsiteX10" fmla="*/ 184729 w 1268724"/>
              <a:gd name="connsiteY10" fmla="*/ 257458 h 514912"/>
              <a:gd name="connsiteX11" fmla="*/ 2 w 1268724"/>
              <a:gd name="connsiteY11" fmla="*/ 5 h 51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8724" h="514912">
                <a:moveTo>
                  <a:pt x="0" y="3"/>
                </a:moveTo>
                <a:lnTo>
                  <a:pt x="2" y="5"/>
                </a:lnTo>
                <a:lnTo>
                  <a:pt x="2" y="514910"/>
                </a:lnTo>
                <a:lnTo>
                  <a:pt x="0" y="514912"/>
                </a:lnTo>
                <a:close/>
                <a:moveTo>
                  <a:pt x="2" y="0"/>
                </a:moveTo>
                <a:lnTo>
                  <a:pt x="1011269" y="0"/>
                </a:lnTo>
                <a:lnTo>
                  <a:pt x="1268724" y="257456"/>
                </a:lnTo>
                <a:lnTo>
                  <a:pt x="1011269" y="514911"/>
                </a:lnTo>
                <a:lnTo>
                  <a:pt x="2" y="514911"/>
                </a:lnTo>
                <a:lnTo>
                  <a:pt x="2" y="514910"/>
                </a:lnTo>
                <a:lnTo>
                  <a:pt x="184729" y="257458"/>
                </a:lnTo>
                <a:lnTo>
                  <a:pt x="2" y="5"/>
                </a:lnTo>
                <a:close/>
              </a:path>
            </a:pathLst>
          </a:custGeom>
          <a:gradFill flip="none" rotWithShape="1">
            <a:gsLst>
              <a:gs pos="0">
                <a:srgbClr val="9A1E5C">
                  <a:tint val="66000"/>
                  <a:satMod val="160000"/>
                </a:srgbClr>
              </a:gs>
              <a:gs pos="50000">
                <a:srgbClr val="9A1E5C">
                  <a:tint val="44500"/>
                  <a:satMod val="160000"/>
                </a:srgbClr>
              </a:gs>
              <a:gs pos="100000">
                <a:srgbClr val="9A1E5C">
                  <a:tint val="23500"/>
                  <a:satMod val="160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135" b="1" dirty="0">
                <a:solidFill>
                  <a:schemeClr val="tx1"/>
                </a:solidFill>
                <a:latin typeface="仿宋" panose="02010609060101010101" charset="-122"/>
                <a:ea typeface="微软雅黑" panose="020B0503020204020204" charset="-122"/>
                <a:cs typeface="仿宋" panose="02010609060101010101" charset="-122"/>
              </a:rPr>
              <a:t>万方分析</a:t>
            </a:r>
            <a:endParaRPr lang="zh-CN" altLang="en-US" sz="2135" b="1" dirty="0">
              <a:solidFill>
                <a:schemeClr val="tx1"/>
              </a:solidFill>
              <a:latin typeface="仿宋" panose="02010609060101010101" charset="-122"/>
              <a:ea typeface="微软雅黑" panose="020B0503020204020204" charset="-122"/>
              <a:cs typeface="仿宋" panose="02010609060101010101" charset="-122"/>
            </a:endParaRPr>
          </a:p>
        </p:txBody>
      </p:sp>
      <p:sp>
        <p:nvSpPr>
          <p:cNvPr id="52" name="任意多边形: 形状 36"/>
          <p:cNvSpPr/>
          <p:nvPr/>
        </p:nvSpPr>
        <p:spPr>
          <a:xfrm>
            <a:off x="6639883" y="4716902"/>
            <a:ext cx="1352868" cy="686549"/>
          </a:xfrm>
          <a:custGeom>
            <a:avLst/>
            <a:gdLst>
              <a:gd name="connsiteX0" fmla="*/ 0 w 1268724"/>
              <a:gd name="connsiteY0" fmla="*/ 3 h 514912"/>
              <a:gd name="connsiteX1" fmla="*/ 2 w 1268724"/>
              <a:gd name="connsiteY1" fmla="*/ 5 h 514912"/>
              <a:gd name="connsiteX2" fmla="*/ 2 w 1268724"/>
              <a:gd name="connsiteY2" fmla="*/ 514910 h 514912"/>
              <a:gd name="connsiteX3" fmla="*/ 0 w 1268724"/>
              <a:gd name="connsiteY3" fmla="*/ 514912 h 514912"/>
              <a:gd name="connsiteX4" fmla="*/ 2 w 1268724"/>
              <a:gd name="connsiteY4" fmla="*/ 0 h 514912"/>
              <a:gd name="connsiteX5" fmla="*/ 1011269 w 1268724"/>
              <a:gd name="connsiteY5" fmla="*/ 0 h 514912"/>
              <a:gd name="connsiteX6" fmla="*/ 1268724 w 1268724"/>
              <a:gd name="connsiteY6" fmla="*/ 257456 h 514912"/>
              <a:gd name="connsiteX7" fmla="*/ 1011269 w 1268724"/>
              <a:gd name="connsiteY7" fmla="*/ 514911 h 514912"/>
              <a:gd name="connsiteX8" fmla="*/ 2 w 1268724"/>
              <a:gd name="connsiteY8" fmla="*/ 514911 h 514912"/>
              <a:gd name="connsiteX9" fmla="*/ 2 w 1268724"/>
              <a:gd name="connsiteY9" fmla="*/ 514910 h 514912"/>
              <a:gd name="connsiteX10" fmla="*/ 184729 w 1268724"/>
              <a:gd name="connsiteY10" fmla="*/ 257458 h 514912"/>
              <a:gd name="connsiteX11" fmla="*/ 2 w 1268724"/>
              <a:gd name="connsiteY11" fmla="*/ 5 h 51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8724" h="514912">
                <a:moveTo>
                  <a:pt x="0" y="3"/>
                </a:moveTo>
                <a:lnTo>
                  <a:pt x="2" y="5"/>
                </a:lnTo>
                <a:lnTo>
                  <a:pt x="2" y="514910"/>
                </a:lnTo>
                <a:lnTo>
                  <a:pt x="0" y="514912"/>
                </a:lnTo>
                <a:close/>
                <a:moveTo>
                  <a:pt x="2" y="0"/>
                </a:moveTo>
                <a:lnTo>
                  <a:pt x="1011269" y="0"/>
                </a:lnTo>
                <a:lnTo>
                  <a:pt x="1268724" y="257456"/>
                </a:lnTo>
                <a:lnTo>
                  <a:pt x="1011269" y="514911"/>
                </a:lnTo>
                <a:lnTo>
                  <a:pt x="2" y="514911"/>
                </a:lnTo>
                <a:lnTo>
                  <a:pt x="2" y="514910"/>
                </a:lnTo>
                <a:lnTo>
                  <a:pt x="184729" y="257458"/>
                </a:lnTo>
                <a:lnTo>
                  <a:pt x="2" y="5"/>
                </a:lnTo>
                <a:close/>
              </a:path>
            </a:pathLst>
          </a:custGeom>
          <a:gradFill flip="none" rotWithShape="1">
            <a:gsLst>
              <a:gs pos="0">
                <a:srgbClr val="49A3C3">
                  <a:tint val="66000"/>
                  <a:satMod val="160000"/>
                </a:srgbClr>
              </a:gs>
              <a:gs pos="50000">
                <a:srgbClr val="49A3C3">
                  <a:tint val="44500"/>
                  <a:satMod val="160000"/>
                </a:srgbClr>
              </a:gs>
              <a:gs pos="100000">
                <a:srgbClr val="49A3C3">
                  <a:tint val="23500"/>
                  <a:satMod val="160000"/>
                </a:srgbClr>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135" b="1" dirty="0">
                <a:solidFill>
                  <a:schemeClr val="tx1"/>
                </a:solidFill>
                <a:latin typeface="仿宋" panose="02010609060101010101" charset="-122"/>
                <a:ea typeface="微软雅黑" panose="020B0503020204020204" charset="-122"/>
                <a:cs typeface="仿宋" panose="02010609060101010101" charset="-122"/>
              </a:rPr>
              <a:t>万方检测</a:t>
            </a:r>
            <a:endParaRPr lang="zh-CN" altLang="en-US" sz="2135" b="1" dirty="0">
              <a:solidFill>
                <a:schemeClr val="tx1"/>
              </a:solidFill>
              <a:latin typeface="仿宋" panose="02010609060101010101" charset="-122"/>
              <a:ea typeface="微软雅黑" panose="020B0503020204020204" charset="-122"/>
              <a:cs typeface="仿宋" panose="02010609060101010101" charset="-122"/>
            </a:endParaRPr>
          </a:p>
        </p:txBody>
      </p:sp>
      <p:sp>
        <p:nvSpPr>
          <p:cNvPr id="53" name="任意多边形: 形状 37"/>
          <p:cNvSpPr/>
          <p:nvPr/>
        </p:nvSpPr>
        <p:spPr>
          <a:xfrm>
            <a:off x="5209814" y="4703467"/>
            <a:ext cx="1352868" cy="686549"/>
          </a:xfrm>
          <a:custGeom>
            <a:avLst/>
            <a:gdLst>
              <a:gd name="connsiteX0" fmla="*/ 0 w 1268724"/>
              <a:gd name="connsiteY0" fmla="*/ 3 h 514912"/>
              <a:gd name="connsiteX1" fmla="*/ 2 w 1268724"/>
              <a:gd name="connsiteY1" fmla="*/ 5 h 514912"/>
              <a:gd name="connsiteX2" fmla="*/ 2 w 1268724"/>
              <a:gd name="connsiteY2" fmla="*/ 514910 h 514912"/>
              <a:gd name="connsiteX3" fmla="*/ 0 w 1268724"/>
              <a:gd name="connsiteY3" fmla="*/ 514912 h 514912"/>
              <a:gd name="connsiteX4" fmla="*/ 2 w 1268724"/>
              <a:gd name="connsiteY4" fmla="*/ 0 h 514912"/>
              <a:gd name="connsiteX5" fmla="*/ 1011269 w 1268724"/>
              <a:gd name="connsiteY5" fmla="*/ 0 h 514912"/>
              <a:gd name="connsiteX6" fmla="*/ 1268724 w 1268724"/>
              <a:gd name="connsiteY6" fmla="*/ 257456 h 514912"/>
              <a:gd name="connsiteX7" fmla="*/ 1011269 w 1268724"/>
              <a:gd name="connsiteY7" fmla="*/ 514911 h 514912"/>
              <a:gd name="connsiteX8" fmla="*/ 2 w 1268724"/>
              <a:gd name="connsiteY8" fmla="*/ 514911 h 514912"/>
              <a:gd name="connsiteX9" fmla="*/ 2 w 1268724"/>
              <a:gd name="connsiteY9" fmla="*/ 514910 h 514912"/>
              <a:gd name="connsiteX10" fmla="*/ 184729 w 1268724"/>
              <a:gd name="connsiteY10" fmla="*/ 257458 h 514912"/>
              <a:gd name="connsiteX11" fmla="*/ 2 w 1268724"/>
              <a:gd name="connsiteY11" fmla="*/ 5 h 51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8724" h="514912">
                <a:moveTo>
                  <a:pt x="0" y="3"/>
                </a:moveTo>
                <a:lnTo>
                  <a:pt x="2" y="5"/>
                </a:lnTo>
                <a:lnTo>
                  <a:pt x="2" y="514910"/>
                </a:lnTo>
                <a:lnTo>
                  <a:pt x="0" y="514912"/>
                </a:lnTo>
                <a:close/>
                <a:moveTo>
                  <a:pt x="2" y="0"/>
                </a:moveTo>
                <a:lnTo>
                  <a:pt x="1011269" y="0"/>
                </a:lnTo>
                <a:lnTo>
                  <a:pt x="1268724" y="257456"/>
                </a:lnTo>
                <a:lnTo>
                  <a:pt x="1011269" y="514911"/>
                </a:lnTo>
                <a:lnTo>
                  <a:pt x="2" y="514911"/>
                </a:lnTo>
                <a:lnTo>
                  <a:pt x="2" y="514910"/>
                </a:lnTo>
                <a:lnTo>
                  <a:pt x="184729" y="257458"/>
                </a:lnTo>
                <a:lnTo>
                  <a:pt x="2" y="5"/>
                </a:lnTo>
                <a:close/>
              </a:path>
            </a:pathLst>
          </a:custGeom>
          <a:gradFill flip="none" rotWithShape="1">
            <a:gsLst>
              <a:gs pos="0">
                <a:srgbClr val="BA1C43">
                  <a:tint val="66000"/>
                  <a:satMod val="160000"/>
                </a:srgbClr>
              </a:gs>
              <a:gs pos="50000">
                <a:srgbClr val="BA1C43">
                  <a:tint val="44500"/>
                  <a:satMod val="160000"/>
                </a:srgbClr>
              </a:gs>
              <a:gs pos="100000">
                <a:srgbClr val="BA1C43">
                  <a:tint val="23500"/>
                  <a:satMod val="160000"/>
                </a:srgbClr>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135" b="1" dirty="0">
                <a:solidFill>
                  <a:schemeClr val="tx1"/>
                </a:solidFill>
                <a:latin typeface="仿宋" panose="02010609060101010101" charset="-122"/>
                <a:ea typeface="微软雅黑" panose="020B0503020204020204" charset="-122"/>
                <a:cs typeface="仿宋" panose="02010609060101010101" charset="-122"/>
              </a:rPr>
              <a:t>万方移动</a:t>
            </a:r>
            <a:endParaRPr lang="zh-CN" altLang="en-US" sz="2135" b="1" dirty="0">
              <a:solidFill>
                <a:schemeClr val="tx1"/>
              </a:solidFill>
              <a:latin typeface="仿宋" panose="02010609060101010101" charset="-122"/>
              <a:ea typeface="微软雅黑" panose="020B0503020204020204" charset="-122"/>
              <a:cs typeface="仿宋" panose="02010609060101010101" charset="-122"/>
            </a:endParaRPr>
          </a:p>
        </p:txBody>
      </p:sp>
      <p:sp>
        <p:nvSpPr>
          <p:cNvPr id="54" name="文本框 53"/>
          <p:cNvSpPr txBox="1"/>
          <p:nvPr/>
        </p:nvSpPr>
        <p:spPr>
          <a:xfrm>
            <a:off x="738828" y="2729848"/>
            <a:ext cx="1596115" cy="1817370"/>
          </a:xfrm>
          <a:prstGeom prst="rect">
            <a:avLst/>
          </a:prstGeom>
          <a:noFill/>
        </p:spPr>
        <p:txBody>
          <a:bodyPr wrap="square" lIns="91440" tIns="45720" rIns="91440" bIns="45720" rtlCol="0">
            <a:spAutoFit/>
          </a:bodyPr>
          <a:lstStyle>
            <a:defPPr>
              <a:defRPr lang="zh-CN"/>
            </a:defPPr>
            <a:lvl1pPr>
              <a:lnSpc>
                <a:spcPct val="120000"/>
              </a:lnSpc>
              <a:defRPr>
                <a:solidFill>
                  <a:srgbClr val="1D273B"/>
                </a:solidFill>
                <a:latin typeface="微软雅黑 Light" panose="020B0502040204020203" pitchFamily="34" charset="-122"/>
                <a:ea typeface="微软雅黑 Light" panose="020B0502040204020203" pitchFamily="34" charset="-122"/>
              </a:defRPr>
            </a:lvl1pPr>
          </a:lstStyle>
          <a:p>
            <a:pPr marL="285750" indent="-285750">
              <a:lnSpc>
                <a:spcPct val="150000"/>
              </a:lnSpc>
              <a:buFont typeface="Arial" panose="020B0604020202020204" pitchFamily="34" charset="0"/>
              <a:buChar char="•"/>
            </a:pPr>
            <a:r>
              <a:rPr lang="zh-CN" altLang="en-US" sz="1865" b="1" dirty="0">
                <a:solidFill>
                  <a:schemeClr val="tx1"/>
                </a:solidFill>
                <a:latin typeface="微软雅黑" panose="020B0503020204020204" charset="-122"/>
                <a:ea typeface="微软雅黑" panose="020B0503020204020204" charset="-122"/>
                <a:cs typeface="仿宋" panose="02010609060101010101" charset="-122"/>
              </a:rPr>
              <a:t>智能检索</a:t>
            </a:r>
            <a:endParaRPr lang="en-US" altLang="zh-CN" sz="1865" b="1" dirty="0">
              <a:solidFill>
                <a:schemeClr val="tx1"/>
              </a:solidFill>
              <a:latin typeface="微软雅黑" panose="020B0503020204020204" charset="-122"/>
              <a:ea typeface="微软雅黑" panose="020B0503020204020204" charset="-122"/>
              <a:cs typeface="仿宋" panose="02010609060101010101" charset="-122"/>
            </a:endParaRPr>
          </a:p>
          <a:p>
            <a:pPr marL="285750" indent="-285750">
              <a:lnSpc>
                <a:spcPct val="150000"/>
              </a:lnSpc>
              <a:buFont typeface="Arial" panose="020B0604020202020204" pitchFamily="34" charset="0"/>
              <a:buChar char="•"/>
            </a:pPr>
            <a:r>
              <a:rPr lang="zh-CN" altLang="en-US" sz="1865" b="1" dirty="0">
                <a:solidFill>
                  <a:schemeClr val="tx1"/>
                </a:solidFill>
                <a:latin typeface="微软雅黑" panose="020B0503020204020204" charset="-122"/>
                <a:ea typeface="微软雅黑" panose="020B0503020204020204" charset="-122"/>
                <a:cs typeface="仿宋" panose="02010609060101010101" charset="-122"/>
              </a:rPr>
              <a:t>多维揭示</a:t>
            </a:r>
            <a:endParaRPr lang="en-US" altLang="zh-CN" sz="1865" b="1" dirty="0">
              <a:solidFill>
                <a:schemeClr val="tx1"/>
              </a:solidFill>
              <a:latin typeface="微软雅黑" panose="020B0503020204020204" charset="-122"/>
              <a:ea typeface="微软雅黑" panose="020B0503020204020204" charset="-122"/>
              <a:cs typeface="仿宋" panose="02010609060101010101" charset="-122"/>
            </a:endParaRPr>
          </a:p>
          <a:p>
            <a:pPr marL="285750" indent="-285750">
              <a:lnSpc>
                <a:spcPct val="150000"/>
              </a:lnSpc>
              <a:buFont typeface="Arial" panose="020B0604020202020204" pitchFamily="34" charset="0"/>
              <a:buChar char="•"/>
            </a:pPr>
            <a:r>
              <a:rPr lang="zh-CN" altLang="en-US" sz="1865" b="1" dirty="0">
                <a:solidFill>
                  <a:schemeClr val="tx1"/>
                </a:solidFill>
                <a:latin typeface="微软雅黑" panose="020B0503020204020204" charset="-122"/>
                <a:ea typeface="微软雅黑" panose="020B0503020204020204" charset="-122"/>
                <a:cs typeface="仿宋" panose="02010609060101010101" charset="-122"/>
              </a:rPr>
              <a:t>保障获取</a:t>
            </a:r>
            <a:endParaRPr lang="zh-CN" altLang="en-US" sz="1865" b="1" dirty="0">
              <a:solidFill>
                <a:schemeClr val="tx1"/>
              </a:solidFill>
              <a:latin typeface="微软雅黑" panose="020B0503020204020204" charset="-122"/>
              <a:ea typeface="微软雅黑" panose="020B0503020204020204" charset="-122"/>
              <a:cs typeface="仿宋" panose="02010609060101010101" charset="-122"/>
            </a:endParaRPr>
          </a:p>
          <a:p>
            <a:pPr marL="285750" indent="-285750">
              <a:lnSpc>
                <a:spcPct val="150000"/>
              </a:lnSpc>
              <a:buFont typeface="Arial" panose="020B0604020202020204" pitchFamily="34" charset="0"/>
              <a:buChar char="•"/>
            </a:pPr>
            <a:r>
              <a:rPr lang="zh-CN" altLang="en-US" sz="1865" b="1" dirty="0">
                <a:solidFill>
                  <a:schemeClr val="tx1"/>
                </a:solidFill>
                <a:latin typeface="微软雅黑" panose="020B0503020204020204" charset="-122"/>
                <a:ea typeface="微软雅黑" panose="020B0503020204020204" charset="-122"/>
                <a:cs typeface="仿宋" panose="02010609060101010101" charset="-122"/>
              </a:rPr>
              <a:t>便捷操作</a:t>
            </a:r>
            <a:endParaRPr lang="en-US" altLang="zh-CN" sz="1865" b="1" dirty="0">
              <a:solidFill>
                <a:schemeClr val="tx1"/>
              </a:solidFill>
              <a:latin typeface="微软雅黑" panose="020B0503020204020204" charset="-122"/>
              <a:ea typeface="微软雅黑" panose="020B0503020204020204" charset="-122"/>
              <a:cs typeface="仿宋" panose="02010609060101010101" charset="-122"/>
            </a:endParaRPr>
          </a:p>
        </p:txBody>
      </p:sp>
      <p:sp>
        <p:nvSpPr>
          <p:cNvPr id="55" name="文本框 54"/>
          <p:cNvSpPr txBox="1"/>
          <p:nvPr/>
        </p:nvSpPr>
        <p:spPr>
          <a:xfrm>
            <a:off x="3765076" y="2729992"/>
            <a:ext cx="1600309" cy="1817370"/>
          </a:xfrm>
          <a:prstGeom prst="rect">
            <a:avLst/>
          </a:prstGeom>
          <a:noFill/>
        </p:spPr>
        <p:txBody>
          <a:bodyPr wrap="square" lIns="91440" tIns="45720" rIns="91440" bIns="45720" rtlCol="0">
            <a:spAutoFit/>
          </a:bodyPr>
          <a:lstStyle>
            <a:defPPr>
              <a:defRPr lang="zh-CN"/>
            </a:defPPr>
            <a:lvl1pPr>
              <a:lnSpc>
                <a:spcPct val="120000"/>
              </a:lnSpc>
              <a:defRPr>
                <a:solidFill>
                  <a:srgbClr val="1D273B"/>
                </a:solidFill>
                <a:latin typeface="微软雅黑 Light" panose="020B0502040204020203" pitchFamily="34" charset="-122"/>
                <a:ea typeface="微软雅黑 Light" panose="020B0502040204020203" pitchFamily="34" charset="-122"/>
              </a:defRPr>
            </a:lvl1pPr>
          </a:lstStyle>
          <a:p>
            <a:pPr marL="285750" indent="-285750">
              <a:lnSpc>
                <a:spcPct val="150000"/>
              </a:lnSpc>
              <a:buFont typeface="Arial" panose="020B0604020202020204" pitchFamily="34" charset="0"/>
              <a:buChar char="•"/>
            </a:pPr>
            <a:r>
              <a:rPr lang="zh-CN" altLang="en-US" sz="1865" b="1" dirty="0">
                <a:solidFill>
                  <a:schemeClr val="tx1"/>
                </a:solidFill>
                <a:latin typeface="微软雅黑" panose="020B0503020204020204" charset="-122"/>
                <a:ea typeface="微软雅黑" panose="020B0503020204020204" charset="-122"/>
                <a:cs typeface="仿宋" panose="02010609060101010101" charset="-122"/>
              </a:rPr>
              <a:t>学术空间</a:t>
            </a:r>
            <a:endParaRPr lang="en-US" altLang="zh-CN" sz="1865" b="1" dirty="0">
              <a:solidFill>
                <a:schemeClr val="tx1"/>
              </a:solidFill>
              <a:latin typeface="微软雅黑" panose="020B0503020204020204" charset="-122"/>
              <a:ea typeface="微软雅黑" panose="020B0503020204020204" charset="-122"/>
              <a:cs typeface="仿宋" panose="02010609060101010101" charset="-122"/>
            </a:endParaRPr>
          </a:p>
          <a:p>
            <a:pPr marL="285750" indent="-285750">
              <a:lnSpc>
                <a:spcPct val="150000"/>
              </a:lnSpc>
              <a:buFont typeface="Arial" panose="020B0604020202020204" pitchFamily="34" charset="0"/>
              <a:buChar char="•"/>
            </a:pPr>
            <a:r>
              <a:rPr lang="zh-CN" altLang="en-US" sz="1865" b="1" dirty="0">
                <a:solidFill>
                  <a:schemeClr val="tx1"/>
                </a:solidFill>
                <a:latin typeface="微软雅黑" panose="020B0503020204020204" charset="-122"/>
                <a:ea typeface="微软雅黑" panose="020B0503020204020204" charset="-122"/>
                <a:cs typeface="仿宋" panose="02010609060101010101" charset="-122"/>
              </a:rPr>
              <a:t>文献管理</a:t>
            </a:r>
            <a:endParaRPr lang="en-US" altLang="zh-CN" sz="1865" b="1" dirty="0">
              <a:solidFill>
                <a:schemeClr val="tx1"/>
              </a:solidFill>
              <a:latin typeface="微软雅黑" panose="020B0503020204020204" charset="-122"/>
              <a:ea typeface="微软雅黑" panose="020B0503020204020204" charset="-122"/>
              <a:cs typeface="仿宋" panose="02010609060101010101" charset="-122"/>
            </a:endParaRPr>
          </a:p>
          <a:p>
            <a:pPr marL="285750" indent="-285750">
              <a:lnSpc>
                <a:spcPct val="150000"/>
              </a:lnSpc>
              <a:buFont typeface="Arial" panose="020B0604020202020204" pitchFamily="34" charset="0"/>
              <a:buChar char="•"/>
            </a:pPr>
            <a:r>
              <a:rPr lang="zh-CN" altLang="en-US" sz="1865" b="1" dirty="0">
                <a:solidFill>
                  <a:schemeClr val="tx1"/>
                </a:solidFill>
                <a:latin typeface="微软雅黑" panose="020B0503020204020204" charset="-122"/>
                <a:ea typeface="微软雅黑" panose="020B0503020204020204" charset="-122"/>
                <a:cs typeface="仿宋" panose="02010609060101010101" charset="-122"/>
              </a:rPr>
              <a:t>知识追踪</a:t>
            </a:r>
            <a:endParaRPr lang="en-US" altLang="zh-CN" sz="1865" b="1" dirty="0">
              <a:solidFill>
                <a:schemeClr val="tx1"/>
              </a:solidFill>
              <a:latin typeface="微软雅黑" panose="020B0503020204020204" charset="-122"/>
              <a:ea typeface="微软雅黑" panose="020B0503020204020204" charset="-122"/>
              <a:cs typeface="仿宋" panose="02010609060101010101" charset="-122"/>
            </a:endParaRPr>
          </a:p>
          <a:p>
            <a:pPr marL="285750" indent="-285750">
              <a:lnSpc>
                <a:spcPct val="150000"/>
              </a:lnSpc>
              <a:buFont typeface="Arial" panose="020B0604020202020204" pitchFamily="34" charset="0"/>
              <a:buChar char="•"/>
            </a:pPr>
            <a:r>
              <a:rPr lang="zh-CN" altLang="en-US" sz="1865" b="1" dirty="0">
                <a:solidFill>
                  <a:schemeClr val="tx1"/>
                </a:solidFill>
                <a:latin typeface="微软雅黑" panose="020B0503020204020204" charset="-122"/>
                <a:ea typeface="微软雅黑" panose="020B0503020204020204" charset="-122"/>
                <a:cs typeface="仿宋" panose="02010609060101010101" charset="-122"/>
              </a:rPr>
              <a:t>嵌入支撑</a:t>
            </a:r>
            <a:endParaRPr lang="zh-CN" altLang="en-US" sz="1865" b="1" dirty="0">
              <a:solidFill>
                <a:schemeClr val="tx1"/>
              </a:solidFill>
              <a:latin typeface="微软雅黑" panose="020B0503020204020204" charset="-122"/>
              <a:ea typeface="微软雅黑" panose="020B0503020204020204" charset="-122"/>
              <a:cs typeface="仿宋" panose="02010609060101010101" charset="-122"/>
            </a:endParaRPr>
          </a:p>
        </p:txBody>
      </p:sp>
      <p:sp>
        <p:nvSpPr>
          <p:cNvPr id="56" name="文本框 55"/>
          <p:cNvSpPr txBox="1"/>
          <p:nvPr/>
        </p:nvSpPr>
        <p:spPr>
          <a:xfrm>
            <a:off x="8354055" y="2729576"/>
            <a:ext cx="1699548" cy="1817370"/>
          </a:xfrm>
          <a:prstGeom prst="rect">
            <a:avLst/>
          </a:prstGeom>
          <a:noFill/>
        </p:spPr>
        <p:txBody>
          <a:bodyPr wrap="square" lIns="91440" tIns="45720" rIns="91440" bIns="45720" rtlCol="0">
            <a:spAutoFit/>
          </a:bodyPr>
          <a:lstStyle>
            <a:defPPr>
              <a:defRPr lang="zh-CN"/>
            </a:defPPr>
            <a:lvl1pPr>
              <a:lnSpc>
                <a:spcPct val="120000"/>
              </a:lnSpc>
              <a:defRPr>
                <a:solidFill>
                  <a:srgbClr val="1D273B"/>
                </a:solidFill>
                <a:latin typeface="微软雅黑 Light" panose="020B0502040204020203" pitchFamily="34" charset="-122"/>
                <a:ea typeface="微软雅黑 Light" panose="020B0502040204020203" pitchFamily="34" charset="-122"/>
              </a:defRPr>
            </a:lvl1pPr>
          </a:lstStyle>
          <a:p>
            <a:pPr marL="285750" indent="-285750">
              <a:lnSpc>
                <a:spcPct val="150000"/>
              </a:lnSpc>
              <a:buFont typeface="Arial" panose="020B0604020202020204" pitchFamily="34" charset="0"/>
              <a:buChar char="•"/>
            </a:pPr>
            <a:r>
              <a:rPr lang="zh-CN" altLang="en-US" sz="1865" b="1" dirty="0">
                <a:solidFill>
                  <a:schemeClr val="tx1"/>
                </a:solidFill>
                <a:latin typeface="微软雅黑" panose="020B0503020204020204" charset="-122"/>
                <a:ea typeface="微软雅黑" panose="020B0503020204020204" charset="-122"/>
                <a:cs typeface="仿宋" panose="02010609060101010101" charset="-122"/>
              </a:rPr>
              <a:t>学术分享</a:t>
            </a:r>
            <a:endParaRPr lang="en-US" altLang="zh-CN" sz="1865" b="1" dirty="0">
              <a:solidFill>
                <a:schemeClr val="tx1"/>
              </a:solidFill>
              <a:latin typeface="微软雅黑" panose="020B0503020204020204" charset="-122"/>
              <a:ea typeface="微软雅黑" panose="020B0503020204020204" charset="-122"/>
              <a:cs typeface="仿宋" panose="02010609060101010101" charset="-122"/>
            </a:endParaRPr>
          </a:p>
          <a:p>
            <a:pPr marL="285750" indent="-285750">
              <a:lnSpc>
                <a:spcPct val="150000"/>
              </a:lnSpc>
              <a:buFont typeface="Arial" panose="020B0604020202020204" pitchFamily="34" charset="0"/>
              <a:buChar char="•"/>
            </a:pPr>
            <a:r>
              <a:rPr lang="zh-CN" altLang="en-US" sz="1865" b="1" dirty="0">
                <a:solidFill>
                  <a:schemeClr val="tx1"/>
                </a:solidFill>
                <a:latin typeface="微软雅黑" panose="020B0503020204020204" charset="-122"/>
                <a:ea typeface="微软雅黑" panose="020B0503020204020204" charset="-122"/>
                <a:cs typeface="仿宋" panose="02010609060101010101" charset="-122"/>
              </a:rPr>
              <a:t>生态网络</a:t>
            </a:r>
            <a:endParaRPr lang="en-US" altLang="zh-CN" sz="1865" b="1" dirty="0">
              <a:solidFill>
                <a:schemeClr val="tx1"/>
              </a:solidFill>
              <a:latin typeface="微软雅黑" panose="020B0503020204020204" charset="-122"/>
              <a:ea typeface="微软雅黑" panose="020B0503020204020204" charset="-122"/>
              <a:cs typeface="仿宋" panose="02010609060101010101" charset="-122"/>
            </a:endParaRPr>
          </a:p>
          <a:p>
            <a:pPr marL="285750" indent="-285750">
              <a:lnSpc>
                <a:spcPct val="150000"/>
              </a:lnSpc>
              <a:buFont typeface="Arial" panose="020B0604020202020204" pitchFamily="34" charset="0"/>
              <a:buChar char="•"/>
            </a:pPr>
            <a:r>
              <a:rPr lang="zh-CN" altLang="en-US" sz="1865" b="1" dirty="0">
                <a:solidFill>
                  <a:schemeClr val="tx1"/>
                </a:solidFill>
                <a:latin typeface="微软雅黑" panose="020B0503020204020204" charset="-122"/>
                <a:ea typeface="微软雅黑" panose="020B0503020204020204" charset="-122"/>
                <a:cs typeface="仿宋" panose="02010609060101010101" charset="-122"/>
              </a:rPr>
              <a:t>学者主页</a:t>
            </a:r>
            <a:endParaRPr lang="en-US" altLang="zh-CN" sz="1865" b="1" dirty="0">
              <a:solidFill>
                <a:schemeClr val="tx1"/>
              </a:solidFill>
              <a:latin typeface="微软雅黑" panose="020B0503020204020204" charset="-122"/>
              <a:ea typeface="微软雅黑" panose="020B0503020204020204" charset="-122"/>
              <a:cs typeface="仿宋" panose="02010609060101010101" charset="-122"/>
            </a:endParaRPr>
          </a:p>
          <a:p>
            <a:pPr marL="285750" indent="-285750">
              <a:lnSpc>
                <a:spcPct val="150000"/>
              </a:lnSpc>
              <a:buFont typeface="Arial" panose="020B0604020202020204" pitchFamily="34" charset="0"/>
              <a:buChar char="•"/>
            </a:pPr>
            <a:r>
              <a:rPr lang="zh-CN" altLang="en-US" sz="1865" b="1" dirty="0">
                <a:solidFill>
                  <a:schemeClr val="tx1"/>
                </a:solidFill>
                <a:latin typeface="微软雅黑" panose="020B0503020204020204" charset="-122"/>
                <a:ea typeface="微软雅黑" panose="020B0503020204020204" charset="-122"/>
                <a:cs typeface="仿宋" panose="02010609060101010101" charset="-122"/>
              </a:rPr>
              <a:t>成果认证</a:t>
            </a:r>
            <a:endParaRPr lang="en-US" altLang="zh-CN" sz="1865" b="1" dirty="0">
              <a:solidFill>
                <a:schemeClr val="tx1"/>
              </a:solidFill>
              <a:latin typeface="微软雅黑" panose="020B0503020204020204" charset="-122"/>
              <a:ea typeface="微软雅黑" panose="020B0503020204020204" charset="-122"/>
              <a:cs typeface="仿宋" panose="02010609060101010101" charset="-122"/>
            </a:endParaRPr>
          </a:p>
        </p:txBody>
      </p:sp>
      <p:sp>
        <p:nvSpPr>
          <p:cNvPr id="58" name="文本框 57"/>
          <p:cNvSpPr txBox="1"/>
          <p:nvPr/>
        </p:nvSpPr>
        <p:spPr>
          <a:xfrm>
            <a:off x="2213574" y="2729907"/>
            <a:ext cx="1638675" cy="1817370"/>
          </a:xfrm>
          <a:prstGeom prst="rect">
            <a:avLst/>
          </a:prstGeom>
          <a:noFill/>
        </p:spPr>
        <p:txBody>
          <a:bodyPr wrap="square" lIns="91440" tIns="45720" rIns="91440" bIns="45720" rtlCol="0">
            <a:spAutoFit/>
          </a:bodyPr>
          <a:lstStyle>
            <a:defPPr>
              <a:defRPr lang="zh-CN"/>
            </a:defPPr>
            <a:lvl1pPr>
              <a:lnSpc>
                <a:spcPct val="120000"/>
              </a:lnSpc>
              <a:defRPr>
                <a:solidFill>
                  <a:srgbClr val="1D273B"/>
                </a:solidFill>
                <a:latin typeface="微软雅黑 Light" panose="020B0502040204020203" pitchFamily="34" charset="-122"/>
                <a:ea typeface="微软雅黑 Light" panose="020B0502040204020203" pitchFamily="34" charset="-122"/>
              </a:defRPr>
            </a:lvl1pPr>
          </a:lstStyle>
          <a:p>
            <a:pPr marL="285750" indent="-285750">
              <a:lnSpc>
                <a:spcPct val="150000"/>
              </a:lnSpc>
              <a:buFont typeface="Arial" panose="020B0604020202020204" pitchFamily="34" charset="0"/>
              <a:buChar char="•"/>
            </a:pPr>
            <a:r>
              <a:rPr lang="zh-CN" altLang="en-US" sz="1865" b="1" dirty="0">
                <a:solidFill>
                  <a:schemeClr val="tx1"/>
                </a:solidFill>
                <a:latin typeface="微软雅黑" panose="020B0503020204020204" charset="-122"/>
                <a:ea typeface="微软雅黑" panose="020B0503020204020204" charset="-122"/>
                <a:cs typeface="仿宋" panose="02010609060101010101" charset="-122"/>
              </a:rPr>
              <a:t>知识图谱</a:t>
            </a:r>
            <a:endParaRPr lang="en-US" altLang="zh-CN" sz="1865" b="1" dirty="0">
              <a:solidFill>
                <a:schemeClr val="tx1"/>
              </a:solidFill>
              <a:latin typeface="微软雅黑" panose="020B0503020204020204" charset="-122"/>
              <a:ea typeface="微软雅黑" panose="020B0503020204020204" charset="-122"/>
              <a:cs typeface="仿宋" panose="02010609060101010101" charset="-122"/>
            </a:endParaRPr>
          </a:p>
          <a:p>
            <a:pPr marL="285750" indent="-285750">
              <a:lnSpc>
                <a:spcPct val="150000"/>
              </a:lnSpc>
              <a:buFont typeface="Arial" panose="020B0604020202020204" pitchFamily="34" charset="0"/>
              <a:buChar char="•"/>
            </a:pPr>
            <a:r>
              <a:rPr lang="zh-CN" altLang="en-US" sz="1865" b="1" dirty="0">
                <a:solidFill>
                  <a:schemeClr val="tx1"/>
                </a:solidFill>
                <a:latin typeface="微软雅黑" panose="020B0503020204020204" charset="-122"/>
                <a:ea typeface="微软雅黑" panose="020B0503020204020204" charset="-122"/>
                <a:cs typeface="仿宋" panose="02010609060101010101" charset="-122"/>
              </a:rPr>
              <a:t>学术评价</a:t>
            </a:r>
            <a:endParaRPr lang="en-US" altLang="zh-CN" sz="1865" b="1" dirty="0">
              <a:solidFill>
                <a:schemeClr val="tx1"/>
              </a:solidFill>
              <a:latin typeface="微软雅黑" panose="020B0503020204020204" charset="-122"/>
              <a:ea typeface="微软雅黑" panose="020B0503020204020204" charset="-122"/>
              <a:cs typeface="仿宋" panose="02010609060101010101" charset="-122"/>
            </a:endParaRPr>
          </a:p>
          <a:p>
            <a:pPr marL="285750" indent="-285750">
              <a:lnSpc>
                <a:spcPct val="150000"/>
              </a:lnSpc>
              <a:buFont typeface="Arial" panose="020B0604020202020204" pitchFamily="34" charset="0"/>
              <a:buChar char="•"/>
            </a:pPr>
            <a:r>
              <a:rPr lang="zh-CN" altLang="en-US" sz="1865" b="1" dirty="0">
                <a:solidFill>
                  <a:schemeClr val="tx1"/>
                </a:solidFill>
                <a:latin typeface="微软雅黑" panose="020B0503020204020204" charset="-122"/>
                <a:ea typeface="微软雅黑" panose="020B0503020204020204" charset="-122"/>
                <a:cs typeface="仿宋" panose="02010609060101010101" charset="-122"/>
              </a:rPr>
              <a:t>科研关系</a:t>
            </a:r>
            <a:endParaRPr lang="en-US" altLang="zh-CN" sz="1865" b="1" dirty="0">
              <a:solidFill>
                <a:schemeClr val="tx1"/>
              </a:solidFill>
              <a:latin typeface="微软雅黑" panose="020B0503020204020204" charset="-122"/>
              <a:ea typeface="微软雅黑" panose="020B0503020204020204" charset="-122"/>
              <a:cs typeface="仿宋" panose="02010609060101010101" charset="-122"/>
            </a:endParaRPr>
          </a:p>
          <a:p>
            <a:pPr marL="285750" indent="-285750">
              <a:lnSpc>
                <a:spcPct val="150000"/>
              </a:lnSpc>
              <a:buFont typeface="Arial" panose="020B0604020202020204" pitchFamily="34" charset="0"/>
              <a:buChar char="•"/>
            </a:pPr>
            <a:r>
              <a:rPr lang="zh-CN" altLang="en-US" sz="1865" b="1" dirty="0">
                <a:solidFill>
                  <a:schemeClr val="tx1"/>
                </a:solidFill>
                <a:latin typeface="微软雅黑" panose="020B0503020204020204" charset="-122"/>
                <a:ea typeface="微软雅黑" panose="020B0503020204020204" charset="-122"/>
                <a:cs typeface="仿宋" panose="02010609060101010101" charset="-122"/>
              </a:rPr>
              <a:t>决策辅助</a:t>
            </a:r>
            <a:endParaRPr lang="en-US" altLang="zh-CN" sz="1865" b="1" dirty="0">
              <a:solidFill>
                <a:schemeClr val="tx1"/>
              </a:solidFill>
              <a:latin typeface="微软雅黑" panose="020B0503020204020204" charset="-122"/>
              <a:ea typeface="微软雅黑" panose="020B0503020204020204" charset="-122"/>
              <a:cs typeface="仿宋" panose="02010609060101010101" charset="-122"/>
            </a:endParaRPr>
          </a:p>
        </p:txBody>
      </p:sp>
      <p:sp>
        <p:nvSpPr>
          <p:cNvPr id="64" name="文本框 63"/>
          <p:cNvSpPr txBox="1"/>
          <p:nvPr/>
        </p:nvSpPr>
        <p:spPr>
          <a:xfrm>
            <a:off x="6626522" y="2729572"/>
            <a:ext cx="2059776" cy="1817370"/>
          </a:xfrm>
          <a:prstGeom prst="rect">
            <a:avLst/>
          </a:prstGeom>
          <a:noFill/>
        </p:spPr>
        <p:txBody>
          <a:bodyPr wrap="square" lIns="91440" tIns="45720" rIns="91440" bIns="45720" rtlCol="0">
            <a:spAutoFit/>
          </a:bodyPr>
          <a:lstStyle>
            <a:defPPr>
              <a:defRPr lang="zh-CN"/>
            </a:defPPr>
            <a:lvl1pPr>
              <a:lnSpc>
                <a:spcPct val="120000"/>
              </a:lnSpc>
              <a:defRPr>
                <a:solidFill>
                  <a:srgbClr val="1D273B"/>
                </a:solidFill>
                <a:latin typeface="微软雅黑 Light" panose="020B0502040204020203" pitchFamily="34" charset="-122"/>
                <a:ea typeface="微软雅黑 Light" panose="020B0502040204020203" pitchFamily="34" charset="-122"/>
              </a:defRPr>
            </a:lvl1pPr>
          </a:lstStyle>
          <a:p>
            <a:pPr marL="285750" indent="-285750">
              <a:lnSpc>
                <a:spcPct val="150000"/>
              </a:lnSpc>
              <a:buFont typeface="Arial" panose="020B0604020202020204" pitchFamily="34" charset="0"/>
              <a:buChar char="•"/>
            </a:pPr>
            <a:r>
              <a:rPr lang="zh-CN" altLang="en-US" sz="1865" b="1" dirty="0">
                <a:solidFill>
                  <a:schemeClr val="tx1"/>
                </a:solidFill>
                <a:latin typeface="微软雅黑" panose="020B0503020204020204" charset="-122"/>
                <a:ea typeface="微软雅黑" panose="020B0503020204020204" charset="-122"/>
                <a:cs typeface="仿宋" panose="02010609060101010101" charset="-122"/>
              </a:rPr>
              <a:t>检测更快</a:t>
            </a:r>
            <a:endParaRPr lang="en-US" altLang="zh-CN" sz="1865" b="1" dirty="0">
              <a:solidFill>
                <a:schemeClr val="tx1"/>
              </a:solidFill>
              <a:latin typeface="微软雅黑" panose="020B0503020204020204" charset="-122"/>
              <a:ea typeface="微软雅黑" panose="020B0503020204020204" charset="-122"/>
              <a:cs typeface="仿宋" panose="02010609060101010101" charset="-122"/>
            </a:endParaRPr>
          </a:p>
          <a:p>
            <a:pPr marL="285750" indent="-285750">
              <a:lnSpc>
                <a:spcPct val="150000"/>
              </a:lnSpc>
              <a:buFont typeface="Arial" panose="020B0604020202020204" pitchFamily="34" charset="0"/>
              <a:buChar char="•"/>
            </a:pPr>
            <a:r>
              <a:rPr lang="zh-CN" altLang="en-US" sz="1865" b="1" dirty="0">
                <a:solidFill>
                  <a:schemeClr val="tx1"/>
                </a:solidFill>
                <a:latin typeface="微软雅黑" panose="020B0503020204020204" charset="-122"/>
                <a:ea typeface="微软雅黑" panose="020B0503020204020204" charset="-122"/>
                <a:cs typeface="仿宋" panose="02010609060101010101" charset="-122"/>
              </a:rPr>
              <a:t>结果更准</a:t>
            </a:r>
            <a:endParaRPr lang="en-US" altLang="zh-CN" sz="1865" b="1" dirty="0">
              <a:solidFill>
                <a:schemeClr val="tx1"/>
              </a:solidFill>
              <a:latin typeface="微软雅黑" panose="020B0503020204020204" charset="-122"/>
              <a:ea typeface="微软雅黑" panose="020B0503020204020204" charset="-122"/>
              <a:cs typeface="仿宋" panose="02010609060101010101" charset="-122"/>
            </a:endParaRPr>
          </a:p>
          <a:p>
            <a:pPr marL="285750" indent="-285750">
              <a:lnSpc>
                <a:spcPct val="150000"/>
              </a:lnSpc>
              <a:buFont typeface="Arial" panose="020B0604020202020204" pitchFamily="34" charset="0"/>
              <a:buChar char="•"/>
            </a:pPr>
            <a:r>
              <a:rPr lang="zh-CN" altLang="en-US" sz="1865" b="1" dirty="0">
                <a:solidFill>
                  <a:schemeClr val="tx1"/>
                </a:solidFill>
                <a:latin typeface="微软雅黑" panose="020B0503020204020204" charset="-122"/>
                <a:ea typeface="微软雅黑" panose="020B0503020204020204" charset="-122"/>
                <a:cs typeface="仿宋" panose="02010609060101010101" charset="-122"/>
              </a:rPr>
              <a:t>精准场景覆盖</a:t>
            </a:r>
            <a:endParaRPr lang="en-US" altLang="zh-CN" sz="1865" b="1" dirty="0">
              <a:solidFill>
                <a:schemeClr val="tx1"/>
              </a:solidFill>
              <a:latin typeface="微软雅黑" panose="020B0503020204020204" charset="-122"/>
              <a:ea typeface="微软雅黑" panose="020B0503020204020204" charset="-122"/>
              <a:cs typeface="仿宋" panose="02010609060101010101" charset="-122"/>
            </a:endParaRPr>
          </a:p>
          <a:p>
            <a:pPr marL="285750" indent="-285750">
              <a:lnSpc>
                <a:spcPct val="150000"/>
              </a:lnSpc>
              <a:buFont typeface="Arial" panose="020B0604020202020204" pitchFamily="34" charset="0"/>
              <a:buChar char="•"/>
            </a:pPr>
            <a:r>
              <a:rPr lang="zh-CN" altLang="en-US" sz="1865" b="1" dirty="0">
                <a:solidFill>
                  <a:schemeClr val="tx1"/>
                </a:solidFill>
                <a:latin typeface="微软雅黑" panose="020B0503020204020204" charset="-122"/>
                <a:ea typeface="微软雅黑" panose="020B0503020204020204" charset="-122"/>
                <a:cs typeface="仿宋" panose="02010609060101010101" charset="-122"/>
              </a:rPr>
              <a:t>可视化报告</a:t>
            </a:r>
            <a:endParaRPr lang="en-US" altLang="zh-CN" sz="1865" b="1" dirty="0">
              <a:solidFill>
                <a:schemeClr val="tx1"/>
              </a:solidFill>
              <a:latin typeface="微软雅黑" panose="020B0503020204020204" charset="-122"/>
              <a:ea typeface="微软雅黑" panose="020B0503020204020204" charset="-122"/>
              <a:cs typeface="仿宋" panose="02010609060101010101" charset="-122"/>
            </a:endParaRPr>
          </a:p>
        </p:txBody>
      </p:sp>
      <p:sp>
        <p:nvSpPr>
          <p:cNvPr id="65" name="文本框 64"/>
          <p:cNvSpPr txBox="1"/>
          <p:nvPr/>
        </p:nvSpPr>
        <p:spPr>
          <a:xfrm>
            <a:off x="5209832" y="2730138"/>
            <a:ext cx="2059776" cy="1817370"/>
          </a:xfrm>
          <a:prstGeom prst="rect">
            <a:avLst/>
          </a:prstGeom>
          <a:noFill/>
        </p:spPr>
        <p:txBody>
          <a:bodyPr wrap="square" lIns="91440" tIns="45720" rIns="91440" bIns="45720" rtlCol="0">
            <a:spAutoFit/>
          </a:bodyPr>
          <a:lstStyle>
            <a:defPPr>
              <a:defRPr lang="zh-CN"/>
            </a:defPPr>
            <a:lvl1pPr>
              <a:lnSpc>
                <a:spcPct val="120000"/>
              </a:lnSpc>
              <a:defRPr>
                <a:solidFill>
                  <a:srgbClr val="1D273B"/>
                </a:solidFill>
                <a:latin typeface="微软雅黑 Light" panose="020B0502040204020203" pitchFamily="34" charset="-122"/>
                <a:ea typeface="微软雅黑 Light" panose="020B0502040204020203" pitchFamily="34" charset="-122"/>
              </a:defRPr>
            </a:lvl1pPr>
          </a:lstStyle>
          <a:p>
            <a:pPr marL="285750" indent="-285750">
              <a:lnSpc>
                <a:spcPct val="150000"/>
              </a:lnSpc>
              <a:buFont typeface="Arial" panose="020B0604020202020204" pitchFamily="34" charset="0"/>
              <a:buChar char="•"/>
            </a:pPr>
            <a:r>
              <a:rPr lang="zh-CN" altLang="en-US" sz="1865" b="1" dirty="0">
                <a:solidFill>
                  <a:schemeClr val="tx1"/>
                </a:solidFill>
                <a:latin typeface="微软雅黑" panose="020B0503020204020204" charset="-122"/>
                <a:ea typeface="微软雅黑" panose="020B0503020204020204" charset="-122"/>
                <a:cs typeface="仿宋" panose="02010609060101010101" charset="-122"/>
              </a:rPr>
              <a:t>优选文献</a:t>
            </a:r>
            <a:endParaRPr lang="en-US" altLang="zh-CN" sz="1865" b="1" dirty="0">
              <a:solidFill>
                <a:schemeClr val="tx1"/>
              </a:solidFill>
              <a:latin typeface="微软雅黑" panose="020B0503020204020204" charset="-122"/>
              <a:ea typeface="微软雅黑" panose="020B0503020204020204" charset="-122"/>
              <a:cs typeface="仿宋" panose="02010609060101010101" charset="-122"/>
            </a:endParaRPr>
          </a:p>
          <a:p>
            <a:pPr marL="285750" indent="-285750">
              <a:lnSpc>
                <a:spcPct val="150000"/>
              </a:lnSpc>
              <a:buFont typeface="Arial" panose="020B0604020202020204" pitchFamily="34" charset="0"/>
              <a:buChar char="•"/>
            </a:pPr>
            <a:r>
              <a:rPr lang="zh-CN" altLang="en-US" sz="1865" b="1" dirty="0">
                <a:solidFill>
                  <a:schemeClr val="tx1"/>
                </a:solidFill>
                <a:latin typeface="微软雅黑" panose="020B0503020204020204" charset="-122"/>
                <a:ea typeface="微软雅黑" panose="020B0503020204020204" charset="-122"/>
                <a:cs typeface="仿宋" panose="02010609060101010101" charset="-122"/>
              </a:rPr>
              <a:t>检索工具</a:t>
            </a:r>
            <a:endParaRPr lang="en-US" altLang="zh-CN" sz="1865" b="1" dirty="0">
              <a:solidFill>
                <a:schemeClr val="tx1"/>
              </a:solidFill>
              <a:latin typeface="微软雅黑" panose="020B0503020204020204" charset="-122"/>
              <a:ea typeface="微软雅黑" panose="020B0503020204020204" charset="-122"/>
              <a:cs typeface="仿宋" panose="02010609060101010101" charset="-122"/>
            </a:endParaRPr>
          </a:p>
          <a:p>
            <a:pPr marL="285750" indent="-285750">
              <a:lnSpc>
                <a:spcPct val="150000"/>
              </a:lnSpc>
              <a:buFont typeface="Arial" panose="020B0604020202020204" pitchFamily="34" charset="0"/>
              <a:buChar char="•"/>
            </a:pPr>
            <a:r>
              <a:rPr lang="zh-CN" altLang="en-US" sz="1865" b="1" dirty="0">
                <a:solidFill>
                  <a:schemeClr val="tx1"/>
                </a:solidFill>
                <a:latin typeface="微软雅黑" panose="020B0503020204020204" charset="-122"/>
                <a:ea typeface="微软雅黑" panose="020B0503020204020204" charset="-122"/>
                <a:cs typeface="仿宋" panose="02010609060101010101" charset="-122"/>
              </a:rPr>
              <a:t>领域动态</a:t>
            </a:r>
            <a:endParaRPr lang="en-US" altLang="zh-CN" sz="1865" b="1" dirty="0">
              <a:solidFill>
                <a:schemeClr val="tx1"/>
              </a:solidFill>
              <a:latin typeface="微软雅黑" panose="020B0503020204020204" charset="-122"/>
              <a:ea typeface="微软雅黑" panose="020B0503020204020204" charset="-122"/>
              <a:cs typeface="仿宋" panose="02010609060101010101" charset="-122"/>
            </a:endParaRPr>
          </a:p>
          <a:p>
            <a:pPr marL="285750" indent="-285750">
              <a:lnSpc>
                <a:spcPct val="150000"/>
              </a:lnSpc>
              <a:buFont typeface="Arial" panose="020B0604020202020204" pitchFamily="34" charset="0"/>
              <a:buChar char="•"/>
            </a:pPr>
            <a:r>
              <a:rPr lang="zh-CN" altLang="en-US" sz="1865" b="1" dirty="0">
                <a:solidFill>
                  <a:schemeClr val="tx1"/>
                </a:solidFill>
                <a:latin typeface="微软雅黑" panose="020B0503020204020204" charset="-122"/>
                <a:ea typeface="微软雅黑" panose="020B0503020204020204" charset="-122"/>
                <a:cs typeface="仿宋" panose="02010609060101010101" charset="-122"/>
              </a:rPr>
              <a:t>嵌入服务</a:t>
            </a:r>
            <a:endParaRPr lang="en-US" altLang="zh-CN" sz="1865" b="1" dirty="0">
              <a:solidFill>
                <a:schemeClr val="tx1"/>
              </a:solidFill>
              <a:latin typeface="微软雅黑" panose="020B0503020204020204" charset="-122"/>
              <a:ea typeface="微软雅黑" panose="020B0503020204020204" charset="-122"/>
              <a:cs typeface="仿宋" panose="02010609060101010101" charset="-122"/>
            </a:endParaRPr>
          </a:p>
        </p:txBody>
      </p:sp>
      <p:sp>
        <p:nvSpPr>
          <p:cNvPr id="68" name="任意多边形: 形状 21"/>
          <p:cNvSpPr/>
          <p:nvPr/>
        </p:nvSpPr>
        <p:spPr>
          <a:xfrm>
            <a:off x="10025663" y="4721510"/>
            <a:ext cx="1352868" cy="686549"/>
          </a:xfrm>
          <a:custGeom>
            <a:avLst/>
            <a:gdLst>
              <a:gd name="connsiteX0" fmla="*/ 0 w 1268724"/>
              <a:gd name="connsiteY0" fmla="*/ 3 h 514912"/>
              <a:gd name="connsiteX1" fmla="*/ 2 w 1268724"/>
              <a:gd name="connsiteY1" fmla="*/ 5 h 514912"/>
              <a:gd name="connsiteX2" fmla="*/ 2 w 1268724"/>
              <a:gd name="connsiteY2" fmla="*/ 514910 h 514912"/>
              <a:gd name="connsiteX3" fmla="*/ 0 w 1268724"/>
              <a:gd name="connsiteY3" fmla="*/ 514912 h 514912"/>
              <a:gd name="connsiteX4" fmla="*/ 2 w 1268724"/>
              <a:gd name="connsiteY4" fmla="*/ 0 h 514912"/>
              <a:gd name="connsiteX5" fmla="*/ 1011269 w 1268724"/>
              <a:gd name="connsiteY5" fmla="*/ 0 h 514912"/>
              <a:gd name="connsiteX6" fmla="*/ 1268724 w 1268724"/>
              <a:gd name="connsiteY6" fmla="*/ 257456 h 514912"/>
              <a:gd name="connsiteX7" fmla="*/ 1011269 w 1268724"/>
              <a:gd name="connsiteY7" fmla="*/ 514911 h 514912"/>
              <a:gd name="connsiteX8" fmla="*/ 2 w 1268724"/>
              <a:gd name="connsiteY8" fmla="*/ 514911 h 514912"/>
              <a:gd name="connsiteX9" fmla="*/ 2 w 1268724"/>
              <a:gd name="connsiteY9" fmla="*/ 514910 h 514912"/>
              <a:gd name="connsiteX10" fmla="*/ 184729 w 1268724"/>
              <a:gd name="connsiteY10" fmla="*/ 257458 h 514912"/>
              <a:gd name="connsiteX11" fmla="*/ 2 w 1268724"/>
              <a:gd name="connsiteY11" fmla="*/ 5 h 51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8724" h="514912">
                <a:moveTo>
                  <a:pt x="0" y="3"/>
                </a:moveTo>
                <a:lnTo>
                  <a:pt x="2" y="5"/>
                </a:lnTo>
                <a:lnTo>
                  <a:pt x="2" y="514910"/>
                </a:lnTo>
                <a:lnTo>
                  <a:pt x="0" y="514912"/>
                </a:lnTo>
                <a:close/>
                <a:moveTo>
                  <a:pt x="2" y="0"/>
                </a:moveTo>
                <a:lnTo>
                  <a:pt x="1011269" y="0"/>
                </a:lnTo>
                <a:lnTo>
                  <a:pt x="1268724" y="257456"/>
                </a:lnTo>
                <a:lnTo>
                  <a:pt x="1011269" y="514911"/>
                </a:lnTo>
                <a:lnTo>
                  <a:pt x="2" y="514911"/>
                </a:lnTo>
                <a:lnTo>
                  <a:pt x="2" y="514910"/>
                </a:lnTo>
                <a:lnTo>
                  <a:pt x="184729" y="257458"/>
                </a:lnTo>
                <a:lnTo>
                  <a:pt x="2" y="5"/>
                </a:lnTo>
                <a:close/>
              </a:path>
            </a:pathLst>
          </a:cu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135" b="1" dirty="0">
                <a:solidFill>
                  <a:schemeClr val="tx1"/>
                </a:solidFill>
                <a:latin typeface="仿宋" panose="02010609060101010101" charset="-122"/>
                <a:ea typeface="微软雅黑" panose="020B0503020204020204" charset="-122"/>
                <a:cs typeface="仿宋" panose="02010609060101010101" charset="-122"/>
              </a:rPr>
              <a:t>万方选题</a:t>
            </a:r>
            <a:endParaRPr lang="zh-CN" altLang="en-US" sz="2135" b="1" dirty="0">
              <a:solidFill>
                <a:schemeClr val="tx1"/>
              </a:solidFill>
              <a:latin typeface="仿宋" panose="02010609060101010101" charset="-122"/>
              <a:ea typeface="微软雅黑" panose="020B0503020204020204" charset="-122"/>
              <a:cs typeface="仿宋" panose="02010609060101010101" charset="-122"/>
            </a:endParaRPr>
          </a:p>
        </p:txBody>
      </p:sp>
      <p:sp>
        <p:nvSpPr>
          <p:cNvPr id="69" name="文本框 68"/>
          <p:cNvSpPr txBox="1"/>
          <p:nvPr/>
        </p:nvSpPr>
        <p:spPr>
          <a:xfrm>
            <a:off x="10025461" y="2729576"/>
            <a:ext cx="1699548" cy="1817370"/>
          </a:xfrm>
          <a:prstGeom prst="rect">
            <a:avLst/>
          </a:prstGeom>
          <a:noFill/>
        </p:spPr>
        <p:txBody>
          <a:bodyPr wrap="square" lIns="91440" tIns="45720" rIns="91440" bIns="45720" rtlCol="0">
            <a:spAutoFit/>
          </a:bodyPr>
          <a:lstStyle>
            <a:defPPr>
              <a:defRPr lang="zh-CN"/>
            </a:defPPr>
            <a:lvl1pPr>
              <a:lnSpc>
                <a:spcPct val="120000"/>
              </a:lnSpc>
              <a:defRPr>
                <a:solidFill>
                  <a:srgbClr val="1D273B"/>
                </a:solidFill>
                <a:latin typeface="微软雅黑 Light" panose="020B0502040204020203" pitchFamily="34" charset="-122"/>
                <a:ea typeface="微软雅黑 Light" panose="020B0502040204020203" pitchFamily="34" charset="-122"/>
              </a:defRPr>
            </a:lvl1pPr>
          </a:lstStyle>
          <a:p>
            <a:pPr marL="285750" indent="-285750">
              <a:lnSpc>
                <a:spcPct val="150000"/>
              </a:lnSpc>
              <a:buFont typeface="Arial" panose="020B0604020202020204" pitchFamily="34" charset="0"/>
              <a:buChar char="•"/>
            </a:pPr>
            <a:r>
              <a:rPr lang="zh-CN" altLang="en-US" sz="1865" b="1" dirty="0">
                <a:solidFill>
                  <a:schemeClr val="tx1"/>
                </a:solidFill>
                <a:latin typeface="微软雅黑" panose="020B0503020204020204" charset="-122"/>
                <a:ea typeface="微软雅黑" panose="020B0503020204020204" charset="-122"/>
                <a:cs typeface="仿宋" panose="02010609060101010101" charset="-122"/>
              </a:rPr>
              <a:t>海量资源</a:t>
            </a:r>
            <a:endParaRPr lang="en-US" altLang="zh-CN" sz="1865" b="1" dirty="0">
              <a:solidFill>
                <a:schemeClr val="tx1"/>
              </a:solidFill>
              <a:latin typeface="微软雅黑" panose="020B0503020204020204" charset="-122"/>
              <a:ea typeface="微软雅黑" panose="020B0503020204020204" charset="-122"/>
              <a:cs typeface="仿宋" panose="02010609060101010101" charset="-122"/>
            </a:endParaRPr>
          </a:p>
          <a:p>
            <a:pPr marL="285750" indent="-285750">
              <a:lnSpc>
                <a:spcPct val="150000"/>
              </a:lnSpc>
              <a:buFont typeface="Arial" panose="020B0604020202020204" pitchFamily="34" charset="0"/>
              <a:buChar char="•"/>
            </a:pPr>
            <a:r>
              <a:rPr lang="zh-CN" altLang="en-US" sz="1865" b="1" dirty="0">
                <a:solidFill>
                  <a:schemeClr val="tx1"/>
                </a:solidFill>
                <a:latin typeface="微软雅黑" panose="020B0503020204020204" charset="-122"/>
                <a:ea typeface="微软雅黑" panose="020B0503020204020204" charset="-122"/>
                <a:cs typeface="仿宋" panose="02010609060101010101" charset="-122"/>
              </a:rPr>
              <a:t>深度挖掘</a:t>
            </a:r>
            <a:endParaRPr lang="en-US" altLang="zh-CN" sz="1865" b="1" dirty="0">
              <a:solidFill>
                <a:schemeClr val="tx1"/>
              </a:solidFill>
              <a:latin typeface="微软雅黑" panose="020B0503020204020204" charset="-122"/>
              <a:ea typeface="微软雅黑" panose="020B0503020204020204" charset="-122"/>
              <a:cs typeface="仿宋" panose="02010609060101010101" charset="-122"/>
            </a:endParaRPr>
          </a:p>
          <a:p>
            <a:pPr marL="285750" indent="-285750">
              <a:lnSpc>
                <a:spcPct val="150000"/>
              </a:lnSpc>
              <a:buFont typeface="Arial" panose="020B0604020202020204" pitchFamily="34" charset="0"/>
              <a:buChar char="•"/>
            </a:pPr>
            <a:r>
              <a:rPr lang="zh-CN" altLang="en-US" sz="1865" b="1" dirty="0">
                <a:solidFill>
                  <a:schemeClr val="tx1"/>
                </a:solidFill>
                <a:latin typeface="微软雅黑" panose="020B0503020204020204" charset="-122"/>
                <a:ea typeface="微软雅黑" panose="020B0503020204020204" charset="-122"/>
                <a:cs typeface="仿宋" panose="02010609060101010101" charset="-122"/>
              </a:rPr>
              <a:t>选题评估</a:t>
            </a:r>
            <a:endParaRPr lang="en-US" altLang="zh-CN" sz="1865" b="1" dirty="0">
              <a:solidFill>
                <a:schemeClr val="tx1"/>
              </a:solidFill>
              <a:latin typeface="微软雅黑" panose="020B0503020204020204" charset="-122"/>
              <a:ea typeface="微软雅黑" panose="020B0503020204020204" charset="-122"/>
              <a:cs typeface="仿宋" panose="02010609060101010101" charset="-122"/>
            </a:endParaRPr>
          </a:p>
          <a:p>
            <a:pPr marL="285750" indent="-285750">
              <a:lnSpc>
                <a:spcPct val="150000"/>
              </a:lnSpc>
              <a:buFont typeface="Arial" panose="020B0604020202020204" pitchFamily="34" charset="0"/>
              <a:buChar char="•"/>
            </a:pPr>
            <a:r>
              <a:rPr lang="zh-CN" altLang="en-US" sz="1865" b="1" dirty="0">
                <a:solidFill>
                  <a:schemeClr val="tx1"/>
                </a:solidFill>
                <a:latin typeface="微软雅黑" panose="020B0503020204020204" charset="-122"/>
                <a:ea typeface="微软雅黑" panose="020B0503020204020204" charset="-122"/>
                <a:cs typeface="仿宋" panose="02010609060101010101" charset="-122"/>
              </a:rPr>
              <a:t>学者合作</a:t>
            </a:r>
            <a:endParaRPr lang="en-US" altLang="zh-CN" sz="1865" b="1" dirty="0">
              <a:solidFill>
                <a:schemeClr val="tx1"/>
              </a:solidFill>
              <a:latin typeface="微软雅黑" panose="020B0503020204020204" charset="-122"/>
              <a:ea typeface="微软雅黑" panose="020B0503020204020204" charset="-122"/>
              <a:cs typeface="仿宋" panose="02010609060101010101"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pic>
        <p:nvPicPr>
          <p:cNvPr id="8" name="图片 7"/>
          <p:cNvPicPr>
            <a:picLocks noChangeAspect="1"/>
          </p:cNvPicPr>
          <p:nvPr/>
        </p:nvPicPr>
        <p:blipFill>
          <a:blip r:embed="rId4"/>
          <a:stretch>
            <a:fillRect/>
          </a:stretch>
        </p:blipFill>
        <p:spPr>
          <a:xfrm>
            <a:off x="3088640" y="2219325"/>
            <a:ext cx="8672195" cy="1433195"/>
          </a:xfrm>
          <a:prstGeom prst="rect">
            <a:avLst/>
          </a:prstGeom>
        </p:spPr>
      </p:pic>
      <p:cxnSp>
        <p:nvCxnSpPr>
          <p:cNvPr id="11" name="直接连接符 10"/>
          <p:cNvCxnSpPr/>
          <p:nvPr>
            <p:custDataLst>
              <p:tags r:id="rId5"/>
            </p:custDataLst>
          </p:nvPr>
        </p:nvCxnSpPr>
        <p:spPr>
          <a:xfrm>
            <a:off x="2551803" y="4335211"/>
            <a:ext cx="9159765" cy="0"/>
          </a:xfrm>
          <a:prstGeom prst="line">
            <a:avLst/>
          </a:prstGeom>
          <a:ln w="28575">
            <a:solidFill>
              <a:srgbClr val="A7A7A7"/>
            </a:solidFill>
            <a:headEnd type="oval"/>
            <a:tailEnd type="oval"/>
          </a:ln>
        </p:spPr>
        <p:style>
          <a:lnRef idx="1">
            <a:srgbClr val="207CBC"/>
          </a:lnRef>
          <a:fillRef idx="0">
            <a:srgbClr val="207CBC"/>
          </a:fillRef>
          <a:effectRef idx="0">
            <a:srgbClr val="207CBC"/>
          </a:effectRef>
          <a:fontRef idx="minor">
            <a:sysClr val="windowText" lastClr="000000"/>
          </a:fontRef>
        </p:style>
      </p:cxnSp>
      <p:cxnSp>
        <p:nvCxnSpPr>
          <p:cNvPr id="12" name="直接连接符 11"/>
          <p:cNvCxnSpPr/>
          <p:nvPr>
            <p:custDataLst>
              <p:tags r:id="rId6"/>
            </p:custDataLst>
          </p:nvPr>
        </p:nvCxnSpPr>
        <p:spPr>
          <a:xfrm>
            <a:off x="4735163" y="4335210"/>
            <a:ext cx="0" cy="1828801"/>
          </a:xfrm>
          <a:prstGeom prst="line">
            <a:avLst/>
          </a:prstGeom>
          <a:ln w="28575">
            <a:solidFill>
              <a:srgbClr val="A7A7A7"/>
            </a:solidFill>
            <a:headEnd type="oval"/>
            <a:tailEnd type="oval"/>
          </a:ln>
        </p:spPr>
        <p:style>
          <a:lnRef idx="1">
            <a:srgbClr val="207CBC"/>
          </a:lnRef>
          <a:fillRef idx="0">
            <a:srgbClr val="207CBC"/>
          </a:fillRef>
          <a:effectRef idx="0">
            <a:srgbClr val="207CBC"/>
          </a:effectRef>
          <a:fontRef idx="minor">
            <a:sysClr val="windowText" lastClr="000000"/>
          </a:fontRef>
        </p:style>
      </p:cxnSp>
      <p:cxnSp>
        <p:nvCxnSpPr>
          <p:cNvPr id="33" name="直接连接符 32"/>
          <p:cNvCxnSpPr/>
          <p:nvPr>
            <p:custDataLst>
              <p:tags r:id="rId7"/>
            </p:custDataLst>
          </p:nvPr>
        </p:nvCxnSpPr>
        <p:spPr>
          <a:xfrm>
            <a:off x="7167801" y="4335210"/>
            <a:ext cx="0" cy="1828801"/>
          </a:xfrm>
          <a:prstGeom prst="line">
            <a:avLst/>
          </a:prstGeom>
          <a:ln w="28575">
            <a:solidFill>
              <a:srgbClr val="A7A7A7"/>
            </a:solidFill>
            <a:headEnd type="oval"/>
            <a:tailEnd type="oval"/>
          </a:ln>
        </p:spPr>
        <p:style>
          <a:lnRef idx="1">
            <a:srgbClr val="207CBC"/>
          </a:lnRef>
          <a:fillRef idx="0">
            <a:srgbClr val="207CBC"/>
          </a:fillRef>
          <a:effectRef idx="0">
            <a:srgbClr val="207CBC"/>
          </a:effectRef>
          <a:fontRef idx="minor">
            <a:sysClr val="windowText" lastClr="000000"/>
          </a:fontRef>
        </p:style>
      </p:cxnSp>
      <p:cxnSp>
        <p:nvCxnSpPr>
          <p:cNvPr id="35" name="直接连接符 34"/>
          <p:cNvCxnSpPr/>
          <p:nvPr>
            <p:custDataLst>
              <p:tags r:id="rId8"/>
            </p:custDataLst>
          </p:nvPr>
        </p:nvCxnSpPr>
        <p:spPr>
          <a:xfrm>
            <a:off x="9600439" y="4335210"/>
            <a:ext cx="0" cy="1828801"/>
          </a:xfrm>
          <a:prstGeom prst="line">
            <a:avLst/>
          </a:prstGeom>
          <a:ln w="28575">
            <a:solidFill>
              <a:srgbClr val="A7A7A7"/>
            </a:solidFill>
            <a:headEnd type="oval"/>
            <a:tailEnd type="oval"/>
          </a:ln>
        </p:spPr>
        <p:style>
          <a:lnRef idx="1">
            <a:srgbClr val="207CBC"/>
          </a:lnRef>
          <a:fillRef idx="0">
            <a:srgbClr val="207CBC"/>
          </a:fillRef>
          <a:effectRef idx="0">
            <a:srgbClr val="207CBC"/>
          </a:effectRef>
          <a:fontRef idx="minor">
            <a:sysClr val="windowText" lastClr="000000"/>
          </a:fontRef>
        </p:style>
      </p:cxnSp>
      <p:grpSp>
        <p:nvGrpSpPr>
          <p:cNvPr id="13" name="组合 12"/>
          <p:cNvGrpSpPr/>
          <p:nvPr>
            <p:custDataLst>
              <p:tags r:id="rId9"/>
            </p:custDataLst>
          </p:nvPr>
        </p:nvGrpSpPr>
        <p:grpSpPr>
          <a:xfrm>
            <a:off x="10112632" y="3878628"/>
            <a:ext cx="1440000" cy="2347222"/>
            <a:chOff x="9061072" y="2002838"/>
            <a:chExt cx="1440000" cy="2347222"/>
          </a:xfrm>
        </p:grpSpPr>
        <p:sp>
          <p:nvSpPr>
            <p:cNvPr id="41" name="椭圆 40"/>
            <p:cNvSpPr/>
            <p:nvPr>
              <p:custDataLst>
                <p:tags r:id="rId10"/>
              </p:custDataLst>
            </p:nvPr>
          </p:nvSpPr>
          <p:spPr>
            <a:xfrm>
              <a:off x="9324490" y="2002838"/>
              <a:ext cx="913165" cy="913165"/>
            </a:xfrm>
            <a:prstGeom prst="ellipse">
              <a:avLst/>
            </a:prstGeom>
            <a:solidFill>
              <a:srgbClr val="A7A7A7"/>
            </a:solidFill>
            <a:ln>
              <a:noFill/>
            </a:ln>
          </p:spPr>
          <p:style>
            <a:lnRef idx="2">
              <a:srgbClr val="207CBC">
                <a:shade val="50000"/>
              </a:srgbClr>
            </a:lnRef>
            <a:fillRef idx="1">
              <a:srgbClr val="207CBC"/>
            </a:fillRef>
            <a:effectRef idx="0">
              <a:srgbClr val="207CBC"/>
            </a:effectRef>
            <a:fontRef idx="minor">
              <a:sysClr val="window" lastClr="FFFFFF"/>
            </a:fontRef>
          </p:style>
          <p:txBody>
            <a:bodyPr rtlCol="0" anchor="ctr">
              <a:normAutofit/>
            </a:bodyPr>
            <a:lstStyle/>
            <a:p>
              <a:pPr algn="ctr"/>
              <a:endParaRPr lang="zh-CN" altLang="en-US">
                <a:latin typeface="仿宋" panose="02010609060101010101" charset="-122"/>
                <a:ea typeface="微软雅黑" panose="020B0503020204020204" charset="-122"/>
                <a:cs typeface="仿宋" panose="02010609060101010101" charset="-122"/>
                <a:sym typeface="Arial" panose="020B0604020202020204" pitchFamily="34" charset="0"/>
              </a:endParaRPr>
            </a:p>
          </p:txBody>
        </p:sp>
        <p:sp>
          <p:nvSpPr>
            <p:cNvPr id="50" name="文本框 49"/>
            <p:cNvSpPr txBox="1"/>
            <p:nvPr>
              <p:custDataLst>
                <p:tags r:id="rId11"/>
              </p:custDataLst>
            </p:nvPr>
          </p:nvSpPr>
          <p:spPr>
            <a:xfrm>
              <a:off x="9061072" y="2976609"/>
              <a:ext cx="1440000" cy="385805"/>
            </a:xfrm>
            <a:prstGeom prst="rect">
              <a:avLst/>
            </a:prstGeom>
            <a:noFill/>
          </p:spPr>
          <p:txBody>
            <a:bodyPr wrap="square" rtlCol="0">
              <a:normAutofit lnSpcReduction="10000"/>
            </a:bodyPr>
            <a:lstStyle/>
            <a:p>
              <a:pPr algn="ctr"/>
              <a:r>
                <a:rPr lang="zh-CN" altLang="en-US" sz="2000" b="1">
                  <a:solidFill>
                    <a:srgbClr val="A7A7A7">
                      <a:lumMod val="75000"/>
                    </a:srgbClr>
                  </a:solidFill>
                  <a:latin typeface="仿宋" panose="02010609060101010101" charset="-122"/>
                  <a:ea typeface="微软雅黑" panose="020B0503020204020204" charset="-122"/>
                  <a:cs typeface="微软雅黑" panose="020B0503020204020204" charset="-122"/>
                  <a:sym typeface="Arial" panose="020B0604020202020204" pitchFamily="34" charset="0"/>
                </a:rPr>
                <a:t>便捷操作</a:t>
              </a:r>
              <a:endParaRPr lang="zh-CN" altLang="en-US" sz="2000" b="1">
                <a:solidFill>
                  <a:srgbClr val="A7A7A7">
                    <a:lumMod val="75000"/>
                  </a:srgbClr>
                </a:solidFill>
                <a:latin typeface="仿宋" panose="02010609060101010101" charset="-122"/>
                <a:ea typeface="微软雅黑" panose="020B0503020204020204" charset="-122"/>
                <a:cs typeface="微软雅黑" panose="020B0503020204020204" charset="-122"/>
                <a:sym typeface="Arial" panose="020B0604020202020204" pitchFamily="34" charset="0"/>
              </a:endParaRPr>
            </a:p>
          </p:txBody>
        </p:sp>
        <p:sp>
          <p:nvSpPr>
            <p:cNvPr id="51" name="文本框 50"/>
            <p:cNvSpPr txBox="1"/>
            <p:nvPr>
              <p:custDataLst>
                <p:tags r:id="rId12"/>
              </p:custDataLst>
            </p:nvPr>
          </p:nvSpPr>
          <p:spPr>
            <a:xfrm>
              <a:off x="9061072" y="3433190"/>
              <a:ext cx="1440000" cy="916870"/>
            </a:xfrm>
            <a:prstGeom prst="rect">
              <a:avLst/>
            </a:prstGeom>
            <a:noFill/>
          </p:spPr>
          <p:txBody>
            <a:bodyPr wrap="square" rtlCol="0">
              <a:normAutofit fontScale="90000" lnSpcReduction="20000"/>
            </a:bodyPr>
            <a:lstStyle/>
            <a:p>
              <a:pPr algn="l"/>
              <a:r>
                <a:rPr lang="zh-CN" altLang="en-US" b="1" dirty="0">
                  <a:latin typeface="仿宋" panose="02010609060101010101" charset="-122"/>
                  <a:ea typeface="微软雅黑" panose="020B0503020204020204" charset="-122"/>
                  <a:cs typeface="仿宋" panose="02010609060101010101" charset="-122"/>
                  <a:sym typeface="Arial" panose="020B0604020202020204" pitchFamily="34" charset="0"/>
                </a:rPr>
                <a:t>检索词推荐</a:t>
              </a:r>
              <a:endParaRPr lang="zh-CN" altLang="en-US" b="1" dirty="0">
                <a:latin typeface="仿宋" panose="02010609060101010101" charset="-122"/>
                <a:ea typeface="微软雅黑" panose="020B0503020204020204" charset="-122"/>
                <a:cs typeface="仿宋" panose="02010609060101010101" charset="-122"/>
                <a:sym typeface="Arial" panose="020B0604020202020204" pitchFamily="34" charset="0"/>
              </a:endParaRPr>
            </a:p>
            <a:p>
              <a:pPr algn="l"/>
              <a:r>
                <a:rPr lang="zh-CN" altLang="en-US" b="1" dirty="0">
                  <a:latin typeface="仿宋" panose="02010609060101010101" charset="-122"/>
                  <a:ea typeface="微软雅黑" panose="020B0503020204020204" charset="-122"/>
                  <a:cs typeface="仿宋" panose="02010609060101010101" charset="-122"/>
                  <a:sym typeface="Arial" panose="020B0604020202020204" pitchFamily="34" charset="0"/>
                </a:rPr>
                <a:t>一框式检索</a:t>
              </a:r>
              <a:endParaRPr lang="zh-CN" altLang="en-US" b="1" dirty="0">
                <a:latin typeface="仿宋" panose="02010609060101010101" charset="-122"/>
                <a:ea typeface="微软雅黑" panose="020B0503020204020204" charset="-122"/>
                <a:cs typeface="仿宋" panose="02010609060101010101" charset="-122"/>
                <a:sym typeface="Arial" panose="020B0604020202020204" pitchFamily="34" charset="0"/>
              </a:endParaRPr>
            </a:p>
            <a:p>
              <a:pPr algn="l"/>
              <a:r>
                <a:rPr lang="zh-CN" altLang="en-US" b="1" dirty="0">
                  <a:latin typeface="仿宋" panose="02010609060101010101" charset="-122"/>
                  <a:ea typeface="微软雅黑" panose="020B0503020204020204" charset="-122"/>
                  <a:cs typeface="仿宋" panose="02010609060101010101" charset="-122"/>
                  <a:sym typeface="Arial" panose="020B0604020202020204" pitchFamily="34" charset="0"/>
                </a:rPr>
                <a:t>高级检索</a:t>
              </a:r>
              <a:endParaRPr lang="zh-CN" altLang="en-US" b="1" dirty="0">
                <a:latin typeface="仿宋" panose="02010609060101010101" charset="-122"/>
                <a:ea typeface="微软雅黑" panose="020B0503020204020204" charset="-122"/>
                <a:cs typeface="仿宋" panose="02010609060101010101" charset="-122"/>
                <a:sym typeface="Arial" panose="020B0604020202020204" pitchFamily="34" charset="0"/>
              </a:endParaRPr>
            </a:p>
            <a:p>
              <a:pPr algn="l"/>
              <a:r>
                <a:rPr lang="zh-CN" altLang="en-US" b="1" dirty="0">
                  <a:latin typeface="仿宋" panose="02010609060101010101" charset="-122"/>
                  <a:ea typeface="微软雅黑" panose="020B0503020204020204" charset="-122"/>
                  <a:cs typeface="仿宋" panose="02010609060101010101" charset="-122"/>
                  <a:sym typeface="Arial" panose="020B0604020202020204" pitchFamily="34" charset="0"/>
                </a:rPr>
                <a:t>检索历史</a:t>
              </a:r>
              <a:endParaRPr lang="zh-CN" altLang="en-US" b="1" dirty="0">
                <a:latin typeface="仿宋" panose="02010609060101010101" charset="-122"/>
                <a:ea typeface="微软雅黑" panose="020B0503020204020204" charset="-122"/>
                <a:cs typeface="仿宋" panose="02010609060101010101" charset="-122"/>
                <a:sym typeface="Arial" panose="020B0604020202020204" pitchFamily="34" charset="0"/>
              </a:endParaRPr>
            </a:p>
          </p:txBody>
        </p:sp>
      </p:grpSp>
      <p:grpSp>
        <p:nvGrpSpPr>
          <p:cNvPr id="15" name="组合 14"/>
          <p:cNvGrpSpPr/>
          <p:nvPr>
            <p:custDataLst>
              <p:tags r:id="rId13"/>
            </p:custDataLst>
          </p:nvPr>
        </p:nvGrpSpPr>
        <p:grpSpPr>
          <a:xfrm>
            <a:off x="7664120" y="3894473"/>
            <a:ext cx="1440000" cy="2331377"/>
            <a:chOff x="6630543" y="2018683"/>
            <a:chExt cx="1440000" cy="2331377"/>
          </a:xfrm>
        </p:grpSpPr>
        <p:sp>
          <p:nvSpPr>
            <p:cNvPr id="39" name="椭圆 38"/>
            <p:cNvSpPr/>
            <p:nvPr>
              <p:custDataLst>
                <p:tags r:id="rId14"/>
              </p:custDataLst>
            </p:nvPr>
          </p:nvSpPr>
          <p:spPr>
            <a:xfrm>
              <a:off x="6893961" y="2018683"/>
              <a:ext cx="913165" cy="913165"/>
            </a:xfrm>
            <a:prstGeom prst="ellipse">
              <a:avLst/>
            </a:prstGeom>
            <a:solidFill>
              <a:srgbClr val="0EA490"/>
            </a:solidFill>
            <a:ln>
              <a:noFill/>
            </a:ln>
          </p:spPr>
          <p:style>
            <a:lnRef idx="2">
              <a:srgbClr val="207CBC">
                <a:shade val="50000"/>
              </a:srgbClr>
            </a:lnRef>
            <a:fillRef idx="1">
              <a:srgbClr val="207CBC"/>
            </a:fillRef>
            <a:effectRef idx="0">
              <a:srgbClr val="207CBC"/>
            </a:effectRef>
            <a:fontRef idx="minor">
              <a:sysClr val="window" lastClr="FFFFFF"/>
            </a:fontRef>
          </p:style>
          <p:txBody>
            <a:bodyPr rtlCol="0" anchor="ctr">
              <a:normAutofit/>
            </a:bodyPr>
            <a:lstStyle/>
            <a:p>
              <a:pPr algn="ctr"/>
              <a:endParaRPr lang="zh-CN" altLang="en-US">
                <a:latin typeface="仿宋" panose="02010609060101010101" charset="-122"/>
                <a:ea typeface="微软雅黑" panose="020B0503020204020204" charset="-122"/>
                <a:cs typeface="仿宋" panose="02010609060101010101" charset="-122"/>
                <a:sym typeface="Arial" panose="020B0604020202020204" pitchFamily="34" charset="0"/>
              </a:endParaRPr>
            </a:p>
          </p:txBody>
        </p:sp>
        <p:sp>
          <p:nvSpPr>
            <p:cNvPr id="52" name="文本框 51"/>
            <p:cNvSpPr txBox="1"/>
            <p:nvPr>
              <p:custDataLst>
                <p:tags r:id="rId15"/>
              </p:custDataLst>
            </p:nvPr>
          </p:nvSpPr>
          <p:spPr>
            <a:xfrm>
              <a:off x="6630543" y="2976609"/>
              <a:ext cx="1440000" cy="385805"/>
            </a:xfrm>
            <a:prstGeom prst="rect">
              <a:avLst/>
            </a:prstGeom>
            <a:noFill/>
          </p:spPr>
          <p:txBody>
            <a:bodyPr wrap="square" rtlCol="0">
              <a:normAutofit lnSpcReduction="10000"/>
            </a:bodyPr>
            <a:lstStyle/>
            <a:p>
              <a:pPr algn="ctr"/>
              <a:r>
                <a:rPr lang="zh-CN" altLang="en-US" sz="2000" b="1">
                  <a:solidFill>
                    <a:srgbClr val="0EA490"/>
                  </a:solidFill>
                  <a:latin typeface="仿宋" panose="02010609060101010101" charset="-122"/>
                  <a:ea typeface="微软雅黑" panose="020B0503020204020204" charset="-122"/>
                  <a:cs typeface="微软雅黑" panose="020B0503020204020204" charset="-122"/>
                  <a:sym typeface="Arial" panose="020B0604020202020204" pitchFamily="34" charset="0"/>
                </a:rPr>
                <a:t>保障获取</a:t>
              </a:r>
              <a:endParaRPr lang="zh-CN" altLang="en-US" sz="2000" b="1">
                <a:solidFill>
                  <a:srgbClr val="0EA490"/>
                </a:solidFill>
                <a:latin typeface="仿宋" panose="02010609060101010101" charset="-122"/>
                <a:ea typeface="微软雅黑" panose="020B0503020204020204" charset="-122"/>
                <a:cs typeface="微软雅黑" panose="020B0503020204020204" charset="-122"/>
                <a:sym typeface="Arial" panose="020B0604020202020204" pitchFamily="34" charset="0"/>
              </a:endParaRPr>
            </a:p>
          </p:txBody>
        </p:sp>
        <p:sp>
          <p:nvSpPr>
            <p:cNvPr id="53" name="文本框 52"/>
            <p:cNvSpPr txBox="1"/>
            <p:nvPr>
              <p:custDataLst>
                <p:tags r:id="rId16"/>
              </p:custDataLst>
            </p:nvPr>
          </p:nvSpPr>
          <p:spPr>
            <a:xfrm>
              <a:off x="6630543" y="3433190"/>
              <a:ext cx="1440000" cy="916870"/>
            </a:xfrm>
            <a:prstGeom prst="rect">
              <a:avLst/>
            </a:prstGeom>
            <a:noFill/>
          </p:spPr>
          <p:txBody>
            <a:bodyPr wrap="square" rtlCol="0">
              <a:normAutofit fontScale="85000" lnSpcReduction="10000"/>
            </a:bodyPr>
            <a:lstStyle/>
            <a:p>
              <a:pPr algn="l"/>
              <a:r>
                <a:rPr lang="zh-CN" altLang="en-US" b="1" dirty="0">
                  <a:latin typeface="仿宋" panose="02010609060101010101" charset="-122"/>
                  <a:ea typeface="微软雅黑" panose="020B0503020204020204" charset="-122"/>
                  <a:cs typeface="仿宋" panose="02010609060101010101" charset="-122"/>
                  <a:sym typeface="Arial" panose="020B0604020202020204" pitchFamily="34" charset="0"/>
                </a:rPr>
                <a:t>在线阅读、下载、原文传递、第三方数据库获取</a:t>
              </a:r>
              <a:endParaRPr lang="zh-CN" altLang="en-US" b="1" dirty="0">
                <a:latin typeface="仿宋" panose="02010609060101010101" charset="-122"/>
                <a:ea typeface="微软雅黑" panose="020B0503020204020204" charset="-122"/>
                <a:cs typeface="仿宋" panose="02010609060101010101" charset="-122"/>
                <a:sym typeface="Arial" panose="020B0604020202020204" pitchFamily="34" charset="0"/>
              </a:endParaRPr>
            </a:p>
          </p:txBody>
        </p:sp>
      </p:grpSp>
      <p:grpSp>
        <p:nvGrpSpPr>
          <p:cNvPr id="17" name="组合 16"/>
          <p:cNvGrpSpPr/>
          <p:nvPr>
            <p:custDataLst>
              <p:tags r:id="rId17"/>
            </p:custDataLst>
          </p:nvPr>
        </p:nvGrpSpPr>
        <p:grpSpPr>
          <a:xfrm>
            <a:off x="5261962" y="3878628"/>
            <a:ext cx="1440000" cy="2347222"/>
            <a:chOff x="4129018" y="2002838"/>
            <a:chExt cx="1440000" cy="2347222"/>
          </a:xfrm>
        </p:grpSpPr>
        <p:sp>
          <p:nvSpPr>
            <p:cNvPr id="18" name="椭圆 17"/>
            <p:cNvSpPr/>
            <p:nvPr>
              <p:custDataLst>
                <p:tags r:id="rId18"/>
              </p:custDataLst>
            </p:nvPr>
          </p:nvSpPr>
          <p:spPr>
            <a:xfrm>
              <a:off x="4392436" y="2002838"/>
              <a:ext cx="913165" cy="913165"/>
            </a:xfrm>
            <a:prstGeom prst="ellipse">
              <a:avLst/>
            </a:prstGeom>
            <a:solidFill>
              <a:srgbClr val="F49213"/>
            </a:solidFill>
            <a:ln>
              <a:noFill/>
            </a:ln>
          </p:spPr>
          <p:style>
            <a:lnRef idx="2">
              <a:srgbClr val="207CBC">
                <a:shade val="50000"/>
              </a:srgbClr>
            </a:lnRef>
            <a:fillRef idx="1">
              <a:srgbClr val="207CBC"/>
            </a:fillRef>
            <a:effectRef idx="0">
              <a:srgbClr val="207CBC"/>
            </a:effectRef>
            <a:fontRef idx="minor">
              <a:sysClr val="window" lastClr="FFFFFF"/>
            </a:fontRef>
          </p:style>
          <p:txBody>
            <a:bodyPr rtlCol="0" anchor="ctr">
              <a:normAutofit/>
            </a:bodyPr>
            <a:lstStyle/>
            <a:p>
              <a:pPr algn="ctr"/>
              <a:endParaRPr lang="zh-CN" altLang="en-US">
                <a:latin typeface="仿宋" panose="02010609060101010101" charset="-122"/>
                <a:ea typeface="微软雅黑" panose="020B0503020204020204" charset="-122"/>
                <a:cs typeface="仿宋" panose="02010609060101010101" charset="-122"/>
                <a:sym typeface="Arial" panose="020B0604020202020204" pitchFamily="34" charset="0"/>
              </a:endParaRPr>
            </a:p>
          </p:txBody>
        </p:sp>
        <p:sp>
          <p:nvSpPr>
            <p:cNvPr id="54" name="文本框 53"/>
            <p:cNvSpPr txBox="1"/>
            <p:nvPr>
              <p:custDataLst>
                <p:tags r:id="rId19"/>
              </p:custDataLst>
            </p:nvPr>
          </p:nvSpPr>
          <p:spPr>
            <a:xfrm>
              <a:off x="4129018" y="2976609"/>
              <a:ext cx="1440000" cy="385805"/>
            </a:xfrm>
            <a:prstGeom prst="rect">
              <a:avLst/>
            </a:prstGeom>
            <a:noFill/>
          </p:spPr>
          <p:txBody>
            <a:bodyPr wrap="square" rtlCol="0">
              <a:normAutofit lnSpcReduction="10000"/>
            </a:bodyPr>
            <a:lstStyle/>
            <a:p>
              <a:pPr algn="ctr"/>
              <a:r>
                <a:rPr lang="zh-CN" altLang="en-US" sz="2000" b="1">
                  <a:solidFill>
                    <a:srgbClr val="F49213"/>
                  </a:solidFill>
                  <a:latin typeface="仿宋" panose="02010609060101010101" charset="-122"/>
                  <a:ea typeface="微软雅黑" panose="020B0503020204020204" charset="-122"/>
                  <a:cs typeface="微软雅黑" panose="020B0503020204020204" charset="-122"/>
                  <a:sym typeface="Arial" panose="020B0604020202020204" pitchFamily="34" charset="0"/>
                </a:rPr>
                <a:t>多维揭示</a:t>
              </a:r>
              <a:endParaRPr lang="zh-CN" altLang="en-US" sz="2000" b="1">
                <a:solidFill>
                  <a:srgbClr val="F49213"/>
                </a:solidFill>
                <a:latin typeface="仿宋" panose="02010609060101010101" charset="-122"/>
                <a:ea typeface="微软雅黑" panose="020B0503020204020204" charset="-122"/>
                <a:cs typeface="微软雅黑" panose="020B0503020204020204" charset="-122"/>
                <a:sym typeface="Arial" panose="020B0604020202020204" pitchFamily="34" charset="0"/>
              </a:endParaRPr>
            </a:p>
          </p:txBody>
        </p:sp>
        <p:sp>
          <p:nvSpPr>
            <p:cNvPr id="55" name="文本框 54"/>
            <p:cNvSpPr txBox="1"/>
            <p:nvPr>
              <p:custDataLst>
                <p:tags r:id="rId20"/>
              </p:custDataLst>
            </p:nvPr>
          </p:nvSpPr>
          <p:spPr>
            <a:xfrm>
              <a:off x="4129018" y="3433190"/>
              <a:ext cx="1440000" cy="916870"/>
            </a:xfrm>
            <a:prstGeom prst="rect">
              <a:avLst/>
            </a:prstGeom>
            <a:noFill/>
          </p:spPr>
          <p:txBody>
            <a:bodyPr wrap="square" rtlCol="0">
              <a:normAutofit/>
            </a:bodyPr>
            <a:lstStyle/>
            <a:p>
              <a:pPr algn="l"/>
              <a:r>
                <a:rPr lang="zh-CN" altLang="en-US" sz="1400" b="1" dirty="0">
                  <a:latin typeface="仿宋" panose="02010609060101010101" charset="-122"/>
                  <a:ea typeface="微软雅黑" panose="020B0503020204020204" charset="-122"/>
                  <a:cs typeface="仿宋" panose="02010609060101010101" charset="-122"/>
                  <a:sym typeface="Arial" panose="020B0604020202020204" pitchFamily="34" charset="0"/>
                </a:rPr>
                <a:t>多维资源导航</a:t>
              </a:r>
              <a:endParaRPr lang="zh-CN" altLang="en-US" sz="1400" b="1" dirty="0">
                <a:latin typeface="仿宋" panose="02010609060101010101" charset="-122"/>
                <a:ea typeface="微软雅黑" panose="020B0503020204020204" charset="-122"/>
                <a:cs typeface="仿宋" panose="02010609060101010101" charset="-122"/>
                <a:sym typeface="Arial" panose="020B0604020202020204" pitchFamily="34" charset="0"/>
              </a:endParaRPr>
            </a:p>
            <a:p>
              <a:pPr algn="l"/>
              <a:r>
                <a:rPr lang="zh-CN" altLang="en-US" sz="1400" b="1" dirty="0">
                  <a:latin typeface="仿宋" panose="02010609060101010101" charset="-122"/>
                  <a:ea typeface="微软雅黑" panose="020B0503020204020204" charset="-122"/>
                  <a:cs typeface="仿宋" panose="02010609060101010101" charset="-122"/>
                  <a:sym typeface="Arial" panose="020B0604020202020204" pitchFamily="34" charset="0"/>
                </a:rPr>
                <a:t>多维知识链接</a:t>
              </a:r>
              <a:endParaRPr lang="zh-CN" altLang="en-US" sz="1400" b="1" dirty="0">
                <a:latin typeface="仿宋" panose="02010609060101010101" charset="-122"/>
                <a:ea typeface="微软雅黑" panose="020B0503020204020204" charset="-122"/>
                <a:cs typeface="仿宋" panose="02010609060101010101" charset="-122"/>
                <a:sym typeface="Arial" panose="020B0604020202020204" pitchFamily="34" charset="0"/>
              </a:endParaRPr>
            </a:p>
            <a:p>
              <a:pPr algn="l"/>
              <a:endParaRPr lang="zh-CN" altLang="en-US" sz="1400" b="1" dirty="0">
                <a:latin typeface="仿宋" panose="02010609060101010101" charset="-122"/>
                <a:ea typeface="微软雅黑" panose="020B0503020204020204" charset="-122"/>
                <a:cs typeface="仿宋" panose="02010609060101010101" charset="-122"/>
                <a:sym typeface="Arial" panose="020B0604020202020204" pitchFamily="34" charset="0"/>
              </a:endParaRPr>
            </a:p>
          </p:txBody>
        </p:sp>
      </p:grpSp>
      <p:grpSp>
        <p:nvGrpSpPr>
          <p:cNvPr id="20" name="组合 19"/>
          <p:cNvGrpSpPr/>
          <p:nvPr>
            <p:custDataLst>
              <p:tags r:id="rId21"/>
            </p:custDataLst>
          </p:nvPr>
        </p:nvGrpSpPr>
        <p:grpSpPr>
          <a:xfrm>
            <a:off x="2798844" y="3878628"/>
            <a:ext cx="1440000" cy="2347222"/>
            <a:chOff x="1763159" y="2002838"/>
            <a:chExt cx="1440000" cy="2347222"/>
          </a:xfrm>
        </p:grpSpPr>
        <p:sp>
          <p:nvSpPr>
            <p:cNvPr id="36" name="椭圆 35"/>
            <p:cNvSpPr/>
            <p:nvPr>
              <p:custDataLst>
                <p:tags r:id="rId22"/>
              </p:custDataLst>
            </p:nvPr>
          </p:nvSpPr>
          <p:spPr>
            <a:xfrm>
              <a:off x="2026577" y="2002838"/>
              <a:ext cx="913165" cy="913165"/>
            </a:xfrm>
            <a:prstGeom prst="ellipse">
              <a:avLst/>
            </a:prstGeom>
            <a:ln>
              <a:noFill/>
            </a:ln>
          </p:spPr>
          <p:style>
            <a:lnRef idx="2">
              <a:srgbClr val="207CBC">
                <a:shade val="50000"/>
              </a:srgbClr>
            </a:lnRef>
            <a:fillRef idx="1">
              <a:srgbClr val="207CBC"/>
            </a:fillRef>
            <a:effectRef idx="0">
              <a:srgbClr val="207CBC"/>
            </a:effectRef>
            <a:fontRef idx="minor">
              <a:sysClr val="window" lastClr="FFFFFF"/>
            </a:fontRef>
          </p:style>
          <p:txBody>
            <a:bodyPr rtlCol="0" anchor="ctr">
              <a:normAutofit/>
            </a:bodyPr>
            <a:lstStyle/>
            <a:p>
              <a:pPr algn="ctr"/>
              <a:endParaRPr lang="zh-CN" altLang="en-US">
                <a:latin typeface="仿宋" panose="02010609060101010101" charset="-122"/>
                <a:ea typeface="微软雅黑" panose="020B0503020204020204" charset="-122"/>
                <a:cs typeface="仿宋" panose="02010609060101010101" charset="-122"/>
                <a:sym typeface="Arial" panose="020B0604020202020204" pitchFamily="34" charset="0"/>
              </a:endParaRPr>
            </a:p>
          </p:txBody>
        </p:sp>
        <p:sp>
          <p:nvSpPr>
            <p:cNvPr id="58" name="文本框 57"/>
            <p:cNvSpPr txBox="1"/>
            <p:nvPr>
              <p:custDataLst>
                <p:tags r:id="rId23"/>
              </p:custDataLst>
            </p:nvPr>
          </p:nvSpPr>
          <p:spPr>
            <a:xfrm>
              <a:off x="1763159" y="2976609"/>
              <a:ext cx="1440000" cy="385805"/>
            </a:xfrm>
            <a:prstGeom prst="rect">
              <a:avLst/>
            </a:prstGeom>
            <a:noFill/>
          </p:spPr>
          <p:txBody>
            <a:bodyPr wrap="square" rtlCol="0">
              <a:normAutofit lnSpcReduction="10000"/>
            </a:bodyPr>
            <a:lstStyle/>
            <a:p>
              <a:pPr algn="ctr"/>
              <a:r>
                <a:rPr lang="zh-CN" altLang="en-US" sz="2000" b="1">
                  <a:solidFill>
                    <a:srgbClr val="207CBC"/>
                  </a:solidFill>
                  <a:latin typeface="仿宋" panose="02010609060101010101" charset="-122"/>
                  <a:ea typeface="微软雅黑" panose="020B0503020204020204" charset="-122"/>
                  <a:cs typeface="微软雅黑" panose="020B0503020204020204" charset="-122"/>
                  <a:sym typeface="Arial" panose="020B0604020202020204" pitchFamily="34" charset="0"/>
                </a:rPr>
                <a:t>智能检索</a:t>
              </a:r>
              <a:endParaRPr lang="zh-CN" altLang="en-US" sz="2000" b="1">
                <a:solidFill>
                  <a:srgbClr val="207CBC"/>
                </a:solidFill>
                <a:latin typeface="仿宋" panose="02010609060101010101" charset="-122"/>
                <a:ea typeface="微软雅黑" panose="020B0503020204020204" charset="-122"/>
                <a:cs typeface="微软雅黑" panose="020B0503020204020204" charset="-122"/>
                <a:sym typeface="Arial" panose="020B0604020202020204" pitchFamily="34" charset="0"/>
              </a:endParaRPr>
            </a:p>
          </p:txBody>
        </p:sp>
        <p:sp>
          <p:nvSpPr>
            <p:cNvPr id="59" name="文本框 58"/>
            <p:cNvSpPr txBox="1"/>
            <p:nvPr>
              <p:custDataLst>
                <p:tags r:id="rId24"/>
              </p:custDataLst>
            </p:nvPr>
          </p:nvSpPr>
          <p:spPr>
            <a:xfrm>
              <a:off x="1763159" y="3433190"/>
              <a:ext cx="1440000" cy="916870"/>
            </a:xfrm>
            <a:prstGeom prst="rect">
              <a:avLst/>
            </a:prstGeom>
            <a:noFill/>
          </p:spPr>
          <p:txBody>
            <a:bodyPr wrap="square" rtlCol="0">
              <a:normAutofit lnSpcReduction="10000"/>
            </a:bodyPr>
            <a:lstStyle/>
            <a:p>
              <a:pPr algn="l">
                <a:lnSpc>
                  <a:spcPct val="100000"/>
                </a:lnSpc>
              </a:pPr>
              <a:r>
                <a:rPr lang="zh-CN" altLang="en-US" sz="1400" b="1" dirty="0">
                  <a:latin typeface="仿宋" panose="02010609060101010101" charset="-122"/>
                  <a:ea typeface="微软雅黑" panose="020B0503020204020204" charset="-122"/>
                  <a:cs typeface="仿宋" panose="02010609060101010101" charset="-122"/>
                  <a:sym typeface="Arial" panose="020B0604020202020204" pitchFamily="34" charset="0"/>
                </a:rPr>
                <a:t>多种检索方式</a:t>
              </a:r>
              <a:endParaRPr lang="zh-CN" altLang="en-US" sz="1400" b="1" dirty="0">
                <a:latin typeface="仿宋" panose="02010609060101010101" charset="-122"/>
                <a:ea typeface="微软雅黑" panose="020B0503020204020204" charset="-122"/>
                <a:cs typeface="仿宋" panose="02010609060101010101" charset="-122"/>
                <a:sym typeface="Arial" panose="020B0604020202020204" pitchFamily="34" charset="0"/>
              </a:endParaRPr>
            </a:p>
            <a:p>
              <a:pPr algn="l">
                <a:lnSpc>
                  <a:spcPct val="100000"/>
                </a:lnSpc>
              </a:pPr>
              <a:r>
                <a:rPr lang="zh-CN" altLang="en-US" sz="1400" b="1" dirty="0">
                  <a:latin typeface="仿宋" panose="02010609060101010101" charset="-122"/>
                  <a:ea typeface="微软雅黑" panose="020B0503020204020204" charset="-122"/>
                  <a:cs typeface="仿宋" panose="02010609060101010101" charset="-122"/>
                  <a:sym typeface="Arial" panose="020B0604020202020204" pitchFamily="34" charset="0"/>
                </a:rPr>
                <a:t>检索词推荐</a:t>
              </a:r>
              <a:endParaRPr lang="zh-CN" altLang="en-US" sz="1400" b="1" dirty="0">
                <a:latin typeface="仿宋" panose="02010609060101010101" charset="-122"/>
                <a:ea typeface="微软雅黑" panose="020B0503020204020204" charset="-122"/>
                <a:cs typeface="仿宋" panose="02010609060101010101" charset="-122"/>
                <a:sym typeface="Arial" panose="020B0604020202020204" pitchFamily="34" charset="0"/>
              </a:endParaRPr>
            </a:p>
            <a:p>
              <a:pPr algn="l">
                <a:lnSpc>
                  <a:spcPct val="100000"/>
                </a:lnSpc>
              </a:pPr>
              <a:r>
                <a:rPr lang="zh-CN" altLang="en-US" sz="1400" b="1" dirty="0">
                  <a:latin typeface="仿宋" panose="02010609060101010101" charset="-122"/>
                  <a:ea typeface="微软雅黑" panose="020B0503020204020204" charset="-122"/>
                  <a:cs typeface="仿宋" panose="02010609060101010101" charset="-122"/>
                  <a:sym typeface="+mn-ea"/>
                </a:rPr>
                <a:t>智能排序</a:t>
              </a:r>
              <a:endParaRPr lang="zh-CN" altLang="en-US" sz="1400" b="1" dirty="0">
                <a:latin typeface="仿宋" panose="02010609060101010101" charset="-122"/>
                <a:ea typeface="微软雅黑" panose="020B0503020204020204" charset="-122"/>
                <a:cs typeface="仿宋" panose="02010609060101010101" charset="-122"/>
                <a:sym typeface="+mn-ea"/>
              </a:endParaRPr>
            </a:p>
            <a:p>
              <a:pPr algn="l">
                <a:lnSpc>
                  <a:spcPct val="100000"/>
                </a:lnSpc>
              </a:pPr>
              <a:r>
                <a:rPr lang="zh-CN" altLang="en-US" sz="1400" b="1" dirty="0">
                  <a:latin typeface="仿宋" panose="02010609060101010101" charset="-122"/>
                  <a:ea typeface="微软雅黑" panose="020B0503020204020204" charset="-122"/>
                  <a:cs typeface="仿宋" panose="02010609060101010101" charset="-122"/>
                  <a:sym typeface="+mn-ea"/>
                </a:rPr>
                <a:t>自动聚类</a:t>
              </a:r>
              <a:endParaRPr lang="zh-CN" altLang="en-US" sz="1400" b="1" dirty="0">
                <a:latin typeface="仿宋" panose="02010609060101010101" charset="-122"/>
                <a:ea typeface="微软雅黑" panose="020B0503020204020204" charset="-122"/>
                <a:cs typeface="仿宋" panose="02010609060101010101" charset="-122"/>
                <a:sym typeface="+mn-ea"/>
              </a:endParaRPr>
            </a:p>
            <a:p>
              <a:pPr algn="l">
                <a:lnSpc>
                  <a:spcPct val="100000"/>
                </a:lnSpc>
              </a:pPr>
              <a:endParaRPr lang="zh-CN" altLang="en-US" sz="1400" b="1" dirty="0">
                <a:latin typeface="仿宋" panose="02010609060101010101" charset="-122"/>
                <a:ea typeface="微软雅黑" panose="020B0503020204020204" charset="-122"/>
                <a:cs typeface="仿宋" panose="02010609060101010101" charset="-122"/>
                <a:sym typeface="+mn-ea"/>
              </a:endParaRPr>
            </a:p>
            <a:p>
              <a:pPr algn="l">
                <a:lnSpc>
                  <a:spcPct val="100000"/>
                </a:lnSpc>
              </a:pPr>
              <a:endParaRPr lang="en-US" altLang="zh-CN" sz="1400" b="1" dirty="0">
                <a:latin typeface="仿宋" panose="02010609060101010101" charset="-122"/>
                <a:ea typeface="微软雅黑" panose="020B0503020204020204" charset="-122"/>
                <a:cs typeface="仿宋" panose="02010609060101010101" charset="-122"/>
              </a:endParaRPr>
            </a:p>
            <a:p>
              <a:pPr algn="l">
                <a:lnSpc>
                  <a:spcPct val="100000"/>
                </a:lnSpc>
              </a:pPr>
              <a:endParaRPr lang="zh-CN" altLang="en-US" sz="1400" b="1" dirty="0">
                <a:latin typeface="仿宋" panose="02010609060101010101" charset="-122"/>
                <a:ea typeface="微软雅黑" panose="020B0503020204020204" charset="-122"/>
                <a:cs typeface="仿宋" panose="02010609060101010101" charset="-122"/>
                <a:sym typeface="Arial" panose="020B0604020202020204" pitchFamily="34" charset="0"/>
              </a:endParaRPr>
            </a:p>
          </p:txBody>
        </p:sp>
      </p:grpSp>
      <p:pic>
        <p:nvPicPr>
          <p:cNvPr id="21" name="图片 20" descr="3494944"/>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313748" y="4148138"/>
            <a:ext cx="475038" cy="468000"/>
          </a:xfrm>
          <a:prstGeom prst="rect">
            <a:avLst/>
          </a:prstGeom>
        </p:spPr>
      </p:pic>
      <p:pic>
        <p:nvPicPr>
          <p:cNvPr id="22" name="图片 21" descr="4123473"/>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5748655" y="4100830"/>
            <a:ext cx="468000" cy="468000"/>
          </a:xfrm>
          <a:prstGeom prst="rect">
            <a:avLst/>
          </a:prstGeom>
        </p:spPr>
      </p:pic>
      <p:pic>
        <p:nvPicPr>
          <p:cNvPr id="23" name="图片 22" descr="3641642"/>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8150225" y="4149090"/>
            <a:ext cx="468000" cy="468000"/>
          </a:xfrm>
          <a:prstGeom prst="rect">
            <a:avLst/>
          </a:prstGeom>
        </p:spPr>
      </p:pic>
      <p:pic>
        <p:nvPicPr>
          <p:cNvPr id="25" name="图片 24" descr="4584046"/>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0375265" y="3813810"/>
            <a:ext cx="914400" cy="914400"/>
          </a:xfrm>
          <a:prstGeom prst="rect">
            <a:avLst/>
          </a:prstGeom>
        </p:spPr>
      </p:pic>
      <p:sp>
        <p:nvSpPr>
          <p:cNvPr id="26" name="文本框 25"/>
          <p:cNvSpPr txBox="1"/>
          <p:nvPr/>
        </p:nvSpPr>
        <p:spPr>
          <a:xfrm>
            <a:off x="116205" y="3178810"/>
            <a:ext cx="2540000" cy="1337945"/>
          </a:xfrm>
          <a:prstGeom prst="rect">
            <a:avLst/>
          </a:prstGeom>
          <a:noFill/>
        </p:spPr>
        <p:txBody>
          <a:bodyPr wrap="square" rtlCol="0" anchor="t">
            <a:spAutoFit/>
            <a:scene3d>
              <a:camera prst="orthographicFront"/>
              <a:lightRig rig="threePt" dir="t"/>
            </a:scene3d>
          </a:bodyPr>
          <a:lstStyle/>
          <a:p>
            <a:pPr>
              <a:lnSpc>
                <a:spcPct val="150000"/>
              </a:lnSpc>
            </a:pPr>
            <a:r>
              <a:rPr lang="zh-CN" altLang="en-US" b="1" dirty="0">
                <a:solidFill>
                  <a:schemeClr val="tx1"/>
                </a:solidFill>
                <a:latin typeface="仿宋" panose="02010609060101010101" charset="-122"/>
                <a:ea typeface="微软雅黑" panose="020B0503020204020204" charset="-122"/>
                <a:cs typeface="仿宋" panose="02010609060101010101" charset="-122"/>
              </a:rPr>
              <a:t>万方智搜致力于帮助用户精准发现、获取与沉淀学术精华。</a:t>
            </a:r>
            <a:endParaRPr lang="zh-CN" altLang="en-US" b="1" dirty="0">
              <a:solidFill>
                <a:schemeClr val="tx1"/>
              </a:solidFill>
              <a:latin typeface="仿宋" panose="02010609060101010101" charset="-122"/>
              <a:ea typeface="微软雅黑" panose="020B0503020204020204" charset="-122"/>
              <a:cs typeface="仿宋" panose="02010609060101010101" charset="-122"/>
            </a:endParaRPr>
          </a:p>
        </p:txBody>
      </p:sp>
      <p:sp>
        <p:nvSpPr>
          <p:cNvPr id="32" name="文本框 31"/>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a:t>
            </a:r>
            <a:r>
              <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sym typeface="+mn-ea"/>
              </a:rPr>
              <a:t>平台</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sp>
        <p:nvSpPr>
          <p:cNvPr id="95" name="五边形 94"/>
          <p:cNvSpPr/>
          <p:nvPr>
            <p:custDataLst>
              <p:tags r:id="rId33"/>
            </p:custDataLst>
          </p:nvPr>
        </p:nvSpPr>
        <p:spPr>
          <a:xfrm>
            <a:off x="131235" y="1052150"/>
            <a:ext cx="1340531" cy="432880"/>
          </a:xfrm>
          <a:prstGeom prst="homePlate">
            <a:avLst/>
          </a:prstGeom>
          <a:solidFill>
            <a:srgbClr val="FFC000"/>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万方智搜</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2" name="矩形 1"/>
          <p:cNvSpPr/>
          <p:nvPr/>
        </p:nvSpPr>
        <p:spPr>
          <a:xfrm>
            <a:off x="5590540" y="1020445"/>
            <a:ext cx="2214880" cy="706755"/>
          </a:xfrm>
          <a:prstGeom prst="rect">
            <a:avLst/>
          </a:prstGeom>
          <a:noFill/>
        </p:spPr>
        <p:txBody>
          <a:bodyPr wrap="square" rtlCol="0">
            <a:spAutoFit/>
          </a:bodyPr>
          <a:lstStyle/>
          <a:p>
            <a:r>
              <a:rPr lang="zh-CN" altLang="en-US" sz="3600" b="1" dirty="0">
                <a:latin typeface="微软雅黑" panose="020B0503020204020204" charset="-122"/>
                <a:ea typeface="微软雅黑" panose="020B0503020204020204" charset="-122"/>
                <a:cs typeface="仿宋" panose="02010609060101010101" charset="-122"/>
              </a:rPr>
              <a:t>产品介绍</a:t>
            </a:r>
            <a:endParaRPr lang="zh-CN" altLang="en-US" sz="3600" b="1" dirty="0">
              <a:latin typeface="微软雅黑" panose="020B0503020204020204" charset="-122"/>
              <a:ea typeface="微软雅黑" panose="020B0503020204020204" charset="-122"/>
              <a:cs typeface="仿宋" panose="02010609060101010101"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sp>
        <p:nvSpPr>
          <p:cNvPr id="10" name="Text Placeholder 19"/>
          <p:cNvSpPr txBox="1"/>
          <p:nvPr/>
        </p:nvSpPr>
        <p:spPr bwMode="black">
          <a:xfrm>
            <a:off x="4420870" y="664845"/>
            <a:ext cx="2137410" cy="553720"/>
          </a:xfrm>
          <a:prstGeom prst="rect">
            <a:avLst/>
          </a:prstGeom>
          <a:noFill/>
        </p:spPr>
        <p:txBody>
          <a:bodyPr wrap="square" rtlCol="0">
            <a:spAutoFit/>
          </a:bodyPr>
          <a:lstStyle>
            <a:defPPr>
              <a:defRPr lang="zh-CN"/>
            </a:defPPr>
            <a:lvl1pPr>
              <a:defRPr sz="3600" b="1">
                <a:latin typeface="+mn-ea"/>
              </a:defRPr>
            </a:lvl1pPr>
          </a:lstStyle>
          <a:p>
            <a:r>
              <a:rPr lang="zh-CN" altLang="en-US" dirty="0">
                <a:latin typeface="微软雅黑" panose="020B0503020204020204" charset="-122"/>
                <a:ea typeface="微软雅黑" panose="020B0503020204020204" charset="-122"/>
                <a:cs typeface="仿宋" panose="02010609060101010101" charset="-122"/>
              </a:rPr>
              <a:t>文献检索</a:t>
            </a:r>
            <a:endParaRPr lang="zh-CN" altLang="en-US" dirty="0">
              <a:latin typeface="微软雅黑" panose="020B0503020204020204" charset="-122"/>
              <a:ea typeface="微软雅黑" panose="020B0503020204020204" charset="-122"/>
              <a:cs typeface="仿宋" panose="02010609060101010101" charset="-122"/>
            </a:endParaRPr>
          </a:p>
        </p:txBody>
      </p:sp>
      <p:sp>
        <p:nvSpPr>
          <p:cNvPr id="12" name="KSO_Shape"/>
          <p:cNvSpPr/>
          <p:nvPr>
            <p:custDataLst>
              <p:tags r:id="rId4"/>
            </p:custDataLst>
          </p:nvPr>
        </p:nvSpPr>
        <p:spPr bwMode="auto">
          <a:xfrm>
            <a:off x="4759178" y="4785113"/>
            <a:ext cx="1416818" cy="2063327"/>
          </a:xfrm>
          <a:custGeom>
            <a:avLst/>
            <a:gdLst>
              <a:gd name="T0" fmla="*/ 846755 w 4439"/>
              <a:gd name="T1" fmla="*/ 733328 h 6458"/>
              <a:gd name="T2" fmla="*/ 824953 w 4439"/>
              <a:gd name="T3" fmla="*/ 769906 h 6458"/>
              <a:gd name="T4" fmla="*/ 806097 w 4439"/>
              <a:gd name="T5" fmla="*/ 743357 h 6458"/>
              <a:gd name="T6" fmla="*/ 797258 w 4439"/>
              <a:gd name="T7" fmla="*/ 133037 h 6458"/>
              <a:gd name="T8" fmla="*/ 792839 w 4439"/>
              <a:gd name="T9" fmla="*/ 67256 h 6458"/>
              <a:gd name="T10" fmla="*/ 773688 w 4439"/>
              <a:gd name="T11" fmla="*/ 30678 h 6458"/>
              <a:gd name="T12" fmla="*/ 733030 w 4439"/>
              <a:gd name="T13" fmla="*/ 3835 h 6458"/>
              <a:gd name="T14" fmla="*/ 671158 w 4439"/>
              <a:gd name="T15" fmla="*/ 8849 h 6458"/>
              <a:gd name="T16" fmla="*/ 642579 w 4439"/>
              <a:gd name="T17" fmla="*/ 33038 h 6458"/>
              <a:gd name="T18" fmla="*/ 624902 w 4439"/>
              <a:gd name="T19" fmla="*/ 73156 h 6458"/>
              <a:gd name="T20" fmla="*/ 616358 w 4439"/>
              <a:gd name="T21" fmla="*/ 710319 h 6458"/>
              <a:gd name="T22" fmla="*/ 613117 w 4439"/>
              <a:gd name="T23" fmla="*/ 747782 h 6458"/>
              <a:gd name="T24" fmla="*/ 597796 w 4439"/>
              <a:gd name="T25" fmla="*/ 750142 h 6458"/>
              <a:gd name="T26" fmla="*/ 586600 w 4439"/>
              <a:gd name="T27" fmla="*/ 723298 h 6458"/>
              <a:gd name="T28" fmla="*/ 494677 w 4439"/>
              <a:gd name="T29" fmla="*/ 208258 h 6458"/>
              <a:gd name="T30" fmla="*/ 455492 w 4439"/>
              <a:gd name="T31" fmla="*/ 166075 h 6458"/>
              <a:gd name="T32" fmla="*/ 393326 w 4439"/>
              <a:gd name="T33" fmla="*/ 164306 h 6458"/>
              <a:gd name="T34" fmla="*/ 365336 w 4439"/>
              <a:gd name="T35" fmla="*/ 187609 h 6458"/>
              <a:gd name="T36" fmla="*/ 351194 w 4439"/>
              <a:gd name="T37" fmla="*/ 224777 h 6458"/>
              <a:gd name="T38" fmla="*/ 401870 w 4439"/>
              <a:gd name="T39" fmla="*/ 785540 h 6458"/>
              <a:gd name="T40" fmla="*/ 397451 w 4439"/>
              <a:gd name="T41" fmla="*/ 886719 h 6458"/>
              <a:gd name="T42" fmla="*/ 375943 w 4439"/>
              <a:gd name="T43" fmla="*/ 947190 h 6458"/>
              <a:gd name="T44" fmla="*/ 348837 w 4439"/>
              <a:gd name="T45" fmla="*/ 977574 h 6458"/>
              <a:gd name="T46" fmla="*/ 323794 w 4439"/>
              <a:gd name="T47" fmla="*/ 966954 h 6458"/>
              <a:gd name="T48" fmla="*/ 307000 w 4439"/>
              <a:gd name="T49" fmla="*/ 941586 h 6458"/>
              <a:gd name="T50" fmla="*/ 235701 w 4439"/>
              <a:gd name="T51" fmla="*/ 769021 h 6458"/>
              <a:gd name="T52" fmla="*/ 183552 w 4439"/>
              <a:gd name="T53" fmla="*/ 662827 h 6458"/>
              <a:gd name="T54" fmla="*/ 138474 w 4439"/>
              <a:gd name="T55" fmla="*/ 627724 h 6458"/>
              <a:gd name="T56" fmla="*/ 61282 w 4439"/>
              <a:gd name="T57" fmla="*/ 610910 h 6458"/>
              <a:gd name="T58" fmla="*/ 25338 w 4439"/>
              <a:gd name="T59" fmla="*/ 624184 h 6458"/>
              <a:gd name="T60" fmla="*/ 7071 w 4439"/>
              <a:gd name="T61" fmla="*/ 653092 h 6458"/>
              <a:gd name="T62" fmla="*/ 589 w 4439"/>
              <a:gd name="T63" fmla="*/ 672561 h 6458"/>
              <a:gd name="T64" fmla="*/ 41837 w 4439"/>
              <a:gd name="T65" fmla="*/ 770201 h 6458"/>
              <a:gd name="T66" fmla="*/ 66585 w 4439"/>
              <a:gd name="T67" fmla="*/ 908843 h 6458"/>
              <a:gd name="T68" fmla="*/ 84558 w 4439"/>
              <a:gd name="T69" fmla="*/ 983178 h 6458"/>
              <a:gd name="T70" fmla="*/ 124038 w 4439"/>
              <a:gd name="T71" fmla="*/ 1076983 h 6458"/>
              <a:gd name="T72" fmla="*/ 167348 w 4439"/>
              <a:gd name="T73" fmla="*/ 1206185 h 6458"/>
              <a:gd name="T74" fmla="*/ 187088 w 4439"/>
              <a:gd name="T75" fmla="*/ 1289076 h 6458"/>
              <a:gd name="T76" fmla="*/ 243361 w 4439"/>
              <a:gd name="T77" fmla="*/ 1434502 h 6458"/>
              <a:gd name="T78" fmla="*/ 303465 w 4439"/>
              <a:gd name="T79" fmla="*/ 1533616 h 6458"/>
              <a:gd name="T80" fmla="*/ 399513 w 4439"/>
              <a:gd name="T81" fmla="*/ 1625946 h 6458"/>
              <a:gd name="T82" fmla="*/ 456965 w 4439"/>
              <a:gd name="T83" fmla="*/ 1694382 h 6458"/>
              <a:gd name="T84" fmla="*/ 472580 w 4439"/>
              <a:gd name="T85" fmla="*/ 1761343 h 6458"/>
              <a:gd name="T86" fmla="*/ 1044449 w 4439"/>
              <a:gd name="T87" fmla="*/ 1695857 h 6458"/>
              <a:gd name="T88" fmla="*/ 1109562 w 4439"/>
              <a:gd name="T89" fmla="*/ 1600283 h 6458"/>
              <a:gd name="T90" fmla="*/ 1165541 w 4439"/>
              <a:gd name="T91" fmla="*/ 1447776 h 6458"/>
              <a:gd name="T92" fmla="*/ 1191468 w 4439"/>
              <a:gd name="T93" fmla="*/ 1281701 h 6458"/>
              <a:gd name="T94" fmla="*/ 1214154 w 4439"/>
              <a:gd name="T95" fmla="*/ 1001172 h 6458"/>
              <a:gd name="T96" fmla="*/ 1305783 w 4439"/>
              <a:gd name="T97" fmla="*/ 393802 h 6458"/>
              <a:gd name="T98" fmla="*/ 1305488 w 4439"/>
              <a:gd name="T99" fmla="*/ 351915 h 6458"/>
              <a:gd name="T100" fmla="*/ 1270427 w 4439"/>
              <a:gd name="T101" fmla="*/ 302358 h 6458"/>
              <a:gd name="T102" fmla="*/ 1210913 w 4439"/>
              <a:gd name="T103" fmla="*/ 299113 h 6458"/>
              <a:gd name="T104" fmla="*/ 1178210 w 4439"/>
              <a:gd name="T105" fmla="*/ 327136 h 6458"/>
              <a:gd name="T106" fmla="*/ 1160237 w 4439"/>
              <a:gd name="T107" fmla="*/ 368729 h 6458"/>
              <a:gd name="T108" fmla="*/ 1039441 w 4439"/>
              <a:gd name="T109" fmla="*/ 841586 h 6458"/>
              <a:gd name="T110" fmla="*/ 1024415 w 4439"/>
              <a:gd name="T111" fmla="*/ 820348 h 6458"/>
              <a:gd name="T112" fmla="*/ 1078626 w 4439"/>
              <a:gd name="T113" fmla="*/ 187019 h 6458"/>
              <a:gd name="T114" fmla="*/ 1076269 w 4439"/>
              <a:gd name="T115" fmla="*/ 147786 h 6458"/>
              <a:gd name="T116" fmla="*/ 1053583 w 4439"/>
              <a:gd name="T117" fmla="*/ 107669 h 6458"/>
              <a:gd name="T118" fmla="*/ 996425 w 4439"/>
              <a:gd name="T119" fmla="*/ 90265 h 6458"/>
              <a:gd name="T120" fmla="*/ 944866 w 4439"/>
              <a:gd name="T121" fmla="*/ 125368 h 6458"/>
              <a:gd name="T122" fmla="*/ 933081 w 4439"/>
              <a:gd name="T123" fmla="*/ 158111 h 64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439" h="6458">
                <a:moveTo>
                  <a:pt x="3167" y="536"/>
                </a:moveTo>
                <a:lnTo>
                  <a:pt x="3167" y="536"/>
                </a:lnTo>
                <a:lnTo>
                  <a:pt x="3145" y="675"/>
                </a:lnTo>
                <a:lnTo>
                  <a:pt x="3107" y="917"/>
                </a:lnTo>
                <a:lnTo>
                  <a:pt x="3010" y="1559"/>
                </a:lnTo>
                <a:lnTo>
                  <a:pt x="2879" y="2433"/>
                </a:lnTo>
                <a:lnTo>
                  <a:pt x="2876" y="2468"/>
                </a:lnTo>
                <a:lnTo>
                  <a:pt x="2874" y="2486"/>
                </a:lnTo>
                <a:lnTo>
                  <a:pt x="2870" y="2504"/>
                </a:lnTo>
                <a:lnTo>
                  <a:pt x="2866" y="2523"/>
                </a:lnTo>
                <a:lnTo>
                  <a:pt x="2859" y="2541"/>
                </a:lnTo>
                <a:lnTo>
                  <a:pt x="2851" y="2558"/>
                </a:lnTo>
                <a:lnTo>
                  <a:pt x="2841" y="2573"/>
                </a:lnTo>
                <a:lnTo>
                  <a:pt x="2829" y="2587"/>
                </a:lnTo>
                <a:lnTo>
                  <a:pt x="2816" y="2599"/>
                </a:lnTo>
                <a:lnTo>
                  <a:pt x="2800" y="2610"/>
                </a:lnTo>
                <a:lnTo>
                  <a:pt x="2782" y="2620"/>
                </a:lnTo>
                <a:lnTo>
                  <a:pt x="2770" y="2608"/>
                </a:lnTo>
                <a:lnTo>
                  <a:pt x="2760" y="2594"/>
                </a:lnTo>
                <a:lnTo>
                  <a:pt x="2751" y="2581"/>
                </a:lnTo>
                <a:lnTo>
                  <a:pt x="2745" y="2566"/>
                </a:lnTo>
                <a:lnTo>
                  <a:pt x="2741" y="2552"/>
                </a:lnTo>
                <a:lnTo>
                  <a:pt x="2738" y="2536"/>
                </a:lnTo>
                <a:lnTo>
                  <a:pt x="2736" y="2520"/>
                </a:lnTo>
                <a:lnTo>
                  <a:pt x="2736" y="2503"/>
                </a:lnTo>
                <a:lnTo>
                  <a:pt x="2736" y="2428"/>
                </a:lnTo>
                <a:lnTo>
                  <a:pt x="2735" y="2324"/>
                </a:lnTo>
                <a:lnTo>
                  <a:pt x="2733" y="2046"/>
                </a:lnTo>
                <a:lnTo>
                  <a:pt x="2728" y="1702"/>
                </a:lnTo>
                <a:lnTo>
                  <a:pt x="2722" y="1334"/>
                </a:lnTo>
                <a:lnTo>
                  <a:pt x="2711" y="670"/>
                </a:lnTo>
                <a:lnTo>
                  <a:pt x="2706" y="451"/>
                </a:lnTo>
                <a:lnTo>
                  <a:pt x="2705" y="356"/>
                </a:lnTo>
                <a:lnTo>
                  <a:pt x="2705" y="336"/>
                </a:lnTo>
                <a:lnTo>
                  <a:pt x="2705" y="317"/>
                </a:lnTo>
                <a:lnTo>
                  <a:pt x="2704" y="298"/>
                </a:lnTo>
                <a:lnTo>
                  <a:pt x="2702" y="279"/>
                </a:lnTo>
                <a:lnTo>
                  <a:pt x="2699" y="261"/>
                </a:lnTo>
                <a:lnTo>
                  <a:pt x="2695" y="244"/>
                </a:lnTo>
                <a:lnTo>
                  <a:pt x="2691" y="228"/>
                </a:lnTo>
                <a:lnTo>
                  <a:pt x="2686" y="212"/>
                </a:lnTo>
                <a:lnTo>
                  <a:pt x="2681" y="196"/>
                </a:lnTo>
                <a:lnTo>
                  <a:pt x="2674" y="181"/>
                </a:lnTo>
                <a:lnTo>
                  <a:pt x="2667" y="167"/>
                </a:lnTo>
                <a:lnTo>
                  <a:pt x="2661" y="153"/>
                </a:lnTo>
                <a:lnTo>
                  <a:pt x="2653" y="139"/>
                </a:lnTo>
                <a:lnTo>
                  <a:pt x="2644" y="127"/>
                </a:lnTo>
                <a:lnTo>
                  <a:pt x="2635" y="115"/>
                </a:lnTo>
                <a:lnTo>
                  <a:pt x="2626" y="104"/>
                </a:lnTo>
                <a:lnTo>
                  <a:pt x="2616" y="93"/>
                </a:lnTo>
                <a:lnTo>
                  <a:pt x="2606" y="83"/>
                </a:lnTo>
                <a:lnTo>
                  <a:pt x="2596" y="74"/>
                </a:lnTo>
                <a:lnTo>
                  <a:pt x="2585" y="64"/>
                </a:lnTo>
                <a:lnTo>
                  <a:pt x="2574" y="56"/>
                </a:lnTo>
                <a:lnTo>
                  <a:pt x="2562" y="48"/>
                </a:lnTo>
                <a:lnTo>
                  <a:pt x="2538" y="33"/>
                </a:lnTo>
                <a:lnTo>
                  <a:pt x="2513" y="22"/>
                </a:lnTo>
                <a:lnTo>
                  <a:pt x="2488" y="13"/>
                </a:lnTo>
                <a:lnTo>
                  <a:pt x="2462" y="7"/>
                </a:lnTo>
                <a:lnTo>
                  <a:pt x="2435" y="2"/>
                </a:lnTo>
                <a:lnTo>
                  <a:pt x="2409" y="0"/>
                </a:lnTo>
                <a:lnTo>
                  <a:pt x="2382" y="1"/>
                </a:lnTo>
                <a:lnTo>
                  <a:pt x="2355" y="4"/>
                </a:lnTo>
                <a:lnTo>
                  <a:pt x="2328" y="10"/>
                </a:lnTo>
                <a:lnTo>
                  <a:pt x="2303" y="19"/>
                </a:lnTo>
                <a:lnTo>
                  <a:pt x="2290" y="23"/>
                </a:lnTo>
                <a:lnTo>
                  <a:pt x="2278" y="30"/>
                </a:lnTo>
                <a:lnTo>
                  <a:pt x="2266" y="37"/>
                </a:lnTo>
                <a:lnTo>
                  <a:pt x="2253" y="43"/>
                </a:lnTo>
                <a:lnTo>
                  <a:pt x="2242" y="51"/>
                </a:lnTo>
                <a:lnTo>
                  <a:pt x="2231" y="59"/>
                </a:lnTo>
                <a:lnTo>
                  <a:pt x="2220" y="69"/>
                </a:lnTo>
                <a:lnTo>
                  <a:pt x="2210" y="78"/>
                </a:lnTo>
                <a:lnTo>
                  <a:pt x="2200" y="89"/>
                </a:lnTo>
                <a:lnTo>
                  <a:pt x="2190" y="100"/>
                </a:lnTo>
                <a:lnTo>
                  <a:pt x="2181" y="112"/>
                </a:lnTo>
                <a:lnTo>
                  <a:pt x="2172" y="124"/>
                </a:lnTo>
                <a:lnTo>
                  <a:pt x="2163" y="137"/>
                </a:lnTo>
                <a:lnTo>
                  <a:pt x="2155" y="151"/>
                </a:lnTo>
                <a:lnTo>
                  <a:pt x="2149" y="165"/>
                </a:lnTo>
                <a:lnTo>
                  <a:pt x="2142" y="181"/>
                </a:lnTo>
                <a:lnTo>
                  <a:pt x="2135" y="196"/>
                </a:lnTo>
                <a:lnTo>
                  <a:pt x="2130" y="213"/>
                </a:lnTo>
                <a:lnTo>
                  <a:pt x="2125" y="230"/>
                </a:lnTo>
                <a:lnTo>
                  <a:pt x="2121" y="248"/>
                </a:lnTo>
                <a:lnTo>
                  <a:pt x="2116" y="267"/>
                </a:lnTo>
                <a:lnTo>
                  <a:pt x="2114" y="286"/>
                </a:lnTo>
                <a:lnTo>
                  <a:pt x="2110" y="591"/>
                </a:lnTo>
                <a:lnTo>
                  <a:pt x="2101" y="1282"/>
                </a:lnTo>
                <a:lnTo>
                  <a:pt x="2097" y="1667"/>
                </a:lnTo>
                <a:lnTo>
                  <a:pt x="2094" y="2022"/>
                </a:lnTo>
                <a:lnTo>
                  <a:pt x="2092" y="2307"/>
                </a:lnTo>
                <a:lnTo>
                  <a:pt x="2092" y="2408"/>
                </a:lnTo>
                <a:lnTo>
                  <a:pt x="2093" y="2476"/>
                </a:lnTo>
                <a:lnTo>
                  <a:pt x="2093" y="2487"/>
                </a:lnTo>
                <a:lnTo>
                  <a:pt x="2093" y="2498"/>
                </a:lnTo>
                <a:lnTo>
                  <a:pt x="2092" y="2507"/>
                </a:lnTo>
                <a:lnTo>
                  <a:pt x="2090" y="2516"/>
                </a:lnTo>
                <a:lnTo>
                  <a:pt x="2087" y="2523"/>
                </a:lnTo>
                <a:lnTo>
                  <a:pt x="2084" y="2530"/>
                </a:lnTo>
                <a:lnTo>
                  <a:pt x="2081" y="2535"/>
                </a:lnTo>
                <a:lnTo>
                  <a:pt x="2077" y="2540"/>
                </a:lnTo>
                <a:lnTo>
                  <a:pt x="2074" y="2544"/>
                </a:lnTo>
                <a:lnTo>
                  <a:pt x="2069" y="2546"/>
                </a:lnTo>
                <a:lnTo>
                  <a:pt x="2065" y="2549"/>
                </a:lnTo>
                <a:lnTo>
                  <a:pt x="2059" y="2551"/>
                </a:lnTo>
                <a:lnTo>
                  <a:pt x="2055" y="2551"/>
                </a:lnTo>
                <a:lnTo>
                  <a:pt x="2049" y="2551"/>
                </a:lnTo>
                <a:lnTo>
                  <a:pt x="2039" y="2549"/>
                </a:lnTo>
                <a:lnTo>
                  <a:pt x="2029" y="2543"/>
                </a:lnTo>
                <a:lnTo>
                  <a:pt x="2019" y="2535"/>
                </a:lnTo>
                <a:lnTo>
                  <a:pt x="2010" y="2526"/>
                </a:lnTo>
                <a:lnTo>
                  <a:pt x="2003" y="2514"/>
                </a:lnTo>
                <a:lnTo>
                  <a:pt x="1997" y="2501"/>
                </a:lnTo>
                <a:lnTo>
                  <a:pt x="1992" y="2485"/>
                </a:lnTo>
                <a:lnTo>
                  <a:pt x="1991" y="2477"/>
                </a:lnTo>
                <a:lnTo>
                  <a:pt x="1990" y="2468"/>
                </a:lnTo>
                <a:lnTo>
                  <a:pt x="1990" y="2460"/>
                </a:lnTo>
                <a:lnTo>
                  <a:pt x="1991" y="2452"/>
                </a:lnTo>
                <a:lnTo>
                  <a:pt x="1705" y="812"/>
                </a:lnTo>
                <a:lnTo>
                  <a:pt x="1702" y="795"/>
                </a:lnTo>
                <a:lnTo>
                  <a:pt x="1700" y="779"/>
                </a:lnTo>
                <a:lnTo>
                  <a:pt x="1697" y="763"/>
                </a:lnTo>
                <a:lnTo>
                  <a:pt x="1694" y="748"/>
                </a:lnTo>
                <a:lnTo>
                  <a:pt x="1689" y="734"/>
                </a:lnTo>
                <a:lnTo>
                  <a:pt x="1685" y="719"/>
                </a:lnTo>
                <a:lnTo>
                  <a:pt x="1679" y="706"/>
                </a:lnTo>
                <a:lnTo>
                  <a:pt x="1673" y="693"/>
                </a:lnTo>
                <a:lnTo>
                  <a:pt x="1667" y="680"/>
                </a:lnTo>
                <a:lnTo>
                  <a:pt x="1660" y="668"/>
                </a:lnTo>
                <a:lnTo>
                  <a:pt x="1644" y="646"/>
                </a:lnTo>
                <a:lnTo>
                  <a:pt x="1628" y="625"/>
                </a:lnTo>
                <a:lnTo>
                  <a:pt x="1610" y="607"/>
                </a:lnTo>
                <a:lnTo>
                  <a:pt x="1590" y="590"/>
                </a:lnTo>
                <a:lnTo>
                  <a:pt x="1569" y="576"/>
                </a:lnTo>
                <a:lnTo>
                  <a:pt x="1546" y="563"/>
                </a:lnTo>
                <a:lnTo>
                  <a:pt x="1524" y="554"/>
                </a:lnTo>
                <a:lnTo>
                  <a:pt x="1501" y="547"/>
                </a:lnTo>
                <a:lnTo>
                  <a:pt x="1477" y="541"/>
                </a:lnTo>
                <a:lnTo>
                  <a:pt x="1453" y="538"/>
                </a:lnTo>
                <a:lnTo>
                  <a:pt x="1428" y="536"/>
                </a:lnTo>
                <a:lnTo>
                  <a:pt x="1405" y="538"/>
                </a:lnTo>
                <a:lnTo>
                  <a:pt x="1381" y="542"/>
                </a:lnTo>
                <a:lnTo>
                  <a:pt x="1358" y="548"/>
                </a:lnTo>
                <a:lnTo>
                  <a:pt x="1335" y="557"/>
                </a:lnTo>
                <a:lnTo>
                  <a:pt x="1314" y="567"/>
                </a:lnTo>
                <a:lnTo>
                  <a:pt x="1303" y="573"/>
                </a:lnTo>
                <a:lnTo>
                  <a:pt x="1293" y="580"/>
                </a:lnTo>
                <a:lnTo>
                  <a:pt x="1283" y="588"/>
                </a:lnTo>
                <a:lnTo>
                  <a:pt x="1274" y="597"/>
                </a:lnTo>
                <a:lnTo>
                  <a:pt x="1265" y="606"/>
                </a:lnTo>
                <a:lnTo>
                  <a:pt x="1256" y="615"/>
                </a:lnTo>
                <a:lnTo>
                  <a:pt x="1247" y="625"/>
                </a:lnTo>
                <a:lnTo>
                  <a:pt x="1240" y="636"/>
                </a:lnTo>
                <a:lnTo>
                  <a:pt x="1233" y="647"/>
                </a:lnTo>
                <a:lnTo>
                  <a:pt x="1225" y="659"/>
                </a:lnTo>
                <a:lnTo>
                  <a:pt x="1219" y="671"/>
                </a:lnTo>
                <a:lnTo>
                  <a:pt x="1213" y="685"/>
                </a:lnTo>
                <a:lnTo>
                  <a:pt x="1207" y="699"/>
                </a:lnTo>
                <a:lnTo>
                  <a:pt x="1203" y="714"/>
                </a:lnTo>
                <a:lnTo>
                  <a:pt x="1198" y="729"/>
                </a:lnTo>
                <a:lnTo>
                  <a:pt x="1195" y="745"/>
                </a:lnTo>
                <a:lnTo>
                  <a:pt x="1192" y="762"/>
                </a:lnTo>
                <a:lnTo>
                  <a:pt x="1189" y="780"/>
                </a:lnTo>
                <a:lnTo>
                  <a:pt x="1188" y="797"/>
                </a:lnTo>
                <a:lnTo>
                  <a:pt x="1187" y="815"/>
                </a:lnTo>
                <a:lnTo>
                  <a:pt x="1187" y="835"/>
                </a:lnTo>
                <a:lnTo>
                  <a:pt x="1187" y="855"/>
                </a:lnTo>
                <a:lnTo>
                  <a:pt x="1353" y="2568"/>
                </a:lnTo>
                <a:lnTo>
                  <a:pt x="1360" y="2617"/>
                </a:lnTo>
                <a:lnTo>
                  <a:pt x="1364" y="2663"/>
                </a:lnTo>
                <a:lnTo>
                  <a:pt x="1368" y="2709"/>
                </a:lnTo>
                <a:lnTo>
                  <a:pt x="1370" y="2753"/>
                </a:lnTo>
                <a:lnTo>
                  <a:pt x="1370" y="2795"/>
                </a:lnTo>
                <a:lnTo>
                  <a:pt x="1369" y="2834"/>
                </a:lnTo>
                <a:lnTo>
                  <a:pt x="1367" y="2872"/>
                </a:lnTo>
                <a:lnTo>
                  <a:pt x="1364" y="2909"/>
                </a:lnTo>
                <a:lnTo>
                  <a:pt x="1360" y="2942"/>
                </a:lnTo>
                <a:lnTo>
                  <a:pt x="1356" y="2976"/>
                </a:lnTo>
                <a:lnTo>
                  <a:pt x="1349" y="3006"/>
                </a:lnTo>
                <a:lnTo>
                  <a:pt x="1343" y="3035"/>
                </a:lnTo>
                <a:lnTo>
                  <a:pt x="1335" y="3063"/>
                </a:lnTo>
                <a:lnTo>
                  <a:pt x="1328" y="3088"/>
                </a:lnTo>
                <a:lnTo>
                  <a:pt x="1320" y="3113"/>
                </a:lnTo>
                <a:lnTo>
                  <a:pt x="1311" y="3135"/>
                </a:lnTo>
                <a:lnTo>
                  <a:pt x="1303" y="3156"/>
                </a:lnTo>
                <a:lnTo>
                  <a:pt x="1294" y="3177"/>
                </a:lnTo>
                <a:lnTo>
                  <a:pt x="1285" y="3194"/>
                </a:lnTo>
                <a:lnTo>
                  <a:pt x="1276" y="3211"/>
                </a:lnTo>
                <a:lnTo>
                  <a:pt x="1258" y="3240"/>
                </a:lnTo>
                <a:lnTo>
                  <a:pt x="1243" y="3264"/>
                </a:lnTo>
                <a:lnTo>
                  <a:pt x="1228" y="3281"/>
                </a:lnTo>
                <a:lnTo>
                  <a:pt x="1217" y="3294"/>
                </a:lnTo>
                <a:lnTo>
                  <a:pt x="1209" y="3303"/>
                </a:lnTo>
                <a:lnTo>
                  <a:pt x="1206" y="3306"/>
                </a:lnTo>
                <a:lnTo>
                  <a:pt x="1195" y="3309"/>
                </a:lnTo>
                <a:lnTo>
                  <a:pt x="1184" y="3314"/>
                </a:lnTo>
                <a:lnTo>
                  <a:pt x="1171" y="3311"/>
                </a:lnTo>
                <a:lnTo>
                  <a:pt x="1159" y="3309"/>
                </a:lnTo>
                <a:lnTo>
                  <a:pt x="1148" y="3306"/>
                </a:lnTo>
                <a:lnTo>
                  <a:pt x="1137" y="3301"/>
                </a:lnTo>
                <a:lnTo>
                  <a:pt x="1127" y="3297"/>
                </a:lnTo>
                <a:lnTo>
                  <a:pt x="1117" y="3291"/>
                </a:lnTo>
                <a:lnTo>
                  <a:pt x="1108" y="3285"/>
                </a:lnTo>
                <a:lnTo>
                  <a:pt x="1099" y="3278"/>
                </a:lnTo>
                <a:lnTo>
                  <a:pt x="1091" y="3270"/>
                </a:lnTo>
                <a:lnTo>
                  <a:pt x="1083" y="3261"/>
                </a:lnTo>
                <a:lnTo>
                  <a:pt x="1076" y="3252"/>
                </a:lnTo>
                <a:lnTo>
                  <a:pt x="1069" y="3242"/>
                </a:lnTo>
                <a:lnTo>
                  <a:pt x="1063" y="3232"/>
                </a:lnTo>
                <a:lnTo>
                  <a:pt x="1057" y="3221"/>
                </a:lnTo>
                <a:lnTo>
                  <a:pt x="1052" y="3209"/>
                </a:lnTo>
                <a:lnTo>
                  <a:pt x="1047" y="3195"/>
                </a:lnTo>
                <a:lnTo>
                  <a:pt x="1042" y="3192"/>
                </a:lnTo>
                <a:lnTo>
                  <a:pt x="1036" y="3180"/>
                </a:lnTo>
                <a:lnTo>
                  <a:pt x="1032" y="3177"/>
                </a:lnTo>
                <a:lnTo>
                  <a:pt x="943" y="2965"/>
                </a:lnTo>
                <a:lnTo>
                  <a:pt x="856" y="2753"/>
                </a:lnTo>
                <a:lnTo>
                  <a:pt x="841" y="2717"/>
                </a:lnTo>
                <a:lnTo>
                  <a:pt x="828" y="2681"/>
                </a:lnTo>
                <a:lnTo>
                  <a:pt x="800" y="2607"/>
                </a:lnTo>
                <a:lnTo>
                  <a:pt x="772" y="2531"/>
                </a:lnTo>
                <a:lnTo>
                  <a:pt x="757" y="2492"/>
                </a:lnTo>
                <a:lnTo>
                  <a:pt x="741" y="2455"/>
                </a:lnTo>
                <a:lnTo>
                  <a:pt x="724" y="2417"/>
                </a:lnTo>
                <a:lnTo>
                  <a:pt x="707" y="2381"/>
                </a:lnTo>
                <a:lnTo>
                  <a:pt x="688" y="2346"/>
                </a:lnTo>
                <a:lnTo>
                  <a:pt x="668" y="2311"/>
                </a:lnTo>
                <a:lnTo>
                  <a:pt x="646" y="2279"/>
                </a:lnTo>
                <a:lnTo>
                  <a:pt x="623" y="2247"/>
                </a:lnTo>
                <a:lnTo>
                  <a:pt x="610" y="2232"/>
                </a:lnTo>
                <a:lnTo>
                  <a:pt x="597" y="2217"/>
                </a:lnTo>
                <a:lnTo>
                  <a:pt x="584" y="2204"/>
                </a:lnTo>
                <a:lnTo>
                  <a:pt x="569" y="2191"/>
                </a:lnTo>
                <a:lnTo>
                  <a:pt x="547" y="2174"/>
                </a:lnTo>
                <a:lnTo>
                  <a:pt x="522" y="2157"/>
                </a:lnTo>
                <a:lnTo>
                  <a:pt x="497" y="2143"/>
                </a:lnTo>
                <a:lnTo>
                  <a:pt x="470" y="2128"/>
                </a:lnTo>
                <a:lnTo>
                  <a:pt x="442" y="2115"/>
                </a:lnTo>
                <a:lnTo>
                  <a:pt x="414" y="2104"/>
                </a:lnTo>
                <a:lnTo>
                  <a:pt x="385" y="2092"/>
                </a:lnTo>
                <a:lnTo>
                  <a:pt x="355" y="2085"/>
                </a:lnTo>
                <a:lnTo>
                  <a:pt x="326" y="2077"/>
                </a:lnTo>
                <a:lnTo>
                  <a:pt x="296" y="2072"/>
                </a:lnTo>
                <a:lnTo>
                  <a:pt x="266" y="2070"/>
                </a:lnTo>
                <a:lnTo>
                  <a:pt x="237" y="2069"/>
                </a:lnTo>
                <a:lnTo>
                  <a:pt x="208" y="2071"/>
                </a:lnTo>
                <a:lnTo>
                  <a:pt x="193" y="2073"/>
                </a:lnTo>
                <a:lnTo>
                  <a:pt x="179" y="2076"/>
                </a:lnTo>
                <a:lnTo>
                  <a:pt x="165" y="2079"/>
                </a:lnTo>
                <a:lnTo>
                  <a:pt x="152" y="2082"/>
                </a:lnTo>
                <a:lnTo>
                  <a:pt x="137" y="2088"/>
                </a:lnTo>
                <a:lnTo>
                  <a:pt x="125" y="2094"/>
                </a:lnTo>
                <a:lnTo>
                  <a:pt x="106" y="2102"/>
                </a:lnTo>
                <a:lnTo>
                  <a:pt x="86" y="2116"/>
                </a:lnTo>
                <a:lnTo>
                  <a:pt x="66" y="2130"/>
                </a:lnTo>
                <a:lnTo>
                  <a:pt x="57" y="2139"/>
                </a:lnTo>
                <a:lnTo>
                  <a:pt x="50" y="2147"/>
                </a:lnTo>
                <a:lnTo>
                  <a:pt x="46" y="2152"/>
                </a:lnTo>
                <a:lnTo>
                  <a:pt x="43" y="2158"/>
                </a:lnTo>
                <a:lnTo>
                  <a:pt x="36" y="2175"/>
                </a:lnTo>
                <a:lnTo>
                  <a:pt x="29" y="2194"/>
                </a:lnTo>
                <a:lnTo>
                  <a:pt x="24" y="2214"/>
                </a:lnTo>
                <a:lnTo>
                  <a:pt x="18" y="2233"/>
                </a:lnTo>
                <a:lnTo>
                  <a:pt x="12" y="2250"/>
                </a:lnTo>
                <a:lnTo>
                  <a:pt x="7" y="2262"/>
                </a:lnTo>
                <a:lnTo>
                  <a:pt x="5" y="2265"/>
                </a:lnTo>
                <a:lnTo>
                  <a:pt x="2" y="2268"/>
                </a:lnTo>
                <a:lnTo>
                  <a:pt x="1" y="2269"/>
                </a:lnTo>
                <a:lnTo>
                  <a:pt x="0" y="2271"/>
                </a:lnTo>
                <a:lnTo>
                  <a:pt x="2" y="2280"/>
                </a:lnTo>
                <a:lnTo>
                  <a:pt x="6" y="2293"/>
                </a:lnTo>
                <a:lnTo>
                  <a:pt x="11" y="2309"/>
                </a:lnTo>
                <a:lnTo>
                  <a:pt x="28" y="2349"/>
                </a:lnTo>
                <a:lnTo>
                  <a:pt x="49" y="2396"/>
                </a:lnTo>
                <a:lnTo>
                  <a:pt x="91" y="2484"/>
                </a:lnTo>
                <a:lnTo>
                  <a:pt x="114" y="2533"/>
                </a:lnTo>
                <a:lnTo>
                  <a:pt x="128" y="2572"/>
                </a:lnTo>
                <a:lnTo>
                  <a:pt x="142" y="2611"/>
                </a:lnTo>
                <a:lnTo>
                  <a:pt x="154" y="2650"/>
                </a:lnTo>
                <a:lnTo>
                  <a:pt x="164" y="2689"/>
                </a:lnTo>
                <a:lnTo>
                  <a:pt x="173" y="2728"/>
                </a:lnTo>
                <a:lnTo>
                  <a:pt x="180" y="2767"/>
                </a:lnTo>
                <a:lnTo>
                  <a:pt x="188" y="2806"/>
                </a:lnTo>
                <a:lnTo>
                  <a:pt x="193" y="2845"/>
                </a:lnTo>
                <a:lnTo>
                  <a:pt x="204" y="2923"/>
                </a:lnTo>
                <a:lnTo>
                  <a:pt x="214" y="3001"/>
                </a:lnTo>
                <a:lnTo>
                  <a:pt x="226" y="3081"/>
                </a:lnTo>
                <a:lnTo>
                  <a:pt x="232" y="3121"/>
                </a:lnTo>
                <a:lnTo>
                  <a:pt x="239" y="3160"/>
                </a:lnTo>
                <a:lnTo>
                  <a:pt x="248" y="3204"/>
                </a:lnTo>
                <a:lnTo>
                  <a:pt x="258" y="3248"/>
                </a:lnTo>
                <a:lnTo>
                  <a:pt x="265" y="3269"/>
                </a:lnTo>
                <a:lnTo>
                  <a:pt x="271" y="3290"/>
                </a:lnTo>
                <a:lnTo>
                  <a:pt x="278" y="3311"/>
                </a:lnTo>
                <a:lnTo>
                  <a:pt x="287" y="3333"/>
                </a:lnTo>
                <a:lnTo>
                  <a:pt x="302" y="3371"/>
                </a:lnTo>
                <a:lnTo>
                  <a:pt x="317" y="3411"/>
                </a:lnTo>
                <a:lnTo>
                  <a:pt x="348" y="3493"/>
                </a:lnTo>
                <a:lnTo>
                  <a:pt x="365" y="3535"/>
                </a:lnTo>
                <a:lnTo>
                  <a:pt x="382" y="3575"/>
                </a:lnTo>
                <a:lnTo>
                  <a:pt x="401" y="3614"/>
                </a:lnTo>
                <a:lnTo>
                  <a:pt x="410" y="3633"/>
                </a:lnTo>
                <a:lnTo>
                  <a:pt x="421" y="3651"/>
                </a:lnTo>
                <a:lnTo>
                  <a:pt x="508" y="3910"/>
                </a:lnTo>
                <a:lnTo>
                  <a:pt x="512" y="3914"/>
                </a:lnTo>
                <a:lnTo>
                  <a:pt x="519" y="3944"/>
                </a:lnTo>
                <a:lnTo>
                  <a:pt x="522" y="3948"/>
                </a:lnTo>
                <a:lnTo>
                  <a:pt x="532" y="3984"/>
                </a:lnTo>
                <a:lnTo>
                  <a:pt x="542" y="4020"/>
                </a:lnTo>
                <a:lnTo>
                  <a:pt x="555" y="4054"/>
                </a:lnTo>
                <a:lnTo>
                  <a:pt x="568" y="4089"/>
                </a:lnTo>
                <a:lnTo>
                  <a:pt x="575" y="4098"/>
                </a:lnTo>
                <a:lnTo>
                  <a:pt x="572" y="4106"/>
                </a:lnTo>
                <a:lnTo>
                  <a:pt x="578" y="4110"/>
                </a:lnTo>
                <a:lnTo>
                  <a:pt x="591" y="4184"/>
                </a:lnTo>
                <a:lnTo>
                  <a:pt x="607" y="4255"/>
                </a:lnTo>
                <a:lnTo>
                  <a:pt x="620" y="4313"/>
                </a:lnTo>
                <a:lnTo>
                  <a:pt x="635" y="4370"/>
                </a:lnTo>
                <a:lnTo>
                  <a:pt x="651" y="4427"/>
                </a:lnTo>
                <a:lnTo>
                  <a:pt x="668" y="4484"/>
                </a:lnTo>
                <a:lnTo>
                  <a:pt x="686" y="4540"/>
                </a:lnTo>
                <a:lnTo>
                  <a:pt x="706" y="4594"/>
                </a:lnTo>
                <a:lnTo>
                  <a:pt x="727" y="4649"/>
                </a:lnTo>
                <a:lnTo>
                  <a:pt x="750" y="4703"/>
                </a:lnTo>
                <a:lnTo>
                  <a:pt x="774" y="4757"/>
                </a:lnTo>
                <a:lnTo>
                  <a:pt x="799" y="4811"/>
                </a:lnTo>
                <a:lnTo>
                  <a:pt x="826" y="4863"/>
                </a:lnTo>
                <a:lnTo>
                  <a:pt x="852" y="4914"/>
                </a:lnTo>
                <a:lnTo>
                  <a:pt x="881" y="4967"/>
                </a:lnTo>
                <a:lnTo>
                  <a:pt x="912" y="5017"/>
                </a:lnTo>
                <a:lnTo>
                  <a:pt x="943" y="5067"/>
                </a:lnTo>
                <a:lnTo>
                  <a:pt x="976" y="5117"/>
                </a:lnTo>
                <a:lnTo>
                  <a:pt x="992" y="5145"/>
                </a:lnTo>
                <a:lnTo>
                  <a:pt x="1010" y="5172"/>
                </a:lnTo>
                <a:lnTo>
                  <a:pt x="1030" y="5199"/>
                </a:lnTo>
                <a:lnTo>
                  <a:pt x="1050" y="5224"/>
                </a:lnTo>
                <a:lnTo>
                  <a:pt x="1072" y="5250"/>
                </a:lnTo>
                <a:lnTo>
                  <a:pt x="1096" y="5275"/>
                </a:lnTo>
                <a:lnTo>
                  <a:pt x="1120" y="5299"/>
                </a:lnTo>
                <a:lnTo>
                  <a:pt x="1145" y="5324"/>
                </a:lnTo>
                <a:lnTo>
                  <a:pt x="1196" y="5370"/>
                </a:lnTo>
                <a:lnTo>
                  <a:pt x="1250" y="5417"/>
                </a:lnTo>
                <a:lnTo>
                  <a:pt x="1303" y="5464"/>
                </a:lnTo>
                <a:lnTo>
                  <a:pt x="1356" y="5512"/>
                </a:lnTo>
                <a:lnTo>
                  <a:pt x="1381" y="5536"/>
                </a:lnTo>
                <a:lnTo>
                  <a:pt x="1407" y="5560"/>
                </a:lnTo>
                <a:lnTo>
                  <a:pt x="1430" y="5585"/>
                </a:lnTo>
                <a:lnTo>
                  <a:pt x="1454" y="5610"/>
                </a:lnTo>
                <a:lnTo>
                  <a:pt x="1476" y="5636"/>
                </a:lnTo>
                <a:lnTo>
                  <a:pt x="1497" y="5662"/>
                </a:lnTo>
                <a:lnTo>
                  <a:pt x="1516" y="5688"/>
                </a:lnTo>
                <a:lnTo>
                  <a:pt x="1534" y="5716"/>
                </a:lnTo>
                <a:lnTo>
                  <a:pt x="1551" y="5744"/>
                </a:lnTo>
                <a:lnTo>
                  <a:pt x="1565" y="5773"/>
                </a:lnTo>
                <a:lnTo>
                  <a:pt x="1577" y="5803"/>
                </a:lnTo>
                <a:lnTo>
                  <a:pt x="1588" y="5834"/>
                </a:lnTo>
                <a:lnTo>
                  <a:pt x="1595" y="5867"/>
                </a:lnTo>
                <a:lnTo>
                  <a:pt x="1601" y="5900"/>
                </a:lnTo>
                <a:lnTo>
                  <a:pt x="1603" y="5917"/>
                </a:lnTo>
                <a:lnTo>
                  <a:pt x="1604" y="5935"/>
                </a:lnTo>
                <a:lnTo>
                  <a:pt x="1604" y="5953"/>
                </a:lnTo>
                <a:lnTo>
                  <a:pt x="1604" y="5971"/>
                </a:lnTo>
                <a:lnTo>
                  <a:pt x="1603" y="6456"/>
                </a:lnTo>
                <a:lnTo>
                  <a:pt x="3426" y="6458"/>
                </a:lnTo>
                <a:lnTo>
                  <a:pt x="3426" y="5997"/>
                </a:lnTo>
                <a:lnTo>
                  <a:pt x="3450" y="5937"/>
                </a:lnTo>
                <a:lnTo>
                  <a:pt x="3474" y="5882"/>
                </a:lnTo>
                <a:lnTo>
                  <a:pt x="3496" y="5834"/>
                </a:lnTo>
                <a:lnTo>
                  <a:pt x="3520" y="5791"/>
                </a:lnTo>
                <a:lnTo>
                  <a:pt x="3545" y="5749"/>
                </a:lnTo>
                <a:lnTo>
                  <a:pt x="3573" y="5707"/>
                </a:lnTo>
                <a:lnTo>
                  <a:pt x="3604" y="5665"/>
                </a:lnTo>
                <a:lnTo>
                  <a:pt x="3639" y="5620"/>
                </a:lnTo>
                <a:lnTo>
                  <a:pt x="3657" y="5597"/>
                </a:lnTo>
                <a:lnTo>
                  <a:pt x="3673" y="5573"/>
                </a:lnTo>
                <a:lnTo>
                  <a:pt x="3707" y="5525"/>
                </a:lnTo>
                <a:lnTo>
                  <a:pt x="3737" y="5476"/>
                </a:lnTo>
                <a:lnTo>
                  <a:pt x="3766" y="5425"/>
                </a:lnTo>
                <a:lnTo>
                  <a:pt x="3794" y="5373"/>
                </a:lnTo>
                <a:lnTo>
                  <a:pt x="3820" y="5318"/>
                </a:lnTo>
                <a:lnTo>
                  <a:pt x="3843" y="5262"/>
                </a:lnTo>
                <a:lnTo>
                  <a:pt x="3865" y="5205"/>
                </a:lnTo>
                <a:lnTo>
                  <a:pt x="3887" y="5148"/>
                </a:lnTo>
                <a:lnTo>
                  <a:pt x="3906" y="5089"/>
                </a:lnTo>
                <a:lnTo>
                  <a:pt x="3923" y="5029"/>
                </a:lnTo>
                <a:lnTo>
                  <a:pt x="3940" y="4969"/>
                </a:lnTo>
                <a:lnTo>
                  <a:pt x="3956" y="4908"/>
                </a:lnTo>
                <a:lnTo>
                  <a:pt x="3969" y="4846"/>
                </a:lnTo>
                <a:lnTo>
                  <a:pt x="3982" y="4784"/>
                </a:lnTo>
                <a:lnTo>
                  <a:pt x="3994" y="4721"/>
                </a:lnTo>
                <a:lnTo>
                  <a:pt x="4005" y="4659"/>
                </a:lnTo>
                <a:lnTo>
                  <a:pt x="4014" y="4595"/>
                </a:lnTo>
                <a:lnTo>
                  <a:pt x="4023" y="4533"/>
                </a:lnTo>
                <a:lnTo>
                  <a:pt x="4030" y="4470"/>
                </a:lnTo>
                <a:lnTo>
                  <a:pt x="4038" y="4407"/>
                </a:lnTo>
                <a:lnTo>
                  <a:pt x="4044" y="4345"/>
                </a:lnTo>
                <a:lnTo>
                  <a:pt x="4055" y="4222"/>
                </a:lnTo>
                <a:lnTo>
                  <a:pt x="4064" y="4101"/>
                </a:lnTo>
                <a:lnTo>
                  <a:pt x="4071" y="3983"/>
                </a:lnTo>
                <a:lnTo>
                  <a:pt x="4082" y="3762"/>
                </a:lnTo>
                <a:lnTo>
                  <a:pt x="4085" y="3716"/>
                </a:lnTo>
                <a:lnTo>
                  <a:pt x="4090" y="3663"/>
                </a:lnTo>
                <a:lnTo>
                  <a:pt x="4103" y="3539"/>
                </a:lnTo>
                <a:lnTo>
                  <a:pt x="4121" y="3394"/>
                </a:lnTo>
                <a:lnTo>
                  <a:pt x="4142" y="3231"/>
                </a:lnTo>
                <a:lnTo>
                  <a:pt x="4167" y="3055"/>
                </a:lnTo>
                <a:lnTo>
                  <a:pt x="4192" y="2870"/>
                </a:lnTo>
                <a:lnTo>
                  <a:pt x="4249" y="2485"/>
                </a:lnTo>
                <a:lnTo>
                  <a:pt x="4307" y="2108"/>
                </a:lnTo>
                <a:lnTo>
                  <a:pt x="4361" y="1771"/>
                </a:lnTo>
                <a:lnTo>
                  <a:pt x="4404" y="1502"/>
                </a:lnTo>
                <a:lnTo>
                  <a:pt x="4432" y="1335"/>
                </a:lnTo>
                <a:lnTo>
                  <a:pt x="4434" y="1318"/>
                </a:lnTo>
                <a:lnTo>
                  <a:pt x="4436" y="1301"/>
                </a:lnTo>
                <a:lnTo>
                  <a:pt x="4438" y="1285"/>
                </a:lnTo>
                <a:lnTo>
                  <a:pt x="4439" y="1268"/>
                </a:lnTo>
                <a:lnTo>
                  <a:pt x="4439" y="1253"/>
                </a:lnTo>
                <a:lnTo>
                  <a:pt x="4438" y="1237"/>
                </a:lnTo>
                <a:lnTo>
                  <a:pt x="4435" y="1222"/>
                </a:lnTo>
                <a:lnTo>
                  <a:pt x="4434" y="1208"/>
                </a:lnTo>
                <a:lnTo>
                  <a:pt x="4431" y="1193"/>
                </a:lnTo>
                <a:lnTo>
                  <a:pt x="4428" y="1180"/>
                </a:lnTo>
                <a:lnTo>
                  <a:pt x="4420" y="1154"/>
                </a:lnTo>
                <a:lnTo>
                  <a:pt x="4409" y="1130"/>
                </a:lnTo>
                <a:lnTo>
                  <a:pt x="4396" y="1108"/>
                </a:lnTo>
                <a:lnTo>
                  <a:pt x="4382" y="1087"/>
                </a:lnTo>
                <a:lnTo>
                  <a:pt x="4366" y="1069"/>
                </a:lnTo>
                <a:lnTo>
                  <a:pt x="4349" y="1052"/>
                </a:lnTo>
                <a:lnTo>
                  <a:pt x="4331" y="1037"/>
                </a:lnTo>
                <a:lnTo>
                  <a:pt x="4312" y="1025"/>
                </a:lnTo>
                <a:lnTo>
                  <a:pt x="4290" y="1014"/>
                </a:lnTo>
                <a:lnTo>
                  <a:pt x="4269" y="1006"/>
                </a:lnTo>
                <a:lnTo>
                  <a:pt x="4247" y="1000"/>
                </a:lnTo>
                <a:lnTo>
                  <a:pt x="4225" y="996"/>
                </a:lnTo>
                <a:lnTo>
                  <a:pt x="4201" y="995"/>
                </a:lnTo>
                <a:lnTo>
                  <a:pt x="4179" y="996"/>
                </a:lnTo>
                <a:lnTo>
                  <a:pt x="4155" y="999"/>
                </a:lnTo>
                <a:lnTo>
                  <a:pt x="4133" y="1006"/>
                </a:lnTo>
                <a:lnTo>
                  <a:pt x="4110" y="1014"/>
                </a:lnTo>
                <a:lnTo>
                  <a:pt x="4088" y="1025"/>
                </a:lnTo>
                <a:lnTo>
                  <a:pt x="4066" y="1040"/>
                </a:lnTo>
                <a:lnTo>
                  <a:pt x="4056" y="1047"/>
                </a:lnTo>
                <a:lnTo>
                  <a:pt x="4046" y="1056"/>
                </a:lnTo>
                <a:lnTo>
                  <a:pt x="4036" y="1065"/>
                </a:lnTo>
                <a:lnTo>
                  <a:pt x="4026" y="1075"/>
                </a:lnTo>
                <a:lnTo>
                  <a:pt x="4017" y="1085"/>
                </a:lnTo>
                <a:lnTo>
                  <a:pt x="4008" y="1096"/>
                </a:lnTo>
                <a:lnTo>
                  <a:pt x="3999" y="1109"/>
                </a:lnTo>
                <a:lnTo>
                  <a:pt x="3990" y="1122"/>
                </a:lnTo>
                <a:lnTo>
                  <a:pt x="3982" y="1135"/>
                </a:lnTo>
                <a:lnTo>
                  <a:pt x="3975" y="1150"/>
                </a:lnTo>
                <a:lnTo>
                  <a:pt x="3968" y="1164"/>
                </a:lnTo>
                <a:lnTo>
                  <a:pt x="3960" y="1180"/>
                </a:lnTo>
                <a:lnTo>
                  <a:pt x="3955" y="1197"/>
                </a:lnTo>
                <a:lnTo>
                  <a:pt x="3948" y="1214"/>
                </a:lnTo>
                <a:lnTo>
                  <a:pt x="3942" y="1231"/>
                </a:lnTo>
                <a:lnTo>
                  <a:pt x="3938" y="1250"/>
                </a:lnTo>
                <a:lnTo>
                  <a:pt x="3602" y="2791"/>
                </a:lnTo>
                <a:lnTo>
                  <a:pt x="3571" y="2836"/>
                </a:lnTo>
                <a:lnTo>
                  <a:pt x="3565" y="2837"/>
                </a:lnTo>
                <a:lnTo>
                  <a:pt x="3557" y="2845"/>
                </a:lnTo>
                <a:lnTo>
                  <a:pt x="3551" y="2850"/>
                </a:lnTo>
                <a:lnTo>
                  <a:pt x="3543" y="2853"/>
                </a:lnTo>
                <a:lnTo>
                  <a:pt x="3536" y="2854"/>
                </a:lnTo>
                <a:lnTo>
                  <a:pt x="3528" y="2853"/>
                </a:lnTo>
                <a:lnTo>
                  <a:pt x="3522" y="2851"/>
                </a:lnTo>
                <a:lnTo>
                  <a:pt x="3515" y="2845"/>
                </a:lnTo>
                <a:lnTo>
                  <a:pt x="3508" y="2839"/>
                </a:lnTo>
                <a:lnTo>
                  <a:pt x="3502" y="2831"/>
                </a:lnTo>
                <a:lnTo>
                  <a:pt x="3495" y="2821"/>
                </a:lnTo>
                <a:lnTo>
                  <a:pt x="3489" y="2812"/>
                </a:lnTo>
                <a:lnTo>
                  <a:pt x="3485" y="2802"/>
                </a:lnTo>
                <a:lnTo>
                  <a:pt x="3477" y="2781"/>
                </a:lnTo>
                <a:lnTo>
                  <a:pt x="3472" y="2758"/>
                </a:lnTo>
                <a:lnTo>
                  <a:pt x="3467" y="2737"/>
                </a:lnTo>
                <a:lnTo>
                  <a:pt x="3465" y="2716"/>
                </a:lnTo>
                <a:lnTo>
                  <a:pt x="3464" y="2696"/>
                </a:lnTo>
                <a:lnTo>
                  <a:pt x="3464" y="2678"/>
                </a:lnTo>
                <a:lnTo>
                  <a:pt x="3551" y="1767"/>
                </a:lnTo>
                <a:lnTo>
                  <a:pt x="3618" y="1077"/>
                </a:lnTo>
                <a:lnTo>
                  <a:pt x="3661" y="634"/>
                </a:lnTo>
                <a:lnTo>
                  <a:pt x="3662" y="616"/>
                </a:lnTo>
                <a:lnTo>
                  <a:pt x="3663" y="598"/>
                </a:lnTo>
                <a:lnTo>
                  <a:pt x="3663" y="580"/>
                </a:lnTo>
                <a:lnTo>
                  <a:pt x="3662" y="563"/>
                </a:lnTo>
                <a:lnTo>
                  <a:pt x="3661" y="547"/>
                </a:lnTo>
                <a:lnTo>
                  <a:pt x="3659" y="531"/>
                </a:lnTo>
                <a:lnTo>
                  <a:pt x="3657" y="515"/>
                </a:lnTo>
                <a:lnTo>
                  <a:pt x="3653" y="501"/>
                </a:lnTo>
                <a:lnTo>
                  <a:pt x="3650" y="486"/>
                </a:lnTo>
                <a:lnTo>
                  <a:pt x="3646" y="473"/>
                </a:lnTo>
                <a:lnTo>
                  <a:pt x="3641" y="460"/>
                </a:lnTo>
                <a:lnTo>
                  <a:pt x="3636" y="447"/>
                </a:lnTo>
                <a:lnTo>
                  <a:pt x="3630" y="435"/>
                </a:lnTo>
                <a:lnTo>
                  <a:pt x="3623" y="423"/>
                </a:lnTo>
                <a:lnTo>
                  <a:pt x="3609" y="402"/>
                </a:lnTo>
                <a:lnTo>
                  <a:pt x="3593" y="383"/>
                </a:lnTo>
                <a:lnTo>
                  <a:pt x="3576" y="365"/>
                </a:lnTo>
                <a:lnTo>
                  <a:pt x="3557" y="349"/>
                </a:lnTo>
                <a:lnTo>
                  <a:pt x="3539" y="337"/>
                </a:lnTo>
                <a:lnTo>
                  <a:pt x="3517" y="326"/>
                </a:lnTo>
                <a:lnTo>
                  <a:pt x="3496" y="317"/>
                </a:lnTo>
                <a:lnTo>
                  <a:pt x="3474" y="310"/>
                </a:lnTo>
                <a:lnTo>
                  <a:pt x="3452" y="306"/>
                </a:lnTo>
                <a:lnTo>
                  <a:pt x="3429" y="303"/>
                </a:lnTo>
                <a:lnTo>
                  <a:pt x="3406" y="303"/>
                </a:lnTo>
                <a:lnTo>
                  <a:pt x="3382" y="306"/>
                </a:lnTo>
                <a:lnTo>
                  <a:pt x="3360" y="310"/>
                </a:lnTo>
                <a:lnTo>
                  <a:pt x="3338" y="317"/>
                </a:lnTo>
                <a:lnTo>
                  <a:pt x="3317" y="326"/>
                </a:lnTo>
                <a:lnTo>
                  <a:pt x="3295" y="337"/>
                </a:lnTo>
                <a:lnTo>
                  <a:pt x="3275" y="349"/>
                </a:lnTo>
                <a:lnTo>
                  <a:pt x="3256" y="365"/>
                </a:lnTo>
                <a:lnTo>
                  <a:pt x="3238" y="383"/>
                </a:lnTo>
                <a:lnTo>
                  <a:pt x="3222" y="403"/>
                </a:lnTo>
                <a:lnTo>
                  <a:pt x="3207" y="425"/>
                </a:lnTo>
                <a:lnTo>
                  <a:pt x="3201" y="437"/>
                </a:lnTo>
                <a:lnTo>
                  <a:pt x="3194" y="449"/>
                </a:lnTo>
                <a:lnTo>
                  <a:pt x="3188" y="463"/>
                </a:lnTo>
                <a:lnTo>
                  <a:pt x="3183" y="476"/>
                </a:lnTo>
                <a:lnTo>
                  <a:pt x="3178" y="491"/>
                </a:lnTo>
                <a:lnTo>
                  <a:pt x="3174" y="505"/>
                </a:lnTo>
                <a:lnTo>
                  <a:pt x="3169" y="521"/>
                </a:lnTo>
                <a:lnTo>
                  <a:pt x="3167" y="536"/>
                </a:lnTo>
                <a:close/>
              </a:path>
            </a:pathLst>
          </a:custGeom>
          <a:solidFill>
            <a:srgbClr val="F4C479">
              <a:lumMod val="50000"/>
            </a:srgbClr>
          </a:solidFill>
          <a:ln>
            <a:noFill/>
          </a:ln>
        </p:spPr>
        <p:txBody>
          <a:bodyPr lIns="108000" tIns="612000" rIns="0" bIns="0" anchor="ctr">
            <a:normAutofit/>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rgbClr val="000000"/>
                </a:solidFill>
                <a:latin typeface="Calibri" panose="020F0502020204030204" pitchFamily="34" charset="0"/>
                <a:ea typeface="宋体" panose="02010600030101010101" pitchFamily="2" charset="-122"/>
                <a:cs typeface="+mn-ea"/>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宋体" panose="02010600030101010101" pitchFamily="2" charset="-122"/>
                <a:cs typeface="+mn-ea"/>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宋体" panose="02010600030101010101" pitchFamily="2" charset="-122"/>
                <a:cs typeface="+mn-ea"/>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宋体" panose="02010600030101010101" pitchFamily="2" charset="-122"/>
                <a:cs typeface="+mn-ea"/>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宋体" panose="02010600030101010101" pitchFamily="2" charset="-122"/>
                <a:cs typeface="+mn-ea"/>
              </a:defRPr>
            </a:lvl5pPr>
            <a:lvl6pPr marL="2286000" algn="l" defTabSz="914400" rtl="0" eaLnBrk="1" latinLnBrk="0" hangingPunct="1">
              <a:defRPr kern="1200">
                <a:solidFill>
                  <a:srgbClr val="000000"/>
                </a:solidFill>
                <a:latin typeface="Calibri" panose="020F0502020204030204" pitchFamily="34" charset="0"/>
                <a:ea typeface="宋体" panose="02010600030101010101" pitchFamily="2" charset="-122"/>
                <a:cs typeface="+mn-ea"/>
              </a:defRPr>
            </a:lvl6pPr>
            <a:lvl7pPr marL="2743200" algn="l" defTabSz="914400" rtl="0" eaLnBrk="1" latinLnBrk="0" hangingPunct="1">
              <a:defRPr kern="1200">
                <a:solidFill>
                  <a:srgbClr val="000000"/>
                </a:solidFill>
                <a:latin typeface="Calibri" panose="020F0502020204030204" pitchFamily="34" charset="0"/>
                <a:ea typeface="宋体" panose="02010600030101010101" pitchFamily="2" charset="-122"/>
                <a:cs typeface="+mn-ea"/>
              </a:defRPr>
            </a:lvl7pPr>
            <a:lvl8pPr marL="3200400" algn="l" defTabSz="914400" rtl="0" eaLnBrk="1" latinLnBrk="0" hangingPunct="1">
              <a:defRPr kern="1200">
                <a:solidFill>
                  <a:srgbClr val="000000"/>
                </a:solidFill>
                <a:latin typeface="Calibri" panose="020F0502020204030204" pitchFamily="34" charset="0"/>
                <a:ea typeface="宋体" panose="02010600030101010101" pitchFamily="2" charset="-122"/>
                <a:cs typeface="+mn-ea"/>
              </a:defRPr>
            </a:lvl8pPr>
            <a:lvl9pPr marL="3657600" algn="l" defTabSz="914400" rtl="0" eaLnBrk="1" latinLnBrk="0" hangingPunct="1">
              <a:defRPr kern="1200">
                <a:solidFill>
                  <a:srgbClr val="000000"/>
                </a:solidFill>
                <a:latin typeface="Calibri" panose="020F0502020204030204" pitchFamily="34" charset="0"/>
                <a:ea typeface="宋体" panose="02010600030101010101" pitchFamily="2" charset="-122"/>
                <a:cs typeface="+mn-ea"/>
              </a:defRPr>
            </a:lvl9pPr>
          </a:lstStyle>
          <a:p>
            <a:pPr algn="ctr">
              <a:defRPr/>
            </a:pPr>
            <a:r>
              <a:rPr lang="zh-CN" altLang="en-US" sz="2400" b="1">
                <a:solidFill>
                  <a:srgbClr val="E9F5EF"/>
                </a:solidFill>
                <a:latin typeface="仿宋" panose="02010609060101010101" charset="-122"/>
                <a:ea typeface="微软雅黑" panose="020B0503020204020204" charset="-122"/>
                <a:cs typeface="微软雅黑" panose="020B0503020204020204" charset="-122"/>
              </a:rPr>
              <a:t>万方</a:t>
            </a:r>
            <a:endParaRPr lang="zh-CN" altLang="en-US" sz="2400" b="1">
              <a:solidFill>
                <a:srgbClr val="E9F5EF"/>
              </a:solidFill>
              <a:latin typeface="仿宋" panose="02010609060101010101" charset="-122"/>
              <a:ea typeface="微软雅黑" panose="020B0503020204020204" charset="-122"/>
              <a:cs typeface="微软雅黑" panose="020B0503020204020204" charset="-122"/>
            </a:endParaRPr>
          </a:p>
          <a:p>
            <a:pPr algn="ctr">
              <a:defRPr/>
            </a:pPr>
            <a:r>
              <a:rPr lang="zh-CN" altLang="en-US" sz="2400" b="1">
                <a:solidFill>
                  <a:srgbClr val="E9F5EF"/>
                </a:solidFill>
                <a:latin typeface="仿宋" panose="02010609060101010101" charset="-122"/>
                <a:ea typeface="微软雅黑" panose="020B0503020204020204" charset="-122"/>
                <a:cs typeface="微软雅黑" panose="020B0503020204020204" charset="-122"/>
              </a:rPr>
              <a:t>智搜</a:t>
            </a:r>
            <a:endParaRPr lang="zh-CN" altLang="en-US" sz="2400" b="1">
              <a:solidFill>
                <a:srgbClr val="E9F5EF"/>
              </a:solidFill>
              <a:latin typeface="仿宋" panose="02010609060101010101" charset="-122"/>
              <a:ea typeface="微软雅黑" panose="020B0503020204020204" charset="-122"/>
              <a:cs typeface="微软雅黑" panose="020B0503020204020204" charset="-122"/>
            </a:endParaRPr>
          </a:p>
        </p:txBody>
      </p:sp>
      <p:sp>
        <p:nvSpPr>
          <p:cNvPr id="15" name="Teardrop 13"/>
          <p:cNvSpPr/>
          <p:nvPr>
            <p:custDataLst>
              <p:tags r:id="rId5"/>
            </p:custDataLst>
          </p:nvPr>
        </p:nvSpPr>
        <p:spPr>
          <a:xfrm>
            <a:off x="3298679" y="3226213"/>
            <a:ext cx="1705826" cy="1580554"/>
          </a:xfrm>
          <a:custGeom>
            <a:avLst/>
            <a:gdLst>
              <a:gd name="connsiteX0" fmla="*/ 768972 w 1705826"/>
              <a:gd name="connsiteY0" fmla="*/ 376 h 1580554"/>
              <a:gd name="connsiteX1" fmla="*/ 1487239 w 1705826"/>
              <a:gd name="connsiteY1" fmla="*/ 692769 h 1580554"/>
              <a:gd name="connsiteX2" fmla="*/ 1705826 w 1705826"/>
              <a:gd name="connsiteY2" fmla="*/ 1580554 h 1580554"/>
              <a:gd name="connsiteX3" fmla="*/ 796301 w 1705826"/>
              <a:gd name="connsiteY3" fmla="*/ 1487236 h 1580554"/>
              <a:gd name="connsiteX4" fmla="*/ 1833 w 1705826"/>
              <a:gd name="connsiteY4" fmla="*/ 796301 h 1580554"/>
              <a:gd name="connsiteX5" fmla="*/ 692768 w 1705826"/>
              <a:gd name="connsiteY5" fmla="*/ 1833 h 1580554"/>
              <a:gd name="connsiteX6" fmla="*/ 768972 w 1705826"/>
              <a:gd name="connsiteY6" fmla="*/ 376 h 158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5826" h="1580554">
                <a:moveTo>
                  <a:pt x="768972" y="376"/>
                </a:moveTo>
                <a:cubicBezTo>
                  <a:pt x="1146139" y="12306"/>
                  <a:pt x="1460436" y="308222"/>
                  <a:pt x="1487239" y="692769"/>
                </a:cubicBezTo>
                <a:cubicBezTo>
                  <a:pt x="1508117" y="992322"/>
                  <a:pt x="1580979" y="1288248"/>
                  <a:pt x="1705826" y="1580554"/>
                </a:cubicBezTo>
                <a:cubicBezTo>
                  <a:pt x="1399031" y="1497462"/>
                  <a:pt x="1095857" y="1466357"/>
                  <a:pt x="796301" y="1487236"/>
                </a:cubicBezTo>
                <a:cubicBezTo>
                  <a:pt x="386122" y="1515825"/>
                  <a:pt x="30423" y="1206484"/>
                  <a:pt x="1833" y="796301"/>
                </a:cubicBezTo>
                <a:cubicBezTo>
                  <a:pt x="-26757" y="386118"/>
                  <a:pt x="282588" y="30424"/>
                  <a:pt x="692768" y="1833"/>
                </a:cubicBezTo>
                <a:cubicBezTo>
                  <a:pt x="718406" y="47"/>
                  <a:pt x="743827" y="-423"/>
                  <a:pt x="768972" y="376"/>
                </a:cubicBezTo>
                <a:close/>
              </a:path>
            </a:pathLst>
          </a:custGeom>
          <a:solidFill>
            <a:srgbClr val="F4C479"/>
          </a:solidFill>
          <a:ln>
            <a:noFill/>
          </a:ln>
        </p:spPr>
        <p:style>
          <a:lnRef idx="2">
            <a:srgbClr val="887974">
              <a:shade val="50000"/>
            </a:srgbClr>
          </a:lnRef>
          <a:fillRef idx="1">
            <a:srgbClr val="887974"/>
          </a:fillRef>
          <a:effectRef idx="0">
            <a:srgbClr val="887974"/>
          </a:effectRef>
          <a:fontRef idx="minor">
            <a:srgbClr val="E9F5EF"/>
          </a:fontRef>
        </p:style>
        <p:txBody>
          <a:bodyPr rtlCol="0" anchor="ctr">
            <a:normAutofit/>
          </a:bodyPr>
          <a:lstStyle/>
          <a:p>
            <a:pPr algn="ctr"/>
            <a:r>
              <a:rPr lang="zh-CN" altLang="en-US" sz="2400" b="1">
                <a:solidFill>
                  <a:srgbClr val="FF0000"/>
                </a:solidFill>
                <a:latin typeface="仿宋" panose="02010609060101010101" charset="-122"/>
                <a:ea typeface="微软雅黑" panose="020B0503020204020204" charset="-122"/>
                <a:cs typeface="微软雅黑" panose="020B0503020204020204" charset="-122"/>
              </a:rPr>
              <a:t>一框式</a:t>
            </a:r>
            <a:endParaRPr lang="zh-CN" altLang="en-US" sz="2400" b="1">
              <a:solidFill>
                <a:srgbClr val="FF0000"/>
              </a:solidFill>
              <a:latin typeface="仿宋" panose="02010609060101010101" charset="-122"/>
              <a:ea typeface="微软雅黑" panose="020B0503020204020204" charset="-122"/>
              <a:cs typeface="微软雅黑" panose="020B0503020204020204" charset="-122"/>
            </a:endParaRPr>
          </a:p>
          <a:p>
            <a:pPr algn="ctr"/>
            <a:r>
              <a:rPr lang="zh-CN" altLang="en-US" sz="2400" b="1">
                <a:solidFill>
                  <a:srgbClr val="FF0000"/>
                </a:solidFill>
                <a:latin typeface="仿宋" panose="02010609060101010101" charset="-122"/>
                <a:ea typeface="微软雅黑" panose="020B0503020204020204" charset="-122"/>
                <a:cs typeface="微软雅黑" panose="020B0503020204020204" charset="-122"/>
              </a:rPr>
              <a:t>检索</a:t>
            </a:r>
            <a:endParaRPr lang="zh-CN" altLang="en-US" sz="2400" b="1">
              <a:solidFill>
                <a:srgbClr val="FF0000"/>
              </a:solidFill>
              <a:latin typeface="仿宋" panose="02010609060101010101" charset="-122"/>
              <a:ea typeface="微软雅黑" panose="020B0503020204020204" charset="-122"/>
              <a:cs typeface="微软雅黑" panose="020B0503020204020204" charset="-122"/>
            </a:endParaRPr>
          </a:p>
        </p:txBody>
      </p:sp>
      <p:sp>
        <p:nvSpPr>
          <p:cNvPr id="16" name="Teardrop 15"/>
          <p:cNvSpPr/>
          <p:nvPr>
            <p:custDataLst>
              <p:tags r:id="rId6"/>
            </p:custDataLst>
          </p:nvPr>
        </p:nvSpPr>
        <p:spPr>
          <a:xfrm>
            <a:off x="6015979" y="3122825"/>
            <a:ext cx="1698334" cy="1540994"/>
          </a:xfrm>
          <a:custGeom>
            <a:avLst/>
            <a:gdLst>
              <a:gd name="connsiteX0" fmla="*/ 944283 w 1698334"/>
              <a:gd name="connsiteY0" fmla="*/ 51 h 1540994"/>
              <a:gd name="connsiteX1" fmla="*/ 1020444 w 1698334"/>
              <a:gd name="connsiteY1" fmla="*/ 3037 h 1540994"/>
              <a:gd name="connsiteX2" fmla="*/ 1695297 w 1698334"/>
              <a:gd name="connsiteY2" fmla="*/ 811211 h 1540994"/>
              <a:gd name="connsiteX3" fmla="*/ 1695297 w 1698334"/>
              <a:gd name="connsiteY3" fmla="*/ 811212 h 1540994"/>
              <a:gd name="connsiteX4" fmla="*/ 887124 w 1698334"/>
              <a:gd name="connsiteY4" fmla="*/ 1486065 h 1540994"/>
              <a:gd name="connsiteX5" fmla="*/ 0 w 1698334"/>
              <a:gd name="connsiteY5" fmla="*/ 1540994 h 1540994"/>
              <a:gd name="connsiteX6" fmla="*/ 212268 w 1698334"/>
              <a:gd name="connsiteY6" fmla="*/ 677889 h 1540994"/>
              <a:gd name="connsiteX7" fmla="*/ 944283 w 1698334"/>
              <a:gd name="connsiteY7" fmla="*/ 51 h 154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8334" h="1540994">
                <a:moveTo>
                  <a:pt x="944283" y="51"/>
                </a:moveTo>
                <a:cubicBezTo>
                  <a:pt x="969438" y="-241"/>
                  <a:pt x="994848" y="736"/>
                  <a:pt x="1020444" y="3037"/>
                </a:cubicBezTo>
                <a:cubicBezTo>
                  <a:pt x="1429969" y="39852"/>
                  <a:pt x="1732112" y="401683"/>
                  <a:pt x="1695297" y="811211"/>
                </a:cubicBezTo>
                <a:lnTo>
                  <a:pt x="1695297" y="811212"/>
                </a:lnTo>
                <a:cubicBezTo>
                  <a:pt x="1658479" y="1220741"/>
                  <a:pt x="1296649" y="1522878"/>
                  <a:pt x="887124" y="1486065"/>
                </a:cubicBezTo>
                <a:cubicBezTo>
                  <a:pt x="595419" y="1459841"/>
                  <a:pt x="299711" y="1478150"/>
                  <a:pt x="0" y="1540994"/>
                </a:cubicBezTo>
                <a:cubicBezTo>
                  <a:pt x="115289" y="1257296"/>
                  <a:pt x="186047" y="969594"/>
                  <a:pt x="212268" y="677889"/>
                </a:cubicBezTo>
                <a:cubicBezTo>
                  <a:pt x="246782" y="293962"/>
                  <a:pt x="566958" y="4412"/>
                  <a:pt x="944283" y="51"/>
                </a:cubicBezTo>
                <a:close/>
              </a:path>
            </a:pathLst>
          </a:custGeom>
          <a:solidFill>
            <a:srgbClr val="3F525E"/>
          </a:solidFill>
          <a:ln>
            <a:noFill/>
          </a:ln>
        </p:spPr>
        <p:style>
          <a:lnRef idx="2">
            <a:srgbClr val="887974">
              <a:shade val="50000"/>
            </a:srgbClr>
          </a:lnRef>
          <a:fillRef idx="1">
            <a:srgbClr val="887974"/>
          </a:fillRef>
          <a:effectRef idx="0">
            <a:srgbClr val="887974"/>
          </a:effectRef>
          <a:fontRef idx="minor">
            <a:srgbClr val="E9F5EF"/>
          </a:fontRef>
        </p:style>
        <p:txBody>
          <a:bodyPr rtlCol="0" anchor="ctr">
            <a:normAutofit/>
          </a:bodyPr>
          <a:lstStyle/>
          <a:p>
            <a:pPr algn="ctr"/>
            <a:r>
              <a:rPr lang="zh-CN" altLang="en-US" sz="2400">
                <a:ln w="22225">
                  <a:solidFill>
                    <a:schemeClr val="accent2"/>
                  </a:solidFill>
                  <a:prstDash val="solid"/>
                </a:ln>
                <a:solidFill>
                  <a:schemeClr val="accent2">
                    <a:lumMod val="40000"/>
                    <a:lumOff val="60000"/>
                  </a:schemeClr>
                </a:solidFill>
                <a:effectLst/>
                <a:latin typeface="仿宋" panose="02010609060101010101" charset="-122"/>
                <a:ea typeface="微软雅黑" panose="020B0503020204020204" charset="-122"/>
                <a:cs typeface="微软雅黑" panose="020B0503020204020204" charset="-122"/>
              </a:rPr>
              <a:t>专业</a:t>
            </a:r>
            <a:endParaRPr lang="zh-CN" altLang="en-US" sz="2400">
              <a:ln w="22225">
                <a:solidFill>
                  <a:schemeClr val="accent2"/>
                </a:solidFill>
                <a:prstDash val="solid"/>
              </a:ln>
              <a:solidFill>
                <a:schemeClr val="accent2">
                  <a:lumMod val="40000"/>
                  <a:lumOff val="60000"/>
                </a:schemeClr>
              </a:solidFill>
              <a:effectLst/>
              <a:latin typeface="仿宋" panose="02010609060101010101" charset="-122"/>
              <a:ea typeface="微软雅黑" panose="020B0503020204020204" charset="-122"/>
              <a:cs typeface="微软雅黑" panose="020B0503020204020204" charset="-122"/>
            </a:endParaRPr>
          </a:p>
          <a:p>
            <a:pPr algn="ctr"/>
            <a:r>
              <a:rPr lang="zh-CN" altLang="en-US" sz="2400">
                <a:ln w="22225">
                  <a:solidFill>
                    <a:schemeClr val="accent2"/>
                  </a:solidFill>
                  <a:prstDash val="solid"/>
                </a:ln>
                <a:solidFill>
                  <a:schemeClr val="accent2">
                    <a:lumMod val="40000"/>
                    <a:lumOff val="60000"/>
                  </a:schemeClr>
                </a:solidFill>
                <a:effectLst/>
                <a:latin typeface="仿宋" panose="02010609060101010101" charset="-122"/>
                <a:ea typeface="微软雅黑" panose="020B0503020204020204" charset="-122"/>
                <a:cs typeface="微软雅黑" panose="020B0503020204020204" charset="-122"/>
              </a:rPr>
              <a:t>检索</a:t>
            </a:r>
            <a:endParaRPr lang="zh-CN" altLang="en-US" sz="2400">
              <a:ln w="22225">
                <a:solidFill>
                  <a:schemeClr val="accent2"/>
                </a:solidFill>
                <a:prstDash val="solid"/>
              </a:ln>
              <a:solidFill>
                <a:schemeClr val="accent2">
                  <a:lumMod val="40000"/>
                  <a:lumOff val="60000"/>
                </a:schemeClr>
              </a:solidFill>
              <a:effectLst/>
              <a:latin typeface="仿宋" panose="02010609060101010101" charset="-122"/>
              <a:ea typeface="微软雅黑" panose="020B0503020204020204" charset="-122"/>
              <a:cs typeface="微软雅黑" panose="020B0503020204020204" charset="-122"/>
            </a:endParaRPr>
          </a:p>
        </p:txBody>
      </p:sp>
      <p:sp>
        <p:nvSpPr>
          <p:cNvPr id="17" name="Teardrop 168"/>
          <p:cNvSpPr/>
          <p:nvPr>
            <p:custDataLst>
              <p:tags r:id="rId7"/>
            </p:custDataLst>
          </p:nvPr>
        </p:nvSpPr>
        <p:spPr>
          <a:xfrm>
            <a:off x="4770401" y="2819795"/>
            <a:ext cx="1472190" cy="1977301"/>
          </a:xfrm>
          <a:custGeom>
            <a:avLst/>
            <a:gdLst>
              <a:gd name="connsiteX0" fmla="*/ 731197 w 1472190"/>
              <a:gd name="connsiteY0" fmla="*/ 17 h 1977301"/>
              <a:gd name="connsiteX1" fmla="*/ 1253117 w 1472190"/>
              <a:gd name="connsiteY1" fmla="*/ 212144 h 1977301"/>
              <a:gd name="connsiteX2" fmla="*/ 1260045 w 1472190"/>
              <a:gd name="connsiteY2" fmla="*/ 1253117 h 1977301"/>
              <a:gd name="connsiteX3" fmla="*/ 744358 w 1472190"/>
              <a:gd name="connsiteY3" fmla="*/ 1977301 h 1977301"/>
              <a:gd name="connsiteX4" fmla="*/ 219072 w 1472190"/>
              <a:gd name="connsiteY4" fmla="*/ 1260047 h 1977301"/>
              <a:gd name="connsiteX5" fmla="*/ 212148 w 1472190"/>
              <a:gd name="connsiteY5" fmla="*/ 219076 h 1977301"/>
              <a:gd name="connsiteX6" fmla="*/ 731197 w 1472190"/>
              <a:gd name="connsiteY6" fmla="*/ 17 h 197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190" h="1977301">
                <a:moveTo>
                  <a:pt x="731197" y="17"/>
                </a:moveTo>
                <a:cubicBezTo>
                  <a:pt x="919575" y="-1236"/>
                  <a:pt x="1108434" y="69375"/>
                  <a:pt x="1253117" y="212144"/>
                </a:cubicBezTo>
                <a:cubicBezTo>
                  <a:pt x="1542488" y="497689"/>
                  <a:pt x="1545590" y="963750"/>
                  <a:pt x="1260045" y="1253117"/>
                </a:cubicBezTo>
                <a:cubicBezTo>
                  <a:pt x="1054558" y="1461363"/>
                  <a:pt x="882660" y="1702757"/>
                  <a:pt x="744358" y="1977301"/>
                </a:cubicBezTo>
                <a:cubicBezTo>
                  <a:pt x="602415" y="1704623"/>
                  <a:pt x="427319" y="1465537"/>
                  <a:pt x="219072" y="1260047"/>
                </a:cubicBezTo>
                <a:cubicBezTo>
                  <a:pt x="-70296" y="974502"/>
                  <a:pt x="-73398" y="508445"/>
                  <a:pt x="212148" y="219076"/>
                </a:cubicBezTo>
                <a:cubicBezTo>
                  <a:pt x="354920" y="74390"/>
                  <a:pt x="542819" y="1273"/>
                  <a:pt x="731197" y="17"/>
                </a:cubicBezTo>
                <a:close/>
              </a:path>
            </a:pathLst>
          </a:custGeom>
          <a:solidFill>
            <a:srgbClr val="A5A5A5"/>
          </a:solidFill>
          <a:ln>
            <a:noFill/>
          </a:ln>
        </p:spPr>
        <p:style>
          <a:lnRef idx="2">
            <a:srgbClr val="887974">
              <a:shade val="50000"/>
            </a:srgbClr>
          </a:lnRef>
          <a:fillRef idx="1">
            <a:srgbClr val="887974"/>
          </a:fillRef>
          <a:effectRef idx="0">
            <a:srgbClr val="887974"/>
          </a:effectRef>
          <a:fontRef idx="minor">
            <a:srgbClr val="E9F5EF"/>
          </a:fontRef>
        </p:style>
        <p:txBody>
          <a:bodyPr rtlCol="0" anchor="ctr">
            <a:normAutofit/>
          </a:bodyPr>
          <a:lstStyle/>
          <a:p>
            <a:pPr algn="ctr"/>
            <a:r>
              <a:rPr lang="zh-CN" altLang="en-US" sz="2400" b="1">
                <a:solidFill>
                  <a:srgbClr val="C00000"/>
                </a:solidFill>
                <a:latin typeface="仿宋" panose="02010609060101010101" charset="-122"/>
                <a:ea typeface="微软雅黑" panose="020B0503020204020204" charset="-122"/>
                <a:cs typeface="微软雅黑" panose="020B0503020204020204" charset="-122"/>
              </a:rPr>
              <a:t>高级</a:t>
            </a:r>
            <a:endParaRPr lang="zh-CN" altLang="en-US" sz="2400" b="1">
              <a:solidFill>
                <a:srgbClr val="C00000"/>
              </a:solidFill>
              <a:latin typeface="仿宋" panose="02010609060101010101" charset="-122"/>
              <a:ea typeface="微软雅黑" panose="020B0503020204020204" charset="-122"/>
              <a:cs typeface="微软雅黑" panose="020B0503020204020204" charset="-122"/>
            </a:endParaRPr>
          </a:p>
          <a:p>
            <a:pPr algn="ctr"/>
            <a:r>
              <a:rPr lang="zh-CN" altLang="en-US" sz="2400" b="1">
                <a:solidFill>
                  <a:srgbClr val="C00000"/>
                </a:solidFill>
                <a:latin typeface="仿宋" panose="02010609060101010101" charset="-122"/>
                <a:ea typeface="微软雅黑" panose="020B0503020204020204" charset="-122"/>
                <a:cs typeface="微软雅黑" panose="020B0503020204020204" charset="-122"/>
              </a:rPr>
              <a:t>检索</a:t>
            </a:r>
            <a:endParaRPr lang="zh-CN" altLang="en-US" sz="2400" b="1">
              <a:solidFill>
                <a:srgbClr val="C00000"/>
              </a:solidFill>
              <a:latin typeface="仿宋" panose="02010609060101010101" charset="-122"/>
              <a:ea typeface="微软雅黑" panose="020B0503020204020204" charset="-122"/>
              <a:cs typeface="微软雅黑" panose="020B0503020204020204" charset="-122"/>
            </a:endParaRPr>
          </a:p>
        </p:txBody>
      </p:sp>
      <p:sp>
        <p:nvSpPr>
          <p:cNvPr id="21" name="文本框 20"/>
          <p:cNvSpPr txBox="1"/>
          <p:nvPr>
            <p:custDataLst>
              <p:tags r:id="rId8"/>
            </p:custDataLst>
          </p:nvPr>
        </p:nvSpPr>
        <p:spPr>
          <a:xfrm>
            <a:off x="463550" y="3001010"/>
            <a:ext cx="3007783" cy="1433830"/>
          </a:xfrm>
          <a:prstGeom prst="rect">
            <a:avLst/>
          </a:prstGeom>
          <a:noFill/>
        </p:spPr>
        <p:txBody>
          <a:bodyPr wrap="square" rtlCol="0">
            <a:normAutofit fontScale="75000" lnSpcReduction="20000"/>
          </a:bodyPr>
          <a:lstStyle/>
          <a:p>
            <a:pPr>
              <a:lnSpc>
                <a:spcPct val="150000"/>
              </a:lnSpc>
            </a:pPr>
            <a:r>
              <a:rPr lang="en-US" altLang="zh-CN" sz="2000" b="1" dirty="0">
                <a:latin typeface="仿宋" panose="02010609060101010101" charset="-122"/>
                <a:ea typeface="微软雅黑" panose="020B0503020204020204" charset="-122"/>
                <a:cs typeface="仿宋" panose="02010609060101010101" charset="-122"/>
              </a:rPr>
              <a:t>1</a:t>
            </a:r>
            <a:r>
              <a:rPr lang="zh-CN" altLang="en-US" sz="2000" b="1" dirty="0">
                <a:latin typeface="仿宋" panose="02010609060101010101" charset="-122"/>
                <a:ea typeface="微软雅黑" panose="020B0503020204020204" charset="-122"/>
                <a:cs typeface="仿宋" panose="02010609060101010101" charset="-122"/>
              </a:rPr>
              <a:t>、十种资源类型分类检索</a:t>
            </a:r>
            <a:endParaRPr lang="zh-CN" altLang="en-US" sz="2000" b="1" dirty="0">
              <a:latin typeface="仿宋" panose="02010609060101010101" charset="-122"/>
              <a:ea typeface="微软雅黑" panose="020B0503020204020204" charset="-122"/>
              <a:cs typeface="仿宋" panose="02010609060101010101" charset="-122"/>
            </a:endParaRPr>
          </a:p>
          <a:p>
            <a:pPr>
              <a:lnSpc>
                <a:spcPct val="150000"/>
              </a:lnSpc>
            </a:pPr>
            <a:r>
              <a:rPr lang="en-US" altLang="zh-CN" sz="2000" b="1" dirty="0">
                <a:latin typeface="仿宋" panose="02010609060101010101" charset="-122"/>
                <a:ea typeface="微软雅黑" panose="020B0503020204020204" charset="-122"/>
                <a:cs typeface="仿宋" panose="02010609060101010101" charset="-122"/>
              </a:rPr>
              <a:t>2</a:t>
            </a:r>
            <a:r>
              <a:rPr lang="zh-CN" altLang="en-US" sz="2000" b="1" dirty="0">
                <a:latin typeface="仿宋" panose="02010609060101010101" charset="-122"/>
                <a:ea typeface="微软雅黑" panose="020B0503020204020204" charset="-122"/>
                <a:cs typeface="仿宋" panose="02010609060101010101" charset="-122"/>
              </a:rPr>
              <a:t>、不同资源类型智能推荐检索式</a:t>
            </a:r>
            <a:endParaRPr lang="zh-CN" altLang="en-US" sz="2000" b="1" dirty="0">
              <a:latin typeface="仿宋" panose="02010609060101010101" charset="-122"/>
              <a:ea typeface="微软雅黑" panose="020B0503020204020204" charset="-122"/>
              <a:cs typeface="仿宋" panose="02010609060101010101" charset="-122"/>
            </a:endParaRPr>
          </a:p>
          <a:p>
            <a:pPr>
              <a:lnSpc>
                <a:spcPct val="150000"/>
              </a:lnSpc>
            </a:pPr>
            <a:r>
              <a:rPr lang="en-US" altLang="zh-CN" sz="2000" b="1" dirty="0">
                <a:latin typeface="仿宋" panose="02010609060101010101" charset="-122"/>
                <a:ea typeface="微软雅黑" panose="020B0503020204020204" charset="-122"/>
                <a:cs typeface="仿宋" panose="02010609060101010101" charset="-122"/>
              </a:rPr>
              <a:t>3</a:t>
            </a:r>
            <a:r>
              <a:rPr lang="zh-CN" altLang="en-US" sz="2000" b="1" dirty="0">
                <a:latin typeface="仿宋" panose="02010609060101010101" charset="-122"/>
                <a:ea typeface="微软雅黑" panose="020B0503020204020204" charset="-122"/>
                <a:cs typeface="仿宋" panose="02010609060101010101" charset="-122"/>
              </a:rPr>
              <a:t>、便捷检索</a:t>
            </a:r>
            <a:endParaRPr lang="zh-CN" altLang="en-US" sz="2000" b="1" dirty="0">
              <a:latin typeface="仿宋" panose="02010609060101010101" charset="-122"/>
              <a:ea typeface="微软雅黑" panose="020B0503020204020204" charset="-122"/>
              <a:cs typeface="仿宋" panose="02010609060101010101" charset="-122"/>
            </a:endParaRPr>
          </a:p>
          <a:p>
            <a:pPr>
              <a:lnSpc>
                <a:spcPct val="150000"/>
              </a:lnSpc>
            </a:pPr>
            <a:endParaRPr lang="zh-CN" altLang="en-US" sz="2000" b="1" dirty="0">
              <a:latin typeface="仿宋" panose="02010609060101010101" charset="-122"/>
              <a:ea typeface="微软雅黑" panose="020B0503020204020204" charset="-122"/>
              <a:cs typeface="仿宋" panose="02010609060101010101" charset="-122"/>
            </a:endParaRPr>
          </a:p>
          <a:p>
            <a:endParaRPr lang="zh-CN" altLang="en-US" sz="2000" b="1" dirty="0">
              <a:latin typeface="仿宋" panose="02010609060101010101" charset="-122"/>
              <a:ea typeface="微软雅黑" panose="020B0503020204020204" charset="-122"/>
              <a:cs typeface="仿宋" panose="02010609060101010101" charset="-122"/>
            </a:endParaRPr>
          </a:p>
        </p:txBody>
      </p:sp>
      <p:sp>
        <p:nvSpPr>
          <p:cNvPr id="24" name="文本框 23"/>
          <p:cNvSpPr txBox="1"/>
          <p:nvPr>
            <p:custDataLst>
              <p:tags r:id="rId9"/>
            </p:custDataLst>
          </p:nvPr>
        </p:nvSpPr>
        <p:spPr>
          <a:xfrm>
            <a:off x="7621905" y="2915285"/>
            <a:ext cx="3935095" cy="1519555"/>
          </a:xfrm>
          <a:prstGeom prst="rect">
            <a:avLst/>
          </a:prstGeom>
          <a:noFill/>
        </p:spPr>
        <p:txBody>
          <a:bodyPr wrap="square" rtlCol="0">
            <a:normAutofit fontScale="70000" lnSpcReduction="20000"/>
          </a:bodyPr>
          <a:lstStyle/>
          <a:p>
            <a:pPr>
              <a:lnSpc>
                <a:spcPct val="150000"/>
              </a:lnSpc>
            </a:pPr>
            <a:r>
              <a:rPr lang="en-US" altLang="zh-CN" sz="2000" b="1" dirty="0">
                <a:latin typeface="仿宋" panose="02010609060101010101" charset="-122"/>
                <a:ea typeface="微软雅黑" panose="020B0503020204020204" charset="-122"/>
                <a:cs typeface="仿宋" panose="02010609060101010101" charset="-122"/>
                <a:sym typeface="+mn-ea"/>
              </a:rPr>
              <a:t>1</a:t>
            </a:r>
            <a:r>
              <a:rPr lang="zh-CN" altLang="en-US" sz="2000" b="1" dirty="0">
                <a:latin typeface="仿宋" panose="02010609060101010101" charset="-122"/>
                <a:ea typeface="微软雅黑" panose="020B0503020204020204" charset="-122"/>
                <a:cs typeface="仿宋" panose="02010609060101010101" charset="-122"/>
                <a:sym typeface="+mn-ea"/>
              </a:rPr>
              <a:t>、九种资源类型分类检索（没有视频资源）</a:t>
            </a:r>
            <a:endParaRPr lang="zh-CN" altLang="en-US" sz="2000" b="1" dirty="0">
              <a:latin typeface="仿宋" panose="02010609060101010101" charset="-122"/>
              <a:ea typeface="微软雅黑" panose="020B0503020204020204" charset="-122"/>
              <a:cs typeface="仿宋" panose="02010609060101010101" charset="-122"/>
              <a:sym typeface="+mn-ea"/>
            </a:endParaRPr>
          </a:p>
          <a:p>
            <a:pPr>
              <a:lnSpc>
                <a:spcPct val="150000"/>
              </a:lnSpc>
            </a:pPr>
            <a:r>
              <a:rPr lang="en-US" altLang="zh-CN" sz="2000" b="1" dirty="0">
                <a:latin typeface="仿宋" panose="02010609060101010101" charset="-122"/>
                <a:ea typeface="微软雅黑" panose="020B0503020204020204" charset="-122"/>
                <a:cs typeface="仿宋" panose="02010609060101010101" charset="-122"/>
              </a:rPr>
              <a:t>2</a:t>
            </a:r>
            <a:r>
              <a:rPr lang="zh-CN" altLang="en-US" sz="2000" b="1" dirty="0">
                <a:latin typeface="仿宋" panose="02010609060101010101" charset="-122"/>
                <a:ea typeface="微软雅黑" panose="020B0503020204020204" charset="-122"/>
                <a:cs typeface="仿宋" panose="02010609060101010101" charset="-122"/>
              </a:rPr>
              <a:t>、更专业、更复杂检索式对应更精准检索结果。</a:t>
            </a:r>
            <a:endParaRPr lang="zh-CN" altLang="en-US" sz="2000" b="1" dirty="0">
              <a:latin typeface="仿宋" panose="02010609060101010101" charset="-122"/>
              <a:ea typeface="微软雅黑" panose="020B0503020204020204" charset="-122"/>
              <a:cs typeface="仿宋" panose="02010609060101010101" charset="-122"/>
            </a:endParaRPr>
          </a:p>
          <a:p>
            <a:pPr>
              <a:lnSpc>
                <a:spcPct val="150000"/>
              </a:lnSpc>
            </a:pPr>
            <a:r>
              <a:rPr lang="en-US" altLang="zh-CN" sz="2000" b="1" dirty="0">
                <a:latin typeface="仿宋" panose="02010609060101010101" charset="-122"/>
                <a:ea typeface="微软雅黑" panose="020B0503020204020204" charset="-122"/>
                <a:cs typeface="仿宋" panose="02010609060101010101" charset="-122"/>
              </a:rPr>
              <a:t>3</a:t>
            </a:r>
            <a:r>
              <a:rPr lang="zh-CN" altLang="en-US" sz="2000" b="1" dirty="0">
                <a:latin typeface="仿宋" panose="02010609060101010101" charset="-122"/>
                <a:ea typeface="微软雅黑" panose="020B0503020204020204" charset="-122"/>
                <a:cs typeface="仿宋" panose="02010609060101010101" charset="-122"/>
              </a:rPr>
              <a:t>、精准（英文双引号限定）</a:t>
            </a:r>
            <a:r>
              <a:rPr lang="en-US" altLang="zh-CN" sz="2000" b="1" dirty="0">
                <a:latin typeface="仿宋" panose="02010609060101010101" charset="-122"/>
                <a:ea typeface="微软雅黑" panose="020B0503020204020204" charset="-122"/>
                <a:cs typeface="仿宋" panose="02010609060101010101" charset="-122"/>
              </a:rPr>
              <a:t>+</a:t>
            </a:r>
            <a:r>
              <a:rPr lang="zh-CN" altLang="en-US" sz="2000" b="1" dirty="0">
                <a:latin typeface="仿宋" panose="02010609060101010101" charset="-122"/>
                <a:ea typeface="微软雅黑" panose="020B0503020204020204" charset="-122"/>
                <a:cs typeface="仿宋" panose="02010609060101010101" charset="-122"/>
              </a:rPr>
              <a:t>模糊</a:t>
            </a:r>
            <a:endParaRPr lang="en-US" altLang="zh-CN" sz="2000" b="1" dirty="0">
              <a:latin typeface="仿宋" panose="02010609060101010101" charset="-122"/>
              <a:ea typeface="微软雅黑" panose="020B0503020204020204" charset="-122"/>
              <a:cs typeface="仿宋" panose="02010609060101010101" charset="-122"/>
            </a:endParaRPr>
          </a:p>
          <a:p>
            <a:pPr>
              <a:lnSpc>
                <a:spcPct val="150000"/>
              </a:lnSpc>
            </a:pPr>
            <a:r>
              <a:rPr lang="en-US" altLang="zh-CN" sz="2000" b="1" dirty="0">
                <a:latin typeface="仿宋" panose="02010609060101010101" charset="-122"/>
                <a:ea typeface="微软雅黑" panose="020B0503020204020204" charset="-122"/>
                <a:cs typeface="仿宋" panose="02010609060101010101" charset="-122"/>
              </a:rPr>
              <a:t>4</a:t>
            </a:r>
            <a:r>
              <a:rPr lang="zh-CN" altLang="en-US" sz="2000" b="1" dirty="0">
                <a:latin typeface="仿宋" panose="02010609060101010101" charset="-122"/>
                <a:ea typeface="微软雅黑" panose="020B0503020204020204" charset="-122"/>
                <a:cs typeface="仿宋" panose="02010609060101010101" charset="-122"/>
              </a:rPr>
              <a:t>、发表时间自定义</a:t>
            </a:r>
            <a:endParaRPr lang="zh-CN" altLang="en-US" sz="2000" b="1" dirty="0">
              <a:latin typeface="仿宋" panose="02010609060101010101" charset="-122"/>
              <a:ea typeface="微软雅黑" panose="020B0503020204020204" charset="-122"/>
              <a:cs typeface="仿宋" panose="02010609060101010101" charset="-122"/>
            </a:endParaRPr>
          </a:p>
          <a:p>
            <a:pPr>
              <a:lnSpc>
                <a:spcPct val="150000"/>
              </a:lnSpc>
            </a:pPr>
            <a:r>
              <a:rPr lang="en-US" altLang="zh-CN" sz="2000" b="1" dirty="0">
                <a:latin typeface="仿宋" panose="02010609060101010101" charset="-122"/>
                <a:ea typeface="微软雅黑" panose="020B0503020204020204" charset="-122"/>
                <a:cs typeface="仿宋" panose="02010609060101010101" charset="-122"/>
              </a:rPr>
              <a:t>5</a:t>
            </a:r>
            <a:r>
              <a:rPr lang="zh-CN" altLang="en-US" sz="2000" b="1" dirty="0">
                <a:latin typeface="仿宋" panose="02010609060101010101" charset="-122"/>
                <a:ea typeface="微软雅黑" panose="020B0503020204020204" charset="-122"/>
                <a:cs typeface="仿宋" panose="02010609060101010101" charset="-122"/>
              </a:rPr>
              <a:t>、中英文</a:t>
            </a:r>
            <a:r>
              <a:rPr lang="en-US" altLang="zh-CN" sz="2000" b="1" dirty="0">
                <a:latin typeface="仿宋" panose="02010609060101010101" charset="-122"/>
                <a:ea typeface="微软雅黑" panose="020B0503020204020204" charset="-122"/>
                <a:cs typeface="仿宋" panose="02010609060101010101" charset="-122"/>
              </a:rPr>
              <a:t>+</a:t>
            </a:r>
            <a:r>
              <a:rPr lang="zh-CN" altLang="en-US" sz="2000" b="1" dirty="0">
                <a:latin typeface="仿宋" panose="02010609060101010101" charset="-122"/>
                <a:ea typeface="微软雅黑" panose="020B0503020204020204" charset="-122"/>
                <a:cs typeface="仿宋" panose="02010609060101010101" charset="-122"/>
              </a:rPr>
              <a:t>主题词扩展</a:t>
            </a:r>
            <a:endParaRPr lang="zh-CN" altLang="en-US" sz="2000" b="1" dirty="0">
              <a:latin typeface="仿宋" panose="02010609060101010101" charset="-122"/>
              <a:ea typeface="微软雅黑" panose="020B0503020204020204" charset="-122"/>
              <a:cs typeface="仿宋" panose="02010609060101010101" charset="-122"/>
            </a:endParaRPr>
          </a:p>
        </p:txBody>
      </p:sp>
      <p:sp>
        <p:nvSpPr>
          <p:cNvPr id="25" name="文本框 24"/>
          <p:cNvSpPr txBox="1"/>
          <p:nvPr>
            <p:custDataLst>
              <p:tags r:id="rId10"/>
            </p:custDataLst>
          </p:nvPr>
        </p:nvSpPr>
        <p:spPr>
          <a:xfrm>
            <a:off x="3891915" y="1165225"/>
            <a:ext cx="3729990" cy="1903730"/>
          </a:xfrm>
          <a:prstGeom prst="rect">
            <a:avLst/>
          </a:prstGeom>
          <a:noFill/>
        </p:spPr>
        <p:txBody>
          <a:bodyPr wrap="square" rtlCol="0">
            <a:normAutofit/>
          </a:bodyPr>
          <a:lstStyle/>
          <a:p>
            <a:pPr>
              <a:lnSpc>
                <a:spcPct val="150000"/>
              </a:lnSpc>
            </a:pPr>
            <a:r>
              <a:rPr lang="en-US" altLang="zh-CN" sz="1400" b="1" dirty="0">
                <a:latin typeface="仿宋" panose="02010609060101010101" charset="-122"/>
                <a:ea typeface="微软雅黑" panose="020B0503020204020204" charset="-122"/>
                <a:cs typeface="仿宋" panose="02010609060101010101" charset="-122"/>
              </a:rPr>
              <a:t>1</a:t>
            </a:r>
            <a:r>
              <a:rPr lang="zh-CN" altLang="en-US" sz="1400" b="1" dirty="0">
                <a:latin typeface="仿宋" panose="02010609060101010101" charset="-122"/>
                <a:ea typeface="微软雅黑" panose="020B0503020204020204" charset="-122"/>
                <a:cs typeface="仿宋" panose="02010609060101010101" charset="-122"/>
              </a:rPr>
              <a:t>、九种资源类型分类检索（没有视频资源）</a:t>
            </a:r>
            <a:endParaRPr lang="zh-CN" altLang="en-US" sz="1400" b="1" dirty="0">
              <a:latin typeface="仿宋" panose="02010609060101010101" charset="-122"/>
              <a:ea typeface="微软雅黑" panose="020B0503020204020204" charset="-122"/>
              <a:cs typeface="仿宋" panose="02010609060101010101" charset="-122"/>
            </a:endParaRPr>
          </a:p>
          <a:p>
            <a:pPr>
              <a:lnSpc>
                <a:spcPct val="150000"/>
              </a:lnSpc>
            </a:pPr>
            <a:r>
              <a:rPr lang="en-US" altLang="zh-CN" sz="1400" b="1" dirty="0">
                <a:latin typeface="仿宋" panose="02010609060101010101" charset="-122"/>
                <a:ea typeface="微软雅黑" panose="020B0503020204020204" charset="-122"/>
                <a:cs typeface="仿宋" panose="02010609060101010101" charset="-122"/>
              </a:rPr>
              <a:t>2</a:t>
            </a:r>
            <a:r>
              <a:rPr lang="zh-CN" altLang="en-US" sz="1400" b="1" dirty="0">
                <a:latin typeface="仿宋" panose="02010609060101010101" charset="-122"/>
                <a:ea typeface="微软雅黑" panose="020B0503020204020204" charset="-122"/>
                <a:cs typeface="仿宋" panose="02010609060101010101" charset="-122"/>
              </a:rPr>
              <a:t>、检索限定根据检索资源分类</a:t>
            </a:r>
            <a:endParaRPr lang="zh-CN" altLang="en-US" sz="1400" b="1" dirty="0">
              <a:latin typeface="仿宋" panose="02010609060101010101" charset="-122"/>
              <a:ea typeface="微软雅黑" panose="020B0503020204020204" charset="-122"/>
              <a:cs typeface="仿宋" panose="02010609060101010101" charset="-122"/>
            </a:endParaRPr>
          </a:p>
          <a:p>
            <a:pPr>
              <a:lnSpc>
                <a:spcPct val="150000"/>
              </a:lnSpc>
            </a:pPr>
            <a:r>
              <a:rPr lang="en-US" altLang="zh-CN" sz="1400" b="1" dirty="0">
                <a:latin typeface="仿宋" panose="02010609060101010101" charset="-122"/>
                <a:ea typeface="微软雅黑" panose="020B0503020204020204" charset="-122"/>
                <a:cs typeface="仿宋" panose="02010609060101010101" charset="-122"/>
              </a:rPr>
              <a:t>3</a:t>
            </a:r>
            <a:r>
              <a:rPr lang="zh-CN" altLang="en-US" sz="1400" b="1" dirty="0">
                <a:latin typeface="仿宋" panose="02010609060101010101" charset="-122"/>
                <a:ea typeface="微软雅黑" panose="020B0503020204020204" charset="-122"/>
                <a:cs typeface="仿宋" panose="02010609060101010101" charset="-122"/>
              </a:rPr>
              <a:t>、精准</a:t>
            </a:r>
            <a:r>
              <a:rPr lang="en-US" altLang="zh-CN" sz="1400" b="1" dirty="0">
                <a:latin typeface="仿宋" panose="02010609060101010101" charset="-122"/>
                <a:ea typeface="微软雅黑" panose="020B0503020204020204" charset="-122"/>
                <a:cs typeface="仿宋" panose="02010609060101010101" charset="-122"/>
              </a:rPr>
              <a:t>+</a:t>
            </a:r>
            <a:r>
              <a:rPr lang="zh-CN" altLang="en-US" sz="1400" b="1" dirty="0">
                <a:latin typeface="仿宋" panose="02010609060101010101" charset="-122"/>
                <a:ea typeface="微软雅黑" panose="020B0503020204020204" charset="-122"/>
                <a:cs typeface="仿宋" panose="02010609060101010101" charset="-122"/>
              </a:rPr>
              <a:t>模糊</a:t>
            </a:r>
            <a:endParaRPr lang="zh-CN" altLang="en-US" sz="1400" b="1" dirty="0">
              <a:latin typeface="仿宋" panose="02010609060101010101" charset="-122"/>
              <a:ea typeface="微软雅黑" panose="020B0503020204020204" charset="-122"/>
              <a:cs typeface="仿宋" panose="02010609060101010101" charset="-122"/>
            </a:endParaRPr>
          </a:p>
          <a:p>
            <a:pPr>
              <a:lnSpc>
                <a:spcPct val="150000"/>
              </a:lnSpc>
            </a:pPr>
            <a:r>
              <a:rPr lang="en-US" altLang="zh-CN" sz="1400" b="1" dirty="0">
                <a:latin typeface="仿宋" panose="02010609060101010101" charset="-122"/>
                <a:ea typeface="微软雅黑" panose="020B0503020204020204" charset="-122"/>
                <a:cs typeface="仿宋" panose="02010609060101010101" charset="-122"/>
              </a:rPr>
              <a:t>4</a:t>
            </a:r>
            <a:r>
              <a:rPr lang="zh-CN" altLang="en-US" sz="1400" b="1" dirty="0">
                <a:latin typeface="仿宋" panose="02010609060101010101" charset="-122"/>
                <a:ea typeface="微软雅黑" panose="020B0503020204020204" charset="-122"/>
                <a:cs typeface="仿宋" panose="02010609060101010101" charset="-122"/>
              </a:rPr>
              <a:t>、发表时间自定义</a:t>
            </a:r>
            <a:endParaRPr lang="zh-CN" altLang="en-US" sz="1400" b="1" dirty="0">
              <a:latin typeface="仿宋" panose="02010609060101010101" charset="-122"/>
              <a:ea typeface="微软雅黑" panose="020B0503020204020204" charset="-122"/>
              <a:cs typeface="仿宋" panose="02010609060101010101" charset="-122"/>
            </a:endParaRPr>
          </a:p>
          <a:p>
            <a:pPr>
              <a:lnSpc>
                <a:spcPct val="150000"/>
              </a:lnSpc>
            </a:pPr>
            <a:r>
              <a:rPr lang="en-US" altLang="zh-CN" sz="1400" b="1" dirty="0">
                <a:latin typeface="仿宋" panose="02010609060101010101" charset="-122"/>
                <a:ea typeface="微软雅黑" panose="020B0503020204020204" charset="-122"/>
                <a:cs typeface="仿宋" panose="02010609060101010101" charset="-122"/>
              </a:rPr>
              <a:t>5</a:t>
            </a:r>
            <a:r>
              <a:rPr lang="zh-CN" altLang="en-US" sz="1400" b="1" dirty="0">
                <a:latin typeface="仿宋" panose="02010609060101010101" charset="-122"/>
                <a:ea typeface="微软雅黑" panose="020B0503020204020204" charset="-122"/>
                <a:cs typeface="仿宋" panose="02010609060101010101" charset="-122"/>
              </a:rPr>
              <a:t>、中英文扩展</a:t>
            </a:r>
            <a:r>
              <a:rPr lang="en-US" altLang="zh-CN" sz="1400" b="1" dirty="0">
                <a:latin typeface="仿宋" panose="02010609060101010101" charset="-122"/>
                <a:ea typeface="微软雅黑" panose="020B0503020204020204" charset="-122"/>
                <a:cs typeface="仿宋" panose="02010609060101010101" charset="-122"/>
              </a:rPr>
              <a:t>+</a:t>
            </a:r>
            <a:r>
              <a:rPr lang="zh-CN" altLang="en-US" sz="1400" b="1" dirty="0">
                <a:latin typeface="仿宋" panose="02010609060101010101" charset="-122"/>
                <a:ea typeface="微软雅黑" panose="020B0503020204020204" charset="-122"/>
                <a:cs typeface="仿宋" panose="02010609060101010101" charset="-122"/>
              </a:rPr>
              <a:t>主题词扩展</a:t>
            </a:r>
            <a:endParaRPr lang="zh-CN" altLang="en-US" sz="1400" b="1" dirty="0">
              <a:latin typeface="仿宋" panose="02010609060101010101" charset="-122"/>
              <a:ea typeface="微软雅黑" panose="020B0503020204020204" charset="-122"/>
              <a:cs typeface="仿宋" panose="02010609060101010101" charset="-122"/>
            </a:endParaRPr>
          </a:p>
        </p:txBody>
      </p:sp>
      <p:sp>
        <p:nvSpPr>
          <p:cNvPr id="95" name="五边形 94"/>
          <p:cNvSpPr/>
          <p:nvPr>
            <p:custDataLst>
              <p:tags r:id="rId11"/>
            </p:custDataLst>
          </p:nvPr>
        </p:nvSpPr>
        <p:spPr>
          <a:xfrm>
            <a:off x="131235" y="1052150"/>
            <a:ext cx="1340531" cy="432880"/>
          </a:xfrm>
          <a:prstGeom prst="homePlate">
            <a:avLst/>
          </a:prstGeom>
          <a:solidFill>
            <a:srgbClr val="FFC000"/>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万方智搜</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6" name="文本框 5"/>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pic>
        <p:nvPicPr>
          <p:cNvPr id="7" name="图片 6"/>
          <p:cNvPicPr>
            <a:picLocks noChangeAspect="1"/>
          </p:cNvPicPr>
          <p:nvPr/>
        </p:nvPicPr>
        <p:blipFill>
          <a:blip r:embed="rId4"/>
          <a:stretch>
            <a:fillRect/>
          </a:stretch>
        </p:blipFill>
        <p:spPr>
          <a:xfrm>
            <a:off x="1959419" y="2142171"/>
            <a:ext cx="9144000" cy="4660843"/>
          </a:xfrm>
          <a:prstGeom prst="rect">
            <a:avLst/>
          </a:prstGeom>
        </p:spPr>
      </p:pic>
      <p:sp>
        <p:nvSpPr>
          <p:cNvPr id="8" name="矩形 7"/>
          <p:cNvSpPr/>
          <p:nvPr/>
        </p:nvSpPr>
        <p:spPr>
          <a:xfrm>
            <a:off x="3759111" y="3144096"/>
            <a:ext cx="5544616" cy="425760"/>
          </a:xfrm>
          <a:prstGeom prst="rect">
            <a:avLst/>
          </a:prstGeom>
          <a:noFill/>
          <a:ln w="53975">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1">
              <a:latin typeface="微软雅黑" panose="020B0503020204020204" charset="-122"/>
              <a:ea typeface="微软雅黑" panose="020B0503020204020204" charset="-122"/>
              <a:cs typeface="仿宋" panose="02010609060101010101" charset="-122"/>
            </a:endParaRPr>
          </a:p>
        </p:txBody>
      </p:sp>
      <p:sp>
        <p:nvSpPr>
          <p:cNvPr id="9" name="圆角矩形标注 8"/>
          <p:cNvSpPr/>
          <p:nvPr/>
        </p:nvSpPr>
        <p:spPr>
          <a:xfrm>
            <a:off x="2390775" y="3886200"/>
            <a:ext cx="1570990" cy="572135"/>
          </a:xfrm>
          <a:prstGeom prst="wedgeRoundRectCallout">
            <a:avLst>
              <a:gd name="adj1" fmla="val 64574"/>
              <a:gd name="adj2" fmla="val -88767"/>
              <a:gd name="adj3" fmla="val 16667"/>
            </a:avLst>
          </a:prstGeom>
          <a:solidFill>
            <a:schemeClr val="accent6">
              <a:lumMod val="75000"/>
            </a:schemeClr>
          </a:solidFill>
        </p:spPr>
        <p:style>
          <a:lnRef idx="0">
            <a:schemeClr val="accent3"/>
          </a:lnRef>
          <a:fillRef idx="3">
            <a:schemeClr val="accent3"/>
          </a:fillRef>
          <a:effectRef idx="3">
            <a:schemeClr val="accent3"/>
          </a:effectRef>
          <a:fontRef idx="minor">
            <a:schemeClr val="lt1"/>
          </a:fontRef>
        </p:style>
        <p:txBody>
          <a:bodyPr lIns="126000" tIns="0" rIns="0" bIns="0" anchor="ctr"/>
          <a:lstStyle/>
          <a:p>
            <a:pPr algn="l">
              <a:lnSpc>
                <a:spcPts val="2400"/>
              </a:lnSpc>
              <a:defRPr/>
            </a:pPr>
            <a:r>
              <a:rPr lang="zh-CN" altLang="en-US" sz="2000" b="1" dirty="0">
                <a:solidFill>
                  <a:schemeClr val="bg1"/>
                </a:solidFill>
                <a:latin typeface="微软雅黑" panose="020B0503020204020204" charset="-122"/>
                <a:ea typeface="微软雅黑" panose="020B0503020204020204" charset="-122"/>
                <a:cs typeface="仿宋" panose="02010609060101010101" charset="-122"/>
              </a:rPr>
              <a:t>一框式检索</a:t>
            </a:r>
            <a:endParaRPr lang="zh-CN" altLang="en-US" sz="2000" b="1" dirty="0">
              <a:solidFill>
                <a:schemeClr val="bg1"/>
              </a:solidFill>
              <a:latin typeface="微软雅黑" panose="020B0503020204020204" charset="-122"/>
              <a:ea typeface="微软雅黑" panose="020B0503020204020204" charset="-122"/>
              <a:cs typeface="仿宋" panose="02010609060101010101" charset="-122"/>
            </a:endParaRPr>
          </a:p>
        </p:txBody>
      </p:sp>
      <p:sp>
        <p:nvSpPr>
          <p:cNvPr id="61" name="TextBox 2"/>
          <p:cNvSpPr txBox="1"/>
          <p:nvPr>
            <p:custDataLst>
              <p:tags r:id="rId5"/>
            </p:custDataLst>
          </p:nvPr>
        </p:nvSpPr>
        <p:spPr>
          <a:xfrm>
            <a:off x="5504180" y="934720"/>
            <a:ext cx="3907439" cy="1322070"/>
          </a:xfrm>
          <a:prstGeom prst="rect">
            <a:avLst/>
          </a:prstGeom>
          <a:noFill/>
        </p:spPr>
        <p:txBody>
          <a:bodyPr wrap="square" rtlCol="0">
            <a:spAutoFit/>
          </a:bodyPr>
          <a:lstStyle>
            <a:defPPr>
              <a:defRPr lang="zh-CN"/>
            </a:defPPr>
            <a:lvl1pPr>
              <a:defRPr sz="3600" b="1">
                <a:latin typeface="+mn-ea"/>
              </a:defRPr>
            </a:lvl1pPr>
          </a:lstStyle>
          <a:p>
            <a:r>
              <a:rPr lang="zh-CN" altLang="en-US" dirty="0">
                <a:latin typeface="微软雅黑" panose="020B0503020204020204" charset="-122"/>
                <a:ea typeface="微软雅黑" panose="020B0503020204020204" charset="-122"/>
                <a:cs typeface="仿宋" panose="02010609060101010101" charset="-122"/>
                <a:sym typeface="+mn-ea"/>
              </a:rPr>
              <a:t>检索方式</a:t>
            </a:r>
            <a:endParaRPr lang="ko-KR" altLang="en-US" dirty="0">
              <a:latin typeface="微软雅黑" panose="020B0503020204020204" charset="-122"/>
              <a:ea typeface="微软雅黑" panose="020B0503020204020204" charset="-122"/>
              <a:cs typeface="仿宋" panose="02010609060101010101" charset="-122"/>
            </a:endParaRPr>
          </a:p>
          <a:p>
            <a:endParaRPr lang="ko-KR" altLang="en-US" dirty="0">
              <a:latin typeface="微软雅黑" panose="020B0503020204020204" charset="-122"/>
              <a:ea typeface="微软雅黑" panose="020B0503020204020204" charset="-122"/>
              <a:cs typeface="仿宋" panose="02010609060101010101" charset="-122"/>
              <a:sym typeface="+mn-lt"/>
            </a:endParaRPr>
          </a:p>
        </p:txBody>
      </p:sp>
      <p:sp>
        <p:nvSpPr>
          <p:cNvPr id="2" name="矩形 1"/>
          <p:cNvSpPr/>
          <p:nvPr/>
        </p:nvSpPr>
        <p:spPr>
          <a:xfrm>
            <a:off x="9892665" y="3143885"/>
            <a:ext cx="492125" cy="252730"/>
          </a:xfrm>
          <a:prstGeom prst="rect">
            <a:avLst/>
          </a:prstGeom>
          <a:noFill/>
          <a:ln w="53975">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1">
              <a:latin typeface="微软雅黑" panose="020B0503020204020204" charset="-122"/>
              <a:ea typeface="微软雅黑" panose="020B0503020204020204" charset="-122"/>
              <a:cs typeface="仿宋" panose="02010609060101010101" charset="-122"/>
            </a:endParaRPr>
          </a:p>
        </p:txBody>
      </p:sp>
      <p:sp>
        <p:nvSpPr>
          <p:cNvPr id="10" name="圆角矩形标注 9"/>
          <p:cNvSpPr/>
          <p:nvPr/>
        </p:nvSpPr>
        <p:spPr>
          <a:xfrm>
            <a:off x="8267884" y="3886488"/>
            <a:ext cx="1714500" cy="571500"/>
          </a:xfrm>
          <a:prstGeom prst="wedgeRoundRectCallout">
            <a:avLst>
              <a:gd name="adj1" fmla="val 64574"/>
              <a:gd name="adj2" fmla="val -88767"/>
              <a:gd name="adj3" fmla="val 16667"/>
            </a:avLst>
          </a:prstGeom>
          <a:solidFill>
            <a:schemeClr val="accent6">
              <a:lumMod val="75000"/>
            </a:schemeClr>
          </a:solidFill>
        </p:spPr>
        <p:style>
          <a:lnRef idx="0">
            <a:schemeClr val="accent3"/>
          </a:lnRef>
          <a:fillRef idx="3">
            <a:schemeClr val="accent3"/>
          </a:fillRef>
          <a:effectRef idx="3">
            <a:schemeClr val="accent3"/>
          </a:effectRef>
          <a:fontRef idx="minor">
            <a:schemeClr val="lt1"/>
          </a:fontRef>
        </p:style>
        <p:txBody>
          <a:bodyPr lIns="126000" tIns="0" rIns="0" bIns="0" anchor="ctr"/>
          <a:lstStyle/>
          <a:p>
            <a:pPr algn="ctr">
              <a:lnSpc>
                <a:spcPts val="2400"/>
              </a:lnSpc>
              <a:defRPr/>
            </a:pPr>
            <a:r>
              <a:rPr lang="zh-CN" altLang="en-US" sz="2000" b="1" dirty="0">
                <a:solidFill>
                  <a:schemeClr val="bg1"/>
                </a:solidFill>
                <a:latin typeface="微软雅黑" panose="020B0503020204020204" charset="-122"/>
                <a:ea typeface="微软雅黑" panose="020B0503020204020204" charset="-122"/>
                <a:cs typeface="仿宋" panose="02010609060101010101" charset="-122"/>
              </a:rPr>
              <a:t>高级检索</a:t>
            </a:r>
            <a:endParaRPr lang="zh-CN" altLang="en-US" sz="2000" b="1" dirty="0">
              <a:solidFill>
                <a:schemeClr val="bg1"/>
              </a:solidFill>
              <a:latin typeface="微软雅黑" panose="020B0503020204020204" charset="-122"/>
              <a:ea typeface="微软雅黑" panose="020B0503020204020204" charset="-122"/>
              <a:cs typeface="仿宋" panose="02010609060101010101" charset="-122"/>
            </a:endParaRPr>
          </a:p>
        </p:txBody>
      </p:sp>
      <p:sp>
        <p:nvSpPr>
          <p:cNvPr id="95" name="五边形 94"/>
          <p:cNvSpPr/>
          <p:nvPr>
            <p:custDataLst>
              <p:tags r:id="rId6"/>
            </p:custDataLst>
          </p:nvPr>
        </p:nvSpPr>
        <p:spPr>
          <a:xfrm>
            <a:off x="131235" y="1052150"/>
            <a:ext cx="1340531" cy="432880"/>
          </a:xfrm>
          <a:prstGeom prst="homePlate">
            <a:avLst/>
          </a:prstGeom>
          <a:solidFill>
            <a:srgbClr val="FFC000"/>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万方智搜</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12" name="文本框 11"/>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2" grpId="0" bldLvl="0" animBg="1"/>
      <p:bldP spid="10"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pic>
        <p:nvPicPr>
          <p:cNvPr id="7" name="图片 6"/>
          <p:cNvPicPr>
            <a:picLocks noChangeAspect="1"/>
          </p:cNvPicPr>
          <p:nvPr/>
        </p:nvPicPr>
        <p:blipFill>
          <a:blip r:embed="rId4"/>
          <a:stretch>
            <a:fillRect/>
          </a:stretch>
        </p:blipFill>
        <p:spPr>
          <a:xfrm>
            <a:off x="2388732" y="2371895"/>
            <a:ext cx="8852876" cy="4494225"/>
          </a:xfrm>
          <a:prstGeom prst="rect">
            <a:avLst/>
          </a:prstGeom>
        </p:spPr>
      </p:pic>
      <p:sp>
        <p:nvSpPr>
          <p:cNvPr id="8" name="Text Placeholder 19"/>
          <p:cNvSpPr txBox="1"/>
          <p:nvPr/>
        </p:nvSpPr>
        <p:spPr bwMode="black">
          <a:xfrm>
            <a:off x="4287520" y="1064260"/>
            <a:ext cx="4897438" cy="553720"/>
          </a:xfrm>
          <a:prstGeom prst="rect">
            <a:avLst/>
          </a:prstGeom>
          <a:noFill/>
        </p:spPr>
        <p:txBody>
          <a:bodyPr wrap="square" rtlCol="0">
            <a:spAutoFit/>
          </a:bodyPr>
          <a:lstStyle>
            <a:defPPr>
              <a:defRPr lang="zh-CN"/>
            </a:defPPr>
            <a:lvl1pPr>
              <a:defRPr sz="3600" b="1">
                <a:latin typeface="+mn-ea"/>
              </a:defRPr>
            </a:lvl1pPr>
          </a:lstStyle>
          <a:p>
            <a:r>
              <a:rPr lang="zh-CN" altLang="en-US" dirty="0">
                <a:latin typeface="微软雅黑" panose="020B0503020204020204" charset="-122"/>
                <a:ea typeface="微软雅黑" panose="020B0503020204020204" charset="-122"/>
                <a:cs typeface="仿宋" panose="02010609060101010101" charset="-122"/>
              </a:rPr>
              <a:t>“一框式”检索</a:t>
            </a:r>
            <a:endParaRPr lang="zh-CN" altLang="en-US" dirty="0">
              <a:latin typeface="微软雅黑" panose="020B0503020204020204" charset="-122"/>
              <a:ea typeface="微软雅黑" panose="020B0503020204020204" charset="-122"/>
              <a:cs typeface="仿宋" panose="02010609060101010101" charset="-122"/>
            </a:endParaRPr>
          </a:p>
        </p:txBody>
      </p:sp>
      <p:sp>
        <p:nvSpPr>
          <p:cNvPr id="9" name="Rectangle 2"/>
          <p:cNvSpPr>
            <a:spLocks noChangeArrowheads="1"/>
          </p:cNvSpPr>
          <p:nvPr/>
        </p:nvSpPr>
        <p:spPr bwMode="auto">
          <a:xfrm>
            <a:off x="4115217" y="2905269"/>
            <a:ext cx="5944600" cy="431800"/>
          </a:xfrm>
          <a:prstGeom prst="rect">
            <a:avLst/>
          </a:prstGeom>
          <a:solidFill>
            <a:srgbClr val="00B050">
              <a:alpha val="0"/>
            </a:srgbClr>
          </a:solidFill>
          <a:ln w="44450">
            <a:solidFill>
              <a:srgbClr val="A2A2A2"/>
            </a:solidFill>
            <a:prstDash val="dash"/>
            <a:miter lim="800000"/>
          </a:ln>
        </p:spPr>
        <p:txBody>
          <a:bodyPr/>
          <a:lstStyle/>
          <a:p>
            <a:endParaRPr lang="zh-CN" altLang="en-US" b="1">
              <a:latin typeface="微软雅黑" panose="020B0503020204020204" charset="-122"/>
              <a:ea typeface="微软雅黑" panose="020B0503020204020204" charset="-122"/>
              <a:cs typeface="仿宋" panose="02010609060101010101" charset="-122"/>
            </a:endParaRPr>
          </a:p>
        </p:txBody>
      </p:sp>
      <p:sp>
        <p:nvSpPr>
          <p:cNvPr id="10" name="Rectangle 3"/>
          <p:cNvSpPr>
            <a:spLocks noChangeArrowheads="1"/>
          </p:cNvSpPr>
          <p:nvPr/>
        </p:nvSpPr>
        <p:spPr bwMode="auto">
          <a:xfrm>
            <a:off x="4043209" y="3444672"/>
            <a:ext cx="5544616" cy="324321"/>
          </a:xfrm>
          <a:prstGeom prst="rect">
            <a:avLst/>
          </a:prstGeom>
          <a:solidFill>
            <a:srgbClr val="FFFFFF">
              <a:alpha val="0"/>
            </a:srgbClr>
          </a:solidFill>
          <a:ln w="38100">
            <a:solidFill>
              <a:srgbClr val="FF0000"/>
            </a:solidFill>
            <a:prstDash val="dash"/>
            <a:miter lim="800000"/>
          </a:ln>
        </p:spPr>
        <p:txBody>
          <a:bodyPr/>
          <a:lstStyle/>
          <a:p>
            <a:endParaRPr lang="zh-CN" altLang="en-US" b="1">
              <a:latin typeface="微软雅黑" panose="020B0503020204020204" charset="-122"/>
              <a:ea typeface="微软雅黑" panose="020B0503020204020204" charset="-122"/>
              <a:cs typeface="仿宋" panose="02010609060101010101" charset="-122"/>
            </a:endParaRPr>
          </a:p>
        </p:txBody>
      </p:sp>
      <p:sp>
        <p:nvSpPr>
          <p:cNvPr id="11" name="AutoShape 5"/>
          <p:cNvSpPr>
            <a:spLocks noChangeArrowheads="1"/>
          </p:cNvSpPr>
          <p:nvPr/>
        </p:nvSpPr>
        <p:spPr bwMode="auto">
          <a:xfrm>
            <a:off x="6689968" y="4201041"/>
            <a:ext cx="2152650" cy="363538"/>
          </a:xfrm>
          <a:prstGeom prst="wedgeRectCallout">
            <a:avLst>
              <a:gd name="adj1" fmla="val -41750"/>
              <a:gd name="adj2" fmla="val -168046"/>
            </a:avLst>
          </a:prstGeom>
          <a:solidFill>
            <a:srgbClr val="FF6600"/>
          </a:solidFill>
          <a:ln w="12700">
            <a:noFill/>
            <a:miter lim="800000"/>
          </a:ln>
          <a:effectLst>
            <a:outerShdw dist="28398" dir="3806097" algn="ctr" rotWithShape="0">
              <a:srgbClr val="622423"/>
            </a:outerShdw>
          </a:effectLst>
        </p:spPr>
        <p:txBody>
          <a:bodyPr/>
          <a:lstStyle/>
          <a:p>
            <a:pPr algn="just"/>
            <a:r>
              <a:rPr lang="zh-CN" altLang="en-US" b="1" dirty="0">
                <a:solidFill>
                  <a:srgbClr val="FFFFFF"/>
                </a:solidFill>
                <a:latin typeface="微软雅黑" panose="020B0503020204020204" charset="-122"/>
                <a:ea typeface="微软雅黑" panose="020B0503020204020204" charset="-122"/>
                <a:cs typeface="微软雅黑" panose="020B0503020204020204" charset="-122"/>
              </a:rPr>
              <a:t>支持</a:t>
            </a:r>
            <a:r>
              <a:rPr lang="en-US" altLang="zh-CN" b="1" dirty="0">
                <a:solidFill>
                  <a:srgbClr val="FFFFFF"/>
                </a:solidFill>
                <a:latin typeface="微软雅黑" panose="020B0503020204020204" charset="-122"/>
                <a:ea typeface="微软雅黑" panose="020B0503020204020204" charset="-122"/>
                <a:cs typeface="微软雅黑" panose="020B0503020204020204" charset="-122"/>
              </a:rPr>
              <a:t>PQ</a:t>
            </a:r>
            <a:r>
              <a:rPr lang="zh-CN" altLang="en-US" b="1" dirty="0">
                <a:solidFill>
                  <a:srgbClr val="FFFFFF"/>
                </a:solidFill>
                <a:latin typeface="微软雅黑" panose="020B0503020204020204" charset="-122"/>
                <a:ea typeface="微软雅黑" panose="020B0503020204020204" charset="-122"/>
                <a:cs typeface="微软雅黑" panose="020B0503020204020204" charset="-122"/>
              </a:rPr>
              <a:t>检索表达式</a:t>
            </a:r>
            <a:endParaRPr lang="en-US" altLang="zh-CN" b="1" dirty="0">
              <a:solidFill>
                <a:schemeClr val="bg1"/>
              </a:solidFill>
              <a:latin typeface="微软雅黑" panose="020B0503020204020204" charset="-122"/>
              <a:ea typeface="微软雅黑" panose="020B0503020204020204" charset="-122"/>
              <a:cs typeface="微软雅黑" panose="020B0503020204020204" charset="-122"/>
            </a:endParaRPr>
          </a:p>
          <a:p>
            <a:pPr algn="just"/>
            <a:endParaRPr lang="zh-CN" altLang="en-US" b="1" dirty="0">
              <a:solidFill>
                <a:schemeClr val="bg1"/>
              </a:solidFill>
              <a:latin typeface="微软雅黑" panose="020B0503020204020204" charset="-122"/>
              <a:ea typeface="微软雅黑" panose="020B0503020204020204" charset="-122"/>
              <a:cs typeface="微软雅黑" panose="020B0503020204020204" charset="-122"/>
            </a:endParaRPr>
          </a:p>
          <a:p>
            <a:endParaRPr lang="zh-CN" altLang="en-US" sz="4000" b="1" dirty="0">
              <a:latin typeface="微软雅黑" panose="020B0503020204020204" charset="-122"/>
              <a:ea typeface="微软雅黑" panose="020B0503020204020204" charset="-122"/>
              <a:cs typeface="微软雅黑" panose="020B0503020204020204" charset="-122"/>
            </a:endParaRPr>
          </a:p>
        </p:txBody>
      </p:sp>
      <p:sp>
        <p:nvSpPr>
          <p:cNvPr id="12" name="圆角矩形标注 11"/>
          <p:cNvSpPr/>
          <p:nvPr/>
        </p:nvSpPr>
        <p:spPr bwMode="auto">
          <a:xfrm>
            <a:off x="5123180" y="4833620"/>
            <a:ext cx="1517650" cy="542925"/>
          </a:xfrm>
          <a:prstGeom prst="wedgeRoundRectCallout">
            <a:avLst>
              <a:gd name="adj1" fmla="val -63222"/>
              <a:gd name="adj2" fmla="val -116079"/>
              <a:gd name="adj3" fmla="val 16667"/>
            </a:avLst>
          </a:prstGeom>
        </p:spPr>
        <p:style>
          <a:lnRef idx="1">
            <a:schemeClr val="accent5"/>
          </a:lnRef>
          <a:fillRef idx="3">
            <a:schemeClr val="accent5"/>
          </a:fillRef>
          <a:effectRef idx="2">
            <a:schemeClr val="accent5"/>
          </a:effectRef>
          <a:fontRef idx="minor">
            <a:schemeClr val="lt1"/>
          </a:fontRef>
        </p:style>
        <p:txBody>
          <a:bodyPr lIns="126000" tIns="0" rIns="0" bIns="0" anchor="ctr"/>
          <a:lstStyle/>
          <a:p>
            <a:pPr>
              <a:lnSpc>
                <a:spcPts val="2400"/>
              </a:lnSpc>
              <a:defRPr/>
            </a:pPr>
            <a:r>
              <a:rPr lang="zh-CN" altLang="en-US" sz="2000" dirty="0">
                <a:ln w="18415" cmpd="sng">
                  <a:solidFill>
                    <a:srgbClr val="FFFFFF"/>
                  </a:solidFill>
                  <a:prstDash val="solid"/>
                </a:ln>
                <a:solidFill>
                  <a:schemeClr val="bg1"/>
                </a:solidFill>
                <a:effectLst/>
                <a:latin typeface="微软雅黑" panose="020B0503020204020204" charset="-122"/>
                <a:ea typeface="微软雅黑" panose="020B0503020204020204" charset="-122"/>
                <a:cs typeface="仿宋" panose="02010609060101010101" charset="-122"/>
              </a:rPr>
              <a:t>检索词推荐</a:t>
            </a:r>
            <a:endParaRPr lang="zh-CN" altLang="en-US" sz="2000" dirty="0">
              <a:ln w="18415" cmpd="sng">
                <a:solidFill>
                  <a:srgbClr val="FFFFFF"/>
                </a:solidFill>
                <a:prstDash val="solid"/>
              </a:ln>
              <a:solidFill>
                <a:schemeClr val="bg1"/>
              </a:solidFill>
              <a:effectLst/>
              <a:latin typeface="微软雅黑" panose="020B0503020204020204" charset="-122"/>
              <a:ea typeface="微软雅黑" panose="020B0503020204020204" charset="-122"/>
              <a:cs typeface="仿宋" panose="02010609060101010101" charset="-122"/>
            </a:endParaRPr>
          </a:p>
        </p:txBody>
      </p:sp>
      <p:sp>
        <p:nvSpPr>
          <p:cNvPr id="13" name="Rectangle 2"/>
          <p:cNvSpPr>
            <a:spLocks noChangeArrowheads="1"/>
          </p:cNvSpPr>
          <p:nvPr/>
        </p:nvSpPr>
        <p:spPr bwMode="auto">
          <a:xfrm>
            <a:off x="4043209" y="3768993"/>
            <a:ext cx="805896" cy="2232248"/>
          </a:xfrm>
          <a:prstGeom prst="rect">
            <a:avLst/>
          </a:prstGeom>
          <a:solidFill>
            <a:srgbClr val="00B050">
              <a:alpha val="0"/>
            </a:srgbClr>
          </a:solidFill>
          <a:ln w="47625">
            <a:solidFill>
              <a:srgbClr val="00B0F0"/>
            </a:solidFill>
            <a:prstDash val="dash"/>
            <a:miter lim="800000"/>
          </a:ln>
        </p:spPr>
        <p:txBody>
          <a:bodyPr/>
          <a:lstStyle/>
          <a:p>
            <a:endParaRPr lang="zh-CN" altLang="en-US" b="1">
              <a:latin typeface="微软雅黑" panose="020B0503020204020204" charset="-122"/>
              <a:ea typeface="微软雅黑" panose="020B0503020204020204" charset="-122"/>
              <a:cs typeface="仿宋" panose="02010609060101010101" charset="-122"/>
            </a:endParaRPr>
          </a:p>
        </p:txBody>
      </p:sp>
      <p:sp>
        <p:nvSpPr>
          <p:cNvPr id="14" name="圆角矩形标注 13"/>
          <p:cNvSpPr/>
          <p:nvPr/>
        </p:nvSpPr>
        <p:spPr bwMode="auto">
          <a:xfrm>
            <a:off x="5160159" y="2031201"/>
            <a:ext cx="1872208" cy="542624"/>
          </a:xfrm>
          <a:prstGeom prst="wedgeRoundRectCallout">
            <a:avLst>
              <a:gd name="adj1" fmla="val -39391"/>
              <a:gd name="adj2" fmla="val 96076"/>
              <a:gd name="adj3" fmla="val 16667"/>
            </a:avLst>
          </a:prstGeom>
          <a:ln>
            <a:solidFill>
              <a:schemeClr val="accent1"/>
            </a:solidFill>
          </a:ln>
        </p:spPr>
        <p:style>
          <a:lnRef idx="1">
            <a:schemeClr val="accent3"/>
          </a:lnRef>
          <a:fillRef idx="3">
            <a:schemeClr val="accent3"/>
          </a:fillRef>
          <a:effectRef idx="2">
            <a:schemeClr val="accent3"/>
          </a:effectRef>
          <a:fontRef idx="minor">
            <a:schemeClr val="lt1"/>
          </a:fontRef>
        </p:style>
        <p:txBody>
          <a:bodyPr lIns="126000" tIns="0" rIns="0" bIns="0" anchor="ctr"/>
          <a:lstStyle/>
          <a:p>
            <a:pPr>
              <a:lnSpc>
                <a:spcPts val="2400"/>
              </a:lnSpc>
              <a:defRPr/>
            </a:pPr>
            <a:r>
              <a:rPr lang="en-US" altLang="zh-CN" sz="1800" b="1" dirty="0">
                <a:solidFill>
                  <a:srgbClr val="FFFFFF"/>
                </a:solidFill>
                <a:latin typeface="微软雅黑" panose="020B0503020204020204" charset="-122"/>
                <a:ea typeface="微软雅黑" panose="020B0503020204020204" charset="-122"/>
                <a:cs typeface="微软雅黑" panose="020B0503020204020204" charset="-122"/>
              </a:rPr>
              <a:t>选择资源类型</a:t>
            </a:r>
            <a:endParaRPr lang="zh-CN" altLang="en-US" sz="2000" b="1" dirty="0">
              <a:ln w="18415" cmpd="sng">
                <a:solidFill>
                  <a:srgbClr val="FFFFFF"/>
                </a:solidFill>
                <a:prstDash val="solid"/>
              </a:ln>
              <a:solidFill>
                <a:schemeClr val="tx1"/>
              </a:solidFill>
              <a:effectLst>
                <a:outerShdw blurRad="63500" dir="3600000" algn="tl" rotWithShape="0">
                  <a:srgbClr val="000000">
                    <a:alpha val="70000"/>
                  </a:srgbClr>
                </a:outerShdw>
              </a:effectLst>
              <a:latin typeface="微软雅黑" panose="020B0503020204020204" charset="-122"/>
              <a:ea typeface="微软雅黑" panose="020B0503020204020204" charset="-122"/>
              <a:cs typeface="仿宋" panose="02010609060101010101" charset="-122"/>
            </a:endParaRPr>
          </a:p>
        </p:txBody>
      </p:sp>
      <p:sp>
        <p:nvSpPr>
          <p:cNvPr id="2" name="文本框 1"/>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sp>
        <p:nvSpPr>
          <p:cNvPr id="15" name="五边形 14"/>
          <p:cNvSpPr/>
          <p:nvPr>
            <p:custDataLst>
              <p:tags r:id="rId5"/>
            </p:custDataLst>
          </p:nvPr>
        </p:nvSpPr>
        <p:spPr>
          <a:xfrm>
            <a:off x="131235" y="1052150"/>
            <a:ext cx="1340531" cy="432880"/>
          </a:xfrm>
          <a:prstGeom prst="homePlate">
            <a:avLst/>
          </a:prstGeom>
          <a:solidFill>
            <a:srgbClr val="FFC000"/>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万方智搜</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edge">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lide(fromBottom)">
                                      <p:cBhvr>
                                        <p:cTn id="15" dur="500"/>
                                        <p:tgtEl>
                                          <p:spTgt spid="13"/>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slide(fromBottom)">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slide(fromBottom)">
                                      <p:cBhvr>
                                        <p:cTn id="23" dur="500"/>
                                        <p:tgtEl>
                                          <p:spTgt spid="10"/>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slide(fromBottom)">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1" grpId="0" bldLvl="0" animBg="1"/>
      <p:bldP spid="12" grpId="0" bldLvl="0" animBg="1"/>
      <p:bldP spid="14"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sp>
        <p:nvSpPr>
          <p:cNvPr id="7" name="标题 1"/>
          <p:cNvSpPr txBox="1"/>
          <p:nvPr/>
        </p:nvSpPr>
        <p:spPr>
          <a:xfrm>
            <a:off x="2642997" y="2415178"/>
            <a:ext cx="7521290" cy="3312368"/>
          </a:xfrm>
          <a:prstGeom prst="rect">
            <a:avLst/>
          </a:prstGeom>
        </p:spPr>
        <p:txBody>
          <a:bodyPr anchor="ctr">
            <a:scene3d>
              <a:camera prst="orthographicFront"/>
              <a:lightRig rig="balanced" dir="t">
                <a:rot lat="0" lon="0" rev="2100000"/>
              </a:lightRig>
            </a:scene3d>
            <a:sp3d extrusionH="57150" prstMaterial="metal">
              <a:bevelT w="38100" h="25400"/>
              <a:contourClr>
                <a:schemeClr val="bg2"/>
              </a:contourClr>
            </a:sp3d>
          </a:bodyPr>
          <a:lstStyle/>
          <a:p>
            <a:pPr marR="0" defTabSz="914400" fontAlgn="auto">
              <a:lnSpc>
                <a:spcPct val="150000"/>
              </a:lnSpc>
              <a:spcAft>
                <a:spcPts val="0"/>
              </a:spcAft>
              <a:buClrTx/>
              <a:buSzTx/>
              <a:buFontTx/>
              <a:defRPr/>
            </a:pPr>
            <a:r>
              <a:rPr kumimoji="0" lang="en-US" altLang="zh-CN" sz="4000" b="1" kern="1200" cap="none" spc="0" normalizeH="0" baseline="0" noProof="0" dirty="0">
                <a:solidFill>
                  <a:srgbClr val="FFC000"/>
                </a:solidFill>
                <a:latin typeface="微软雅黑" panose="020B0503020204020204" charset="-122"/>
                <a:ea typeface="微软雅黑" panose="020B0503020204020204" charset="-122"/>
                <a:cs typeface="微软雅黑" panose="020B0503020204020204" charset="-122"/>
              </a:rPr>
              <a:t>PQ : Pair Query</a:t>
            </a:r>
            <a:endParaRPr kumimoji="0" lang="en-US" altLang="zh-CN" sz="4000" b="1" kern="1200" cap="none" spc="0" normalizeH="0" baseline="0" noProof="0" dirty="0">
              <a:solidFill>
                <a:srgbClr val="FFC000"/>
              </a:solidFill>
              <a:latin typeface="微软雅黑" panose="020B0503020204020204" charset="-122"/>
              <a:ea typeface="微软雅黑" panose="020B0503020204020204" charset="-122"/>
              <a:cs typeface="微软雅黑" panose="020B0503020204020204" charset="-122"/>
            </a:endParaRPr>
          </a:p>
          <a:p>
            <a:pPr marR="0" defTabSz="914400" fontAlgn="auto">
              <a:lnSpc>
                <a:spcPct val="150000"/>
              </a:lnSpc>
              <a:spcAft>
                <a:spcPts val="0"/>
              </a:spcAft>
              <a:buClrTx/>
              <a:buSzTx/>
              <a:buFontTx/>
              <a:defRPr/>
            </a:pPr>
            <a:r>
              <a:rPr kumimoji="0" lang="en-US" altLang="zh-CN" sz="3200" b="1" kern="1200" cap="none" spc="0" normalizeH="0" baseline="0" noProof="0" dirty="0">
                <a:latin typeface="微软雅黑" panose="020B0503020204020204" charset="-122"/>
                <a:ea typeface="微软雅黑" panose="020B0503020204020204" charset="-122"/>
                <a:cs typeface="微软雅黑" panose="020B0503020204020204" charset="-122"/>
              </a:rPr>
              <a:t>PQ</a:t>
            </a:r>
            <a:r>
              <a:rPr kumimoji="0" lang="zh-CN" altLang="en-US" sz="3200" b="1" kern="1200" cap="none" spc="0" normalizeH="0" baseline="0" noProof="0" dirty="0">
                <a:latin typeface="微软雅黑" panose="020B0503020204020204" charset="-122"/>
                <a:ea typeface="微软雅黑" panose="020B0503020204020204" charset="-122"/>
                <a:cs typeface="微软雅黑" panose="020B0503020204020204" charset="-122"/>
              </a:rPr>
              <a:t>表达式是一种智能的检索表达式，可以使用多种字段和逻辑表达方式组配检索策略。</a:t>
            </a:r>
            <a:endParaRPr kumimoji="0" lang="en-US" altLang="zh-CN" sz="3200" b="1" kern="1200" cap="none" spc="0" normalizeH="0" baseline="0" noProof="0" dirty="0">
              <a:latin typeface="微软雅黑" panose="020B0503020204020204" charset="-122"/>
              <a:ea typeface="微软雅黑" panose="020B0503020204020204" charset="-122"/>
              <a:cs typeface="微软雅黑" panose="020B0503020204020204" charset="-122"/>
            </a:endParaRPr>
          </a:p>
        </p:txBody>
      </p:sp>
      <p:sp>
        <p:nvSpPr>
          <p:cNvPr id="8" name="Text Placeholder 19"/>
          <p:cNvSpPr txBox="1"/>
          <p:nvPr/>
        </p:nvSpPr>
        <p:spPr bwMode="black">
          <a:xfrm>
            <a:off x="3471545" y="1703070"/>
            <a:ext cx="4897438" cy="497840"/>
          </a:xfrm>
          <a:prstGeom prst="rect">
            <a:avLst/>
          </a:prstGeom>
          <a:noFill/>
          <a:ln w="9525">
            <a:noFill/>
            <a:miter lim="800000"/>
          </a:ln>
        </p:spPr>
        <p:txBody>
          <a:bodyPr lIns="0" tIns="0" rIns="0" bIns="0">
            <a:spAutoFit/>
          </a:bodyPr>
          <a:lstStyle/>
          <a:p>
            <a:pPr marL="384175" indent="-384175" algn="ctr">
              <a:lnSpc>
                <a:spcPct val="90000"/>
              </a:lnSpc>
              <a:spcBef>
                <a:spcPts val="700"/>
              </a:spcBef>
            </a:pPr>
            <a:r>
              <a:rPr lang="zh-CN" altLang="en-US" sz="36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什么是</a:t>
            </a:r>
            <a:r>
              <a:rPr lang="en-US" altLang="zh-CN" sz="36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PQ</a:t>
            </a:r>
            <a:r>
              <a:rPr lang="zh-CN" altLang="en-US" sz="36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检索表达式</a:t>
            </a:r>
            <a:endParaRPr lang="zh-CN" altLang="en-US" sz="36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95" name="五边形 94"/>
          <p:cNvSpPr/>
          <p:nvPr>
            <p:custDataLst>
              <p:tags r:id="rId4"/>
            </p:custDataLst>
          </p:nvPr>
        </p:nvSpPr>
        <p:spPr>
          <a:xfrm>
            <a:off x="131235" y="1052150"/>
            <a:ext cx="1340531" cy="432880"/>
          </a:xfrm>
          <a:prstGeom prst="homePlate">
            <a:avLst/>
          </a:prstGeom>
          <a:solidFill>
            <a:srgbClr val="FFC000"/>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万方智搜</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12" name="文本框 11"/>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sp>
        <p:nvSpPr>
          <p:cNvPr id="31747" name="内容占位符 2"/>
          <p:cNvSpPr>
            <a:spLocks noGrp="1"/>
          </p:cNvSpPr>
          <p:nvPr/>
        </p:nvSpPr>
        <p:spPr>
          <a:xfrm>
            <a:off x="2381885" y="2454275"/>
            <a:ext cx="7858125" cy="4500563"/>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buFontTx/>
              <a:buNone/>
            </a:pPr>
            <a:r>
              <a:rPr lang="en-US" altLang="zh-CN" b="1" dirty="0">
                <a:latin typeface="微软雅黑" panose="020B0503020204020204" charset="-122"/>
                <a:ea typeface="微软雅黑" panose="020B0503020204020204" charset="-122"/>
                <a:cs typeface="微软雅黑" panose="020B0503020204020204" charset="-122"/>
              </a:rPr>
              <a:t>1</a:t>
            </a:r>
            <a:r>
              <a:rPr lang="zh-CN" altLang="en-US" b="1" dirty="0">
                <a:latin typeface="微软雅黑" panose="020B0503020204020204" charset="-122"/>
                <a:ea typeface="微软雅黑" panose="020B0503020204020204" charset="-122"/>
                <a:cs typeface="微软雅黑" panose="020B0503020204020204" charset="-122"/>
              </a:rPr>
              <a:t>、一个或多个关键词</a:t>
            </a:r>
            <a:endParaRPr lang="en-US" altLang="zh-CN" sz="1600" b="1" dirty="0">
              <a:latin typeface="微软雅黑" panose="020B0503020204020204" charset="-122"/>
              <a:ea typeface="微软雅黑" panose="020B0503020204020204" charset="-122"/>
              <a:cs typeface="微软雅黑" panose="020B0503020204020204" charset="-122"/>
            </a:endParaRPr>
          </a:p>
          <a:p>
            <a:pPr>
              <a:lnSpc>
                <a:spcPct val="150000"/>
              </a:lnSpc>
              <a:buFontTx/>
              <a:buNone/>
            </a:pPr>
            <a:r>
              <a:rPr lang="zh-CN" altLang="en-US" b="1" dirty="0">
                <a:latin typeface="微软雅黑" panose="020B0503020204020204" charset="-122"/>
                <a:ea typeface="微软雅黑" panose="020B0503020204020204" charset="-122"/>
                <a:cs typeface="微软雅黑" panose="020B0503020204020204" charset="-122"/>
              </a:rPr>
              <a:t>信息安全</a:t>
            </a:r>
            <a:endParaRPr lang="zh-CN" altLang="en-US" b="1" dirty="0">
              <a:latin typeface="微软雅黑" panose="020B0503020204020204" charset="-122"/>
              <a:ea typeface="微软雅黑" panose="020B0503020204020204" charset="-122"/>
              <a:cs typeface="微软雅黑" panose="020B0503020204020204" charset="-122"/>
            </a:endParaRPr>
          </a:p>
          <a:p>
            <a:pPr>
              <a:lnSpc>
                <a:spcPct val="150000"/>
              </a:lnSpc>
              <a:buFontTx/>
              <a:buNone/>
            </a:pPr>
            <a:r>
              <a:rPr lang="zh-CN" altLang="en-US" b="1" dirty="0">
                <a:latin typeface="微软雅黑" panose="020B0503020204020204" charset="-122"/>
                <a:ea typeface="微软雅黑" panose="020B0503020204020204" charset="-122"/>
                <a:cs typeface="微软雅黑" panose="020B0503020204020204" charset="-122"/>
              </a:rPr>
              <a:t>信息安全</a:t>
            </a:r>
            <a:r>
              <a:rPr lang="en-US" altLang="ja-JP" b="1" dirty="0">
                <a:latin typeface="微软雅黑" panose="020B0503020204020204" charset="-122"/>
                <a:ea typeface="微软雅黑" panose="020B0503020204020204" charset="-122"/>
                <a:cs typeface="微软雅黑" panose="020B0503020204020204" charset="-122"/>
              </a:rPr>
              <a:t> </a:t>
            </a:r>
            <a:r>
              <a:rPr lang="en-US" altLang="zh-CN" b="1" dirty="0">
                <a:latin typeface="微软雅黑" panose="020B0503020204020204" charset="-122"/>
                <a:ea typeface="微软雅黑" panose="020B0503020204020204" charset="-122"/>
                <a:cs typeface="微软雅黑" panose="020B0503020204020204" charset="-122"/>
              </a:rPr>
              <a:t>PKI</a:t>
            </a:r>
            <a:endParaRPr lang="zh-CN" altLang="en-US" b="1" dirty="0">
              <a:latin typeface="微软雅黑" panose="020B0503020204020204" charset="-122"/>
              <a:ea typeface="微软雅黑" panose="020B0503020204020204" charset="-122"/>
              <a:cs typeface="微软雅黑" panose="020B0503020204020204" charset="-122"/>
            </a:endParaRPr>
          </a:p>
          <a:p>
            <a:pPr>
              <a:lnSpc>
                <a:spcPct val="150000"/>
              </a:lnSpc>
              <a:buFontTx/>
              <a:buNone/>
            </a:pPr>
            <a:r>
              <a:rPr lang="zh-CN" altLang="en-US" b="1" dirty="0">
                <a:latin typeface="微软雅黑" panose="020B0503020204020204" charset="-122"/>
                <a:ea typeface="微软雅黑" panose="020B0503020204020204" charset="-122"/>
                <a:cs typeface="微软雅黑" panose="020B0503020204020204" charset="-122"/>
              </a:rPr>
              <a:t>信息安全</a:t>
            </a:r>
            <a:r>
              <a:rPr lang="en-US" altLang="ja-JP" b="1" dirty="0">
                <a:latin typeface="微软雅黑" panose="020B0503020204020204" charset="-122"/>
                <a:ea typeface="微软雅黑" panose="020B0503020204020204" charset="-122"/>
                <a:cs typeface="微软雅黑" panose="020B0503020204020204" charset="-122"/>
              </a:rPr>
              <a:t> </a:t>
            </a:r>
            <a:r>
              <a:rPr lang="en-US" altLang="zh-CN" b="1" dirty="0">
                <a:latin typeface="微软雅黑" panose="020B0503020204020204" charset="-122"/>
                <a:ea typeface="微软雅黑" panose="020B0503020204020204" charset="-122"/>
                <a:cs typeface="微软雅黑" panose="020B0503020204020204" charset="-122"/>
              </a:rPr>
              <a:t>PKI </a:t>
            </a:r>
            <a:r>
              <a:rPr lang="zh-CN" altLang="en-US" b="1" dirty="0">
                <a:latin typeface="微软雅黑" panose="020B0503020204020204" charset="-122"/>
                <a:ea typeface="微软雅黑" panose="020B0503020204020204" charset="-122"/>
                <a:cs typeface="微软雅黑" panose="020B0503020204020204" charset="-122"/>
              </a:rPr>
              <a:t>入侵检测</a:t>
            </a:r>
            <a:endParaRPr lang="zh-CN" altLang="en-US" b="1" dirty="0">
              <a:latin typeface="微软雅黑" panose="020B0503020204020204" charset="-122"/>
              <a:ea typeface="微软雅黑" panose="020B0503020204020204" charset="-122"/>
              <a:cs typeface="微软雅黑" panose="020B0503020204020204" charset="-122"/>
            </a:endParaRPr>
          </a:p>
          <a:p>
            <a:pPr>
              <a:lnSpc>
                <a:spcPct val="150000"/>
              </a:lnSpc>
              <a:buFontTx/>
              <a:buNone/>
            </a:pPr>
            <a:r>
              <a:rPr lang="zh-CN" altLang="en-US" sz="2800" b="1" dirty="0">
                <a:solidFill>
                  <a:srgbClr val="FF6600"/>
                </a:solidFill>
                <a:latin typeface="微软雅黑" panose="020B0503020204020204" charset="-122"/>
                <a:ea typeface="微软雅黑" panose="020B0503020204020204" charset="-122"/>
                <a:cs typeface="微软雅黑" panose="020B0503020204020204" charset="-122"/>
              </a:rPr>
              <a:t>说明： 用空格隔开多个关键词之间为“与”关系</a:t>
            </a:r>
            <a:endParaRPr lang="zh-CN" altLang="en-US" sz="2800" b="1" dirty="0">
              <a:solidFill>
                <a:srgbClr val="FF6600"/>
              </a:solidFill>
              <a:latin typeface="微软雅黑" panose="020B0503020204020204" charset="-122"/>
              <a:ea typeface="微软雅黑" panose="020B0503020204020204" charset="-122"/>
              <a:cs typeface="微软雅黑" panose="020B0503020204020204" charset="-122"/>
            </a:endParaRPr>
          </a:p>
          <a:p>
            <a:pPr lvl="1">
              <a:lnSpc>
                <a:spcPct val="150000"/>
              </a:lnSpc>
              <a:buFontTx/>
              <a:buNone/>
            </a:pPr>
            <a:endParaRPr lang="en-US" altLang="zh-CN" sz="2800" b="1" dirty="0">
              <a:solidFill>
                <a:srgbClr val="542478"/>
              </a:solidFill>
              <a:latin typeface="微软雅黑" panose="020B0503020204020204" charset="-122"/>
              <a:ea typeface="微软雅黑" panose="020B0503020204020204" charset="-122"/>
              <a:cs typeface="微软雅黑" panose="020B0503020204020204" charset="-122"/>
            </a:endParaRPr>
          </a:p>
        </p:txBody>
      </p:sp>
      <p:sp>
        <p:nvSpPr>
          <p:cNvPr id="8" name="Text Placeholder 19"/>
          <p:cNvSpPr txBox="1"/>
          <p:nvPr/>
        </p:nvSpPr>
        <p:spPr bwMode="black">
          <a:xfrm>
            <a:off x="3251200" y="1544320"/>
            <a:ext cx="6216650" cy="497840"/>
          </a:xfrm>
          <a:prstGeom prst="rect">
            <a:avLst/>
          </a:prstGeom>
          <a:noFill/>
          <a:ln w="9525">
            <a:noFill/>
            <a:miter lim="800000"/>
          </a:ln>
        </p:spPr>
        <p:txBody>
          <a:bodyPr wrap="square" lIns="0" tIns="0" rIns="0" bIns="0">
            <a:spAutoFit/>
          </a:bodyPr>
          <a:lstStyle/>
          <a:p>
            <a:pPr marL="384175" indent="-384175" algn="ctr">
              <a:lnSpc>
                <a:spcPct val="90000"/>
              </a:lnSpc>
              <a:spcBef>
                <a:spcPts val="700"/>
              </a:spcBef>
            </a:pPr>
            <a:r>
              <a:rPr lang="zh-CN" sz="36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使用</a:t>
            </a:r>
            <a:r>
              <a:rPr lang="en-US" altLang="zh-CN" sz="36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PQ</a:t>
            </a:r>
            <a:r>
              <a:rPr lang="zh-CN" altLang="en-US" sz="36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表达式构造检索策略</a:t>
            </a:r>
            <a:endParaRPr lang="zh-CN" altLang="en-US" sz="36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95" name="五边形 94"/>
          <p:cNvSpPr/>
          <p:nvPr>
            <p:custDataLst>
              <p:tags r:id="rId4"/>
            </p:custDataLst>
          </p:nvPr>
        </p:nvSpPr>
        <p:spPr>
          <a:xfrm>
            <a:off x="131235" y="1052150"/>
            <a:ext cx="1340531" cy="432880"/>
          </a:xfrm>
          <a:prstGeom prst="homePlate">
            <a:avLst/>
          </a:prstGeom>
          <a:solidFill>
            <a:srgbClr val="FFC000"/>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万方智搜</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12" name="文本框 11"/>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sp>
        <p:nvSpPr>
          <p:cNvPr id="32771" name="内容占位符 2"/>
          <p:cNvSpPr>
            <a:spLocks noGrp="1"/>
          </p:cNvSpPr>
          <p:nvPr/>
        </p:nvSpPr>
        <p:spPr>
          <a:xfrm>
            <a:off x="3099435" y="2122593"/>
            <a:ext cx="8254365" cy="3651567"/>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buFontTx/>
              <a:buNone/>
            </a:pPr>
            <a:r>
              <a:rPr lang="en-US" altLang="zh-CN" b="1" dirty="0">
                <a:latin typeface="微软雅黑" panose="020B0503020204020204" charset="-122"/>
                <a:ea typeface="微软雅黑" panose="020B0503020204020204" charset="-122"/>
                <a:cs typeface="微软雅黑" panose="020B0503020204020204" charset="-122"/>
              </a:rPr>
              <a:t>2</a:t>
            </a:r>
            <a:r>
              <a:rPr lang="zh-CN" altLang="en-US" b="1" dirty="0">
                <a:latin typeface="微软雅黑" panose="020B0503020204020204" charset="-122"/>
                <a:ea typeface="微软雅黑" panose="020B0503020204020204" charset="-122"/>
                <a:cs typeface="微软雅黑" panose="020B0503020204020204" charset="-122"/>
              </a:rPr>
              <a:t>、字段限定 </a:t>
            </a:r>
            <a:endParaRPr lang="zh-CN" altLang="en-US" b="1" dirty="0">
              <a:latin typeface="微软雅黑" panose="020B0503020204020204" charset="-122"/>
              <a:ea typeface="微软雅黑" panose="020B0503020204020204" charset="-122"/>
              <a:cs typeface="微软雅黑" panose="020B0503020204020204" charset="-122"/>
            </a:endParaRPr>
          </a:p>
          <a:p>
            <a:pPr>
              <a:lnSpc>
                <a:spcPct val="150000"/>
              </a:lnSpc>
              <a:buFontTx/>
              <a:buNone/>
            </a:pPr>
            <a:r>
              <a:rPr lang="zh-CN" altLang="en-US" sz="3500" b="1" dirty="0">
                <a:latin typeface="微软雅黑" panose="020B0503020204020204" charset="-122"/>
                <a:ea typeface="微软雅黑" panose="020B0503020204020204" charset="-122"/>
                <a:cs typeface="微软雅黑" panose="020B0503020204020204" charset="-122"/>
              </a:rPr>
              <a:t>题名：数字图书馆 </a:t>
            </a:r>
            <a:endParaRPr lang="zh-CN" altLang="en-US" sz="3500" b="1" dirty="0">
              <a:latin typeface="微软雅黑" panose="020B0503020204020204" charset="-122"/>
              <a:ea typeface="微软雅黑" panose="020B0503020204020204" charset="-122"/>
              <a:cs typeface="微软雅黑" panose="020B0503020204020204" charset="-122"/>
            </a:endParaRPr>
          </a:p>
          <a:p>
            <a:pPr>
              <a:lnSpc>
                <a:spcPct val="150000"/>
              </a:lnSpc>
              <a:buFontTx/>
              <a:buNone/>
            </a:pPr>
            <a:r>
              <a:rPr lang="zh-CN" altLang="en-US" sz="3500" b="1" dirty="0">
                <a:latin typeface="微软雅黑" panose="020B0503020204020204" charset="-122"/>
                <a:ea typeface="微软雅黑" panose="020B0503020204020204" charset="-122"/>
                <a:cs typeface="微软雅黑" panose="020B0503020204020204" charset="-122"/>
              </a:rPr>
              <a:t>题名</a:t>
            </a:r>
            <a:r>
              <a:rPr lang="en-US" altLang="zh-CN" sz="3500" b="1" dirty="0">
                <a:latin typeface="微软雅黑" panose="020B0503020204020204" charset="-122"/>
                <a:ea typeface="微软雅黑" panose="020B0503020204020204" charset="-122"/>
                <a:cs typeface="微软雅黑" panose="020B0503020204020204" charset="-122"/>
              </a:rPr>
              <a:t>=</a:t>
            </a:r>
            <a:r>
              <a:rPr lang="zh-CN" altLang="en-US" sz="3500" b="1" dirty="0">
                <a:latin typeface="微软雅黑" panose="020B0503020204020204" charset="-122"/>
                <a:ea typeface="微软雅黑" panose="020B0503020204020204" charset="-122"/>
                <a:cs typeface="微软雅黑" panose="020B0503020204020204" charset="-122"/>
              </a:rPr>
              <a:t>数字图书馆  关键词：个性化 </a:t>
            </a:r>
            <a:endParaRPr lang="zh-CN" altLang="en-US" sz="3500" b="1" dirty="0">
              <a:latin typeface="微软雅黑" panose="020B0503020204020204" charset="-122"/>
              <a:ea typeface="微软雅黑" panose="020B0503020204020204" charset="-122"/>
              <a:cs typeface="微软雅黑" panose="020B0503020204020204" charset="-122"/>
            </a:endParaRPr>
          </a:p>
          <a:p>
            <a:pPr>
              <a:lnSpc>
                <a:spcPct val="150000"/>
              </a:lnSpc>
              <a:buFontTx/>
              <a:buNone/>
            </a:pPr>
            <a:r>
              <a:rPr lang="zh-CN" altLang="en-US" sz="3500" b="1" dirty="0">
                <a:latin typeface="微软雅黑" panose="020B0503020204020204" charset="-122"/>
                <a:ea typeface="微软雅黑" panose="020B0503020204020204" charset="-122"/>
                <a:cs typeface="微软雅黑" panose="020B0503020204020204" charset="-122"/>
              </a:rPr>
              <a:t>题名</a:t>
            </a:r>
            <a:r>
              <a:rPr lang="en-US" altLang="zh-CN" sz="3500" b="1" dirty="0">
                <a:latin typeface="微软雅黑" panose="020B0503020204020204" charset="-122"/>
                <a:ea typeface="微软雅黑" panose="020B0503020204020204" charset="-122"/>
                <a:cs typeface="微软雅黑" panose="020B0503020204020204" charset="-122"/>
              </a:rPr>
              <a:t>: </a:t>
            </a:r>
            <a:r>
              <a:rPr lang="zh-CN" altLang="en-US" sz="3500" b="1" dirty="0">
                <a:latin typeface="微软雅黑" panose="020B0503020204020204" charset="-122"/>
                <a:ea typeface="微软雅黑" panose="020B0503020204020204" charset="-122"/>
                <a:cs typeface="微软雅黑" panose="020B0503020204020204" charset="-122"/>
              </a:rPr>
              <a:t>数字图书馆  作者</a:t>
            </a:r>
            <a:r>
              <a:rPr lang="en-US" altLang="zh-CN" sz="3500" b="1" dirty="0">
                <a:latin typeface="微软雅黑" panose="020B0503020204020204" charset="-122"/>
                <a:ea typeface="微软雅黑" panose="020B0503020204020204" charset="-122"/>
                <a:cs typeface="微软雅黑" panose="020B0503020204020204" charset="-122"/>
              </a:rPr>
              <a:t>: </a:t>
            </a:r>
            <a:r>
              <a:rPr lang="zh-CN" altLang="en-US" sz="3500" b="1" dirty="0">
                <a:latin typeface="微软雅黑" panose="020B0503020204020204" charset="-122"/>
                <a:ea typeface="微软雅黑" panose="020B0503020204020204" charset="-122"/>
                <a:cs typeface="微软雅黑" panose="020B0503020204020204" charset="-122"/>
              </a:rPr>
              <a:t>赵继海</a:t>
            </a:r>
            <a:endParaRPr lang="zh-CN" altLang="en-US" sz="3500" b="1" dirty="0">
              <a:latin typeface="微软雅黑" panose="020B0503020204020204" charset="-122"/>
              <a:ea typeface="微软雅黑" panose="020B0503020204020204" charset="-122"/>
              <a:cs typeface="微软雅黑" panose="020B0503020204020204" charset="-122"/>
            </a:endParaRPr>
          </a:p>
          <a:p>
            <a:pPr>
              <a:lnSpc>
                <a:spcPct val="150000"/>
              </a:lnSpc>
              <a:buFontTx/>
              <a:buNone/>
            </a:pPr>
            <a:r>
              <a:rPr lang="zh-CN" altLang="en-US" sz="2800" b="1" dirty="0">
                <a:solidFill>
                  <a:srgbClr val="FF6600"/>
                </a:solidFill>
                <a:latin typeface="微软雅黑" panose="020B0503020204020204" charset="-122"/>
                <a:ea typeface="微软雅黑" panose="020B0503020204020204" charset="-122"/>
                <a:cs typeface="微软雅黑" panose="020B0503020204020204" charset="-122"/>
              </a:rPr>
              <a:t>说明： 冒号和等号的作用相同 </a:t>
            </a:r>
            <a:endParaRPr lang="zh-CN" altLang="en-US" sz="2800" b="1" dirty="0">
              <a:solidFill>
                <a:srgbClr val="FF6600"/>
              </a:solidFill>
              <a:latin typeface="微软雅黑" panose="020B0503020204020204" charset="-122"/>
              <a:ea typeface="微软雅黑" panose="020B0503020204020204" charset="-122"/>
              <a:cs typeface="微软雅黑" panose="020B0503020204020204" charset="-122"/>
            </a:endParaRPr>
          </a:p>
          <a:p>
            <a:pPr lvl="1">
              <a:lnSpc>
                <a:spcPct val="150000"/>
              </a:lnSpc>
              <a:buFontTx/>
              <a:buNone/>
            </a:pPr>
            <a:endParaRPr lang="en-US" altLang="zh-CN" sz="2800" b="1" dirty="0">
              <a:solidFill>
                <a:srgbClr val="542478"/>
              </a:solidFill>
              <a:latin typeface="微软雅黑" panose="020B0503020204020204" charset="-122"/>
              <a:ea typeface="微软雅黑" panose="020B0503020204020204" charset="-122"/>
              <a:cs typeface="微软雅黑" panose="020B0503020204020204" charset="-122"/>
            </a:endParaRPr>
          </a:p>
        </p:txBody>
      </p:sp>
      <p:sp>
        <p:nvSpPr>
          <p:cNvPr id="8" name="Text Placeholder 19"/>
          <p:cNvSpPr txBox="1"/>
          <p:nvPr/>
        </p:nvSpPr>
        <p:spPr bwMode="black">
          <a:xfrm>
            <a:off x="3251200" y="1134110"/>
            <a:ext cx="6216650" cy="497840"/>
          </a:xfrm>
          <a:prstGeom prst="rect">
            <a:avLst/>
          </a:prstGeom>
          <a:noFill/>
          <a:ln w="9525">
            <a:noFill/>
            <a:miter lim="800000"/>
          </a:ln>
        </p:spPr>
        <p:txBody>
          <a:bodyPr wrap="square" lIns="0" tIns="0" rIns="0" bIns="0">
            <a:spAutoFit/>
          </a:bodyPr>
          <a:lstStyle/>
          <a:p>
            <a:pPr marL="384175" indent="-384175" algn="ctr">
              <a:lnSpc>
                <a:spcPct val="90000"/>
              </a:lnSpc>
              <a:spcBef>
                <a:spcPts val="700"/>
              </a:spcBef>
            </a:pPr>
            <a:r>
              <a:rPr lang="zh-CN" sz="36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使用</a:t>
            </a:r>
            <a:r>
              <a:rPr lang="en-US" altLang="zh-CN" sz="3600" b="1">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PQ</a:t>
            </a:r>
            <a:r>
              <a:rPr lang="zh-CN" altLang="en-US" sz="3600" b="1">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表达式</a:t>
            </a:r>
            <a:r>
              <a:rPr lang="zh-CN" altLang="en-US" sz="36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构造检索策略</a:t>
            </a:r>
            <a:endParaRPr lang="zh-CN" altLang="en-US" sz="36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95" name="五边形 94"/>
          <p:cNvSpPr/>
          <p:nvPr>
            <p:custDataLst>
              <p:tags r:id="rId4"/>
            </p:custDataLst>
          </p:nvPr>
        </p:nvSpPr>
        <p:spPr>
          <a:xfrm>
            <a:off x="131235" y="1052150"/>
            <a:ext cx="1340531" cy="432880"/>
          </a:xfrm>
          <a:prstGeom prst="homePlate">
            <a:avLst/>
          </a:prstGeom>
          <a:solidFill>
            <a:srgbClr val="FFC000"/>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万方智搜</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12" name="文本框 11"/>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4" name="菱形 53"/>
          <p:cNvSpPr/>
          <p:nvPr>
            <p:custDataLst>
              <p:tags r:id="rId2"/>
            </p:custDataLst>
          </p:nvPr>
        </p:nvSpPr>
        <p:spPr>
          <a:xfrm>
            <a:off x="1537795" y="1993529"/>
            <a:ext cx="2898530" cy="2898530"/>
          </a:xfrm>
          <a:prstGeom prst="diamond">
            <a:avLst/>
          </a:prstGeom>
          <a:gradFill>
            <a:gsLst>
              <a:gs pos="4000">
                <a:srgbClr val="FBFBF8"/>
              </a:gs>
              <a:gs pos="99000">
                <a:srgbClr val="339598"/>
              </a:gs>
            </a:gsLst>
            <a:lin scaled="1"/>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仿宋" panose="02010609060101010101" charset="-122"/>
              <a:ea typeface="微软雅黑" panose="020B0503020204020204" charset="-122"/>
              <a:cs typeface="仿宋" panose="02010609060101010101" charset="-122"/>
            </a:endParaRPr>
          </a:p>
        </p:txBody>
      </p:sp>
      <p:sp>
        <p:nvSpPr>
          <p:cNvPr id="55" name="TextBox 2"/>
          <p:cNvSpPr txBox="1"/>
          <p:nvPr>
            <p:custDataLst>
              <p:tags r:id="rId3"/>
            </p:custDataLst>
          </p:nvPr>
        </p:nvSpPr>
        <p:spPr>
          <a:xfrm>
            <a:off x="2015375" y="3589205"/>
            <a:ext cx="1974790" cy="337185"/>
          </a:xfrm>
          <a:prstGeom prst="rect">
            <a:avLst/>
          </a:prstGeom>
          <a:noFill/>
        </p:spPr>
        <p:txBody>
          <a:bodyPr wrap="square" rtlCol="0">
            <a:spAutoFit/>
          </a:bodyPr>
          <a:lstStyle/>
          <a:p>
            <a:pPr marR="0" algn="ctr" defTabSz="914400" fontAlgn="auto">
              <a:spcBef>
                <a:spcPts val="0"/>
              </a:spcBef>
              <a:spcAft>
                <a:spcPts val="0"/>
              </a:spcAft>
              <a:buClrTx/>
              <a:buSzTx/>
              <a:buFontTx/>
              <a:defRPr/>
            </a:pPr>
            <a:r>
              <a:rPr lang="en-US" altLang="zh-CN" sz="1600" b="1" spc="150" dirty="0">
                <a:solidFill>
                  <a:schemeClr val="accent2"/>
                </a:solidFill>
                <a:effectLst>
                  <a:outerShdw blurRad="38100" dist="38100" dir="2700000" algn="tl">
                    <a:srgbClr val="000000">
                      <a:alpha val="43137"/>
                    </a:srgbClr>
                  </a:outerShdw>
                </a:effectLst>
                <a:latin typeface="仿宋" panose="02010609060101010101" charset="-122"/>
                <a:ea typeface="HYQiHei 80S" pitchFamily="18" charset="-122"/>
                <a:cs typeface="Arial" panose="020B0604020202020204" pitchFamily="34" charset="0"/>
                <a:sym typeface="+mn-lt"/>
              </a:rPr>
              <a:t>CONTENTS</a:t>
            </a:r>
            <a:endParaRPr lang="en-US" altLang="zh-CN" sz="1600" b="1" spc="150" dirty="0">
              <a:solidFill>
                <a:schemeClr val="accent2"/>
              </a:solidFill>
              <a:effectLst>
                <a:outerShdw blurRad="38100" dist="38100" dir="2700000" algn="tl">
                  <a:srgbClr val="000000">
                    <a:alpha val="43137"/>
                  </a:srgbClr>
                </a:outerShdw>
              </a:effectLst>
              <a:latin typeface="仿宋" panose="02010609060101010101" charset="-122"/>
              <a:ea typeface="HYQiHei 80S" pitchFamily="18" charset="-122"/>
              <a:cs typeface="Arial" panose="020B0604020202020204" pitchFamily="34" charset="0"/>
              <a:sym typeface="+mn-lt"/>
            </a:endParaRPr>
          </a:p>
        </p:txBody>
      </p:sp>
      <p:sp>
        <p:nvSpPr>
          <p:cNvPr id="56" name="TextBox 2"/>
          <p:cNvSpPr txBox="1"/>
          <p:nvPr>
            <p:custDataLst>
              <p:tags r:id="rId4"/>
            </p:custDataLst>
          </p:nvPr>
        </p:nvSpPr>
        <p:spPr>
          <a:xfrm>
            <a:off x="2032133" y="2768060"/>
            <a:ext cx="1910997" cy="922020"/>
          </a:xfrm>
          <a:prstGeom prst="rect">
            <a:avLst/>
          </a:prstGeom>
          <a:noFill/>
        </p:spPr>
        <p:txBody>
          <a:bodyPr wrap="square" rtlCol="0">
            <a:spAutoFit/>
          </a:bodyPr>
          <a:lstStyle/>
          <a:p>
            <a:pPr marR="0" algn="ctr" defTabSz="914400" fontAlgn="auto">
              <a:spcBef>
                <a:spcPts val="0"/>
              </a:spcBef>
              <a:spcAft>
                <a:spcPts val="0"/>
              </a:spcAft>
              <a:buClrTx/>
              <a:buSzTx/>
              <a:buFontTx/>
              <a:defRPr/>
            </a:pPr>
            <a:r>
              <a:rPr lang="zh-CN" altLang="en-US" sz="5400" b="1" spc="150">
                <a:solidFill>
                  <a:schemeClr val="bg1"/>
                </a:solidFill>
                <a:effectLst>
                  <a:outerShdw blurRad="38100" dist="38100" dir="2700000" algn="tl">
                    <a:srgbClr val="000000">
                      <a:alpha val="43137"/>
                    </a:srgbClr>
                  </a:outerShdw>
                </a:effectLst>
                <a:latin typeface="汉仪旗黑-85S" panose="00020600040101010101" pitchFamily="18" charset="-122"/>
                <a:ea typeface="汉仪旗黑-85S" panose="00020600040101010101" pitchFamily="18" charset="-122"/>
                <a:cs typeface="Gen Jyuu GothicL Medium" panose="020B0302020203020207" pitchFamily="34" charset="-128"/>
                <a:sym typeface="+mn-lt"/>
              </a:rPr>
              <a:t>目录</a:t>
            </a:r>
            <a:endParaRPr lang="zh-CN" altLang="en-US" sz="5400" b="1" spc="150">
              <a:solidFill>
                <a:schemeClr val="bg1"/>
              </a:solidFill>
              <a:effectLst>
                <a:outerShdw blurRad="38100" dist="38100" dir="2700000" algn="tl">
                  <a:srgbClr val="000000">
                    <a:alpha val="43137"/>
                  </a:srgbClr>
                </a:outerShdw>
              </a:effectLst>
              <a:latin typeface="汉仪旗黑-85S" panose="00020600040101010101" pitchFamily="18" charset="-122"/>
              <a:ea typeface="汉仪旗黑-85S" panose="00020600040101010101" pitchFamily="18" charset="-122"/>
              <a:cs typeface="Gen Jyuu GothicL Medium" panose="020B0302020203020207" pitchFamily="34" charset="-128"/>
              <a:sym typeface="+mn-lt"/>
            </a:endParaRPr>
          </a:p>
        </p:txBody>
      </p:sp>
      <p:sp>
        <p:nvSpPr>
          <p:cNvPr id="57" name="椭圆 56"/>
          <p:cNvSpPr/>
          <p:nvPr>
            <p:custDataLst>
              <p:tags r:id="rId5"/>
            </p:custDataLst>
          </p:nvPr>
        </p:nvSpPr>
        <p:spPr>
          <a:xfrm flipH="1">
            <a:off x="2948031" y="1951960"/>
            <a:ext cx="78058" cy="780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latin typeface="仿宋" panose="02010609060101010101" charset="-122"/>
              <a:ea typeface="微软雅黑" panose="020B0503020204020204" charset="-122"/>
              <a:cs typeface="仿宋" panose="02010609060101010101" charset="-122"/>
            </a:endParaRPr>
          </a:p>
        </p:txBody>
      </p:sp>
      <p:sp>
        <p:nvSpPr>
          <p:cNvPr id="59" name="椭圆 58"/>
          <p:cNvSpPr/>
          <p:nvPr>
            <p:custDataLst>
              <p:tags r:id="rId6"/>
            </p:custDataLst>
          </p:nvPr>
        </p:nvSpPr>
        <p:spPr>
          <a:xfrm flipH="1">
            <a:off x="1498766" y="3403872"/>
            <a:ext cx="78058" cy="780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latin typeface="仿宋" panose="02010609060101010101" charset="-122"/>
              <a:ea typeface="微软雅黑" panose="020B0503020204020204" charset="-122"/>
              <a:cs typeface="仿宋" panose="02010609060101010101" charset="-122"/>
            </a:endParaRPr>
          </a:p>
        </p:txBody>
      </p:sp>
      <p:sp>
        <p:nvSpPr>
          <p:cNvPr id="60" name="椭圆 59"/>
          <p:cNvSpPr/>
          <p:nvPr>
            <p:custDataLst>
              <p:tags r:id="rId7"/>
            </p:custDataLst>
          </p:nvPr>
        </p:nvSpPr>
        <p:spPr>
          <a:xfrm flipH="1">
            <a:off x="2941955" y="4850490"/>
            <a:ext cx="78058" cy="780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latin typeface="仿宋" panose="02010609060101010101" charset="-122"/>
              <a:ea typeface="微软雅黑" panose="020B0503020204020204" charset="-122"/>
              <a:cs typeface="仿宋" panose="02010609060101010101" charset="-122"/>
            </a:endParaRPr>
          </a:p>
        </p:txBody>
      </p:sp>
      <p:sp>
        <p:nvSpPr>
          <p:cNvPr id="58" name="椭圆 57"/>
          <p:cNvSpPr/>
          <p:nvPr>
            <p:custDataLst>
              <p:tags r:id="rId8"/>
            </p:custDataLst>
          </p:nvPr>
        </p:nvSpPr>
        <p:spPr>
          <a:xfrm flipH="1">
            <a:off x="4391838" y="3401225"/>
            <a:ext cx="78058" cy="780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dirty="0">
              <a:latin typeface="仿宋" panose="02010609060101010101" charset="-122"/>
              <a:ea typeface="微软雅黑" panose="020B0503020204020204" charset="-122"/>
              <a:cs typeface="仿宋" panose="02010609060101010101" charset="-122"/>
            </a:endParaRPr>
          </a:p>
        </p:txBody>
      </p:sp>
      <p:grpSp>
        <p:nvGrpSpPr>
          <p:cNvPr id="5" name="组合 4"/>
          <p:cNvGrpSpPr/>
          <p:nvPr/>
        </p:nvGrpSpPr>
        <p:grpSpPr>
          <a:xfrm>
            <a:off x="5520690" y="2051685"/>
            <a:ext cx="4672330" cy="1019810"/>
            <a:chOff x="8707" y="1938"/>
            <a:chExt cx="7358" cy="1606"/>
          </a:xfrm>
        </p:grpSpPr>
        <p:sp>
          <p:nvSpPr>
            <p:cNvPr id="62" name="文本框 12"/>
            <p:cNvSpPr txBox="1"/>
            <p:nvPr>
              <p:custDataLst>
                <p:tags r:id="rId9"/>
              </p:custDataLst>
            </p:nvPr>
          </p:nvSpPr>
          <p:spPr>
            <a:xfrm>
              <a:off x="8707" y="1938"/>
              <a:ext cx="1462" cy="1113"/>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000" b="1" dirty="0">
                  <a:solidFill>
                    <a:schemeClr val="tx1"/>
                  </a:solidFill>
                  <a:latin typeface="仿宋" panose="02010609060101010101" charset="-122"/>
                  <a:ea typeface="HYQiHei 95S" pitchFamily="18" charset="-122"/>
                  <a:cs typeface="Arial" panose="020B0604020202020204" pitchFamily="34" charset="0"/>
                  <a:sym typeface="+mn-lt"/>
                </a:rPr>
                <a:t>01</a:t>
              </a:r>
              <a:endParaRPr lang="en-US" altLang="zh-CN" sz="4000" b="1" dirty="0">
                <a:solidFill>
                  <a:schemeClr val="tx1"/>
                </a:solidFill>
                <a:latin typeface="仿宋" panose="02010609060101010101" charset="-122"/>
                <a:ea typeface="HYQiHei 95S" pitchFamily="18" charset="-122"/>
                <a:cs typeface="Arial" panose="020B0604020202020204" pitchFamily="34" charset="0"/>
                <a:sym typeface="+mn-lt"/>
              </a:endParaRPr>
            </a:p>
          </p:txBody>
        </p:sp>
        <p:sp>
          <p:nvSpPr>
            <p:cNvPr id="63" name="TextBox 2"/>
            <p:cNvSpPr txBox="1"/>
            <p:nvPr>
              <p:custDataLst>
                <p:tags r:id="rId10"/>
              </p:custDataLst>
            </p:nvPr>
          </p:nvSpPr>
          <p:spPr>
            <a:xfrm>
              <a:off x="10508" y="2043"/>
              <a:ext cx="5557" cy="1501"/>
            </a:xfrm>
            <a:prstGeom prst="rect">
              <a:avLst/>
            </a:prstGeom>
            <a:noFill/>
          </p:spPr>
          <p:txBody>
            <a:bodyPr wrap="square" rtlCol="0">
              <a:spAutoFit/>
            </a:bodyPr>
            <a:lstStyle/>
            <a:p>
              <a:pPr>
                <a:defRPr/>
              </a:pPr>
              <a:r>
                <a:rPr lang="zh-CN" altLang="en-US" sz="2800" b="1" dirty="0">
                  <a:solidFill>
                    <a:schemeClr val="tx1"/>
                  </a:solidFill>
                  <a:latin typeface="仿宋" panose="02010609060101010101" charset="-122"/>
                  <a:ea typeface="微软雅黑" panose="020B0503020204020204" charset="-122"/>
                  <a:cs typeface="仿宋" panose="02010609060101010101" charset="-122"/>
                  <a:sym typeface="+mn-ea"/>
                </a:rPr>
                <a:t>知识服务平台简介</a:t>
              </a:r>
              <a:endParaRPr lang="ko-KR" altLang="en-US" sz="2800" b="1" dirty="0">
                <a:solidFill>
                  <a:schemeClr val="bg1"/>
                </a:solidFill>
                <a:latin typeface="仿宋" panose="02010609060101010101" charset="-122"/>
                <a:ea typeface="Gulim" pitchFamily="34" charset="-127"/>
                <a:cs typeface="仿宋" panose="02010609060101010101" charset="-122"/>
              </a:endParaRPr>
            </a:p>
            <a:p>
              <a:pPr>
                <a:defRPr/>
              </a:pPr>
              <a:endParaRPr lang="ko-KR" altLang="en-US" sz="2800" b="1" spc="150" dirty="0">
                <a:solidFill>
                  <a:schemeClr val="bg1"/>
                </a:solidFill>
                <a:latin typeface="微软雅黑" panose="020B0503020204020204" charset="-122"/>
                <a:ea typeface="Gulim" pitchFamily="34" charset="-127"/>
                <a:cs typeface="Gen Jyuu GothicL Medium" panose="020B0302020203020207" pitchFamily="34" charset="-128"/>
                <a:sym typeface="+mn-lt"/>
              </a:endParaRPr>
            </a:p>
          </p:txBody>
        </p:sp>
      </p:grpSp>
      <p:grpSp>
        <p:nvGrpSpPr>
          <p:cNvPr id="6" name="组合 5"/>
          <p:cNvGrpSpPr/>
          <p:nvPr/>
        </p:nvGrpSpPr>
        <p:grpSpPr>
          <a:xfrm>
            <a:off x="5514975" y="3281045"/>
            <a:ext cx="4479925" cy="953135"/>
            <a:chOff x="8707" y="3874"/>
            <a:chExt cx="7055" cy="1501"/>
          </a:xfrm>
        </p:grpSpPr>
        <p:sp>
          <p:nvSpPr>
            <p:cNvPr id="70" name="文本框 12"/>
            <p:cNvSpPr txBox="1"/>
            <p:nvPr>
              <p:custDataLst>
                <p:tags r:id="rId11"/>
              </p:custDataLst>
            </p:nvPr>
          </p:nvSpPr>
          <p:spPr>
            <a:xfrm>
              <a:off x="8707" y="3874"/>
              <a:ext cx="1462" cy="1113"/>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000" b="1" dirty="0">
                  <a:solidFill>
                    <a:schemeClr val="tx1"/>
                  </a:solidFill>
                  <a:latin typeface="仿宋" panose="02010609060101010101" charset="-122"/>
                  <a:ea typeface="HYQiHei 95S" pitchFamily="18" charset="-122"/>
                  <a:cs typeface="Arial" panose="020B0604020202020204" pitchFamily="34" charset="0"/>
                  <a:sym typeface="+mn-lt"/>
                </a:rPr>
                <a:t>02</a:t>
              </a:r>
              <a:endParaRPr lang="en-US" altLang="zh-CN" sz="4000" b="1" dirty="0">
                <a:solidFill>
                  <a:schemeClr val="tx1"/>
                </a:solidFill>
                <a:latin typeface="仿宋" panose="02010609060101010101" charset="-122"/>
                <a:ea typeface="HYQiHei 95S" pitchFamily="18" charset="-122"/>
                <a:cs typeface="Arial" panose="020B0604020202020204" pitchFamily="34" charset="0"/>
                <a:sym typeface="+mn-lt"/>
              </a:endParaRPr>
            </a:p>
          </p:txBody>
        </p:sp>
        <p:sp>
          <p:nvSpPr>
            <p:cNvPr id="71" name="TextBox 2"/>
            <p:cNvSpPr txBox="1"/>
            <p:nvPr>
              <p:custDataLst>
                <p:tags r:id="rId12"/>
              </p:custDataLst>
            </p:nvPr>
          </p:nvSpPr>
          <p:spPr>
            <a:xfrm>
              <a:off x="10508" y="3874"/>
              <a:ext cx="5254" cy="1501"/>
            </a:xfrm>
            <a:prstGeom prst="rect">
              <a:avLst/>
            </a:prstGeom>
            <a:noFill/>
          </p:spPr>
          <p:txBody>
            <a:bodyPr wrap="square" rtlCol="0">
              <a:spAutoFit/>
            </a:bodyPr>
            <a:lstStyle/>
            <a:p>
              <a:pPr>
                <a:defRPr/>
              </a:pPr>
              <a:r>
                <a:rPr lang="zh-CN" altLang="en-US" sz="2800" b="1" dirty="0">
                  <a:latin typeface="仿宋" panose="02010609060101010101" charset="-122"/>
                  <a:ea typeface="微软雅黑" panose="020B0503020204020204" charset="-122"/>
                  <a:cs typeface="仿宋" panose="02010609060101010101" charset="-122"/>
                  <a:sym typeface="+mn-ea"/>
                </a:rPr>
                <a:t>平台功能详情</a:t>
              </a:r>
              <a:endParaRPr lang="ko-KR" altLang="en-US" sz="2800" b="1" dirty="0">
                <a:solidFill>
                  <a:schemeClr val="tx1"/>
                </a:solidFill>
                <a:latin typeface="仿宋" panose="02010609060101010101" charset="-122"/>
                <a:ea typeface="Gulim" pitchFamily="34" charset="-127"/>
                <a:cs typeface="仿宋" panose="02010609060101010101" charset="-122"/>
              </a:endParaRPr>
            </a:p>
            <a:p>
              <a:pPr>
                <a:defRPr/>
              </a:pPr>
              <a:endParaRPr lang="ko-KR" altLang="en-US" sz="2800" b="1" spc="150" dirty="0">
                <a:solidFill>
                  <a:schemeClr val="tx1"/>
                </a:solidFill>
                <a:latin typeface="微软雅黑" panose="020B0503020204020204" charset="-122"/>
                <a:ea typeface="Gulim" pitchFamily="34" charset="-127"/>
                <a:cs typeface="Gen Jyuu GothicL Medium" panose="020B0302020203020207" pitchFamily="34" charset="-128"/>
                <a:sym typeface="+mn-lt"/>
              </a:endParaRPr>
            </a:p>
          </p:txBody>
        </p:sp>
      </p:grpSp>
      <p:grpSp>
        <p:nvGrpSpPr>
          <p:cNvPr id="7" name="组合 6"/>
          <p:cNvGrpSpPr/>
          <p:nvPr/>
        </p:nvGrpSpPr>
        <p:grpSpPr>
          <a:xfrm>
            <a:off x="5520690" y="4511040"/>
            <a:ext cx="4313555" cy="953135"/>
            <a:chOff x="8716" y="5811"/>
            <a:chExt cx="6793" cy="1501"/>
          </a:xfrm>
        </p:grpSpPr>
        <p:sp>
          <p:nvSpPr>
            <p:cNvPr id="74" name="文本框 12"/>
            <p:cNvSpPr txBox="1"/>
            <p:nvPr>
              <p:custDataLst>
                <p:tags r:id="rId13"/>
              </p:custDataLst>
            </p:nvPr>
          </p:nvSpPr>
          <p:spPr>
            <a:xfrm>
              <a:off x="8716" y="5811"/>
              <a:ext cx="1462" cy="1113"/>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000" b="1" dirty="0">
                  <a:solidFill>
                    <a:schemeClr val="tx1"/>
                  </a:solidFill>
                  <a:latin typeface="仿宋" panose="02010609060101010101" charset="-122"/>
                  <a:ea typeface="HYQiHei 95S" pitchFamily="18" charset="-122"/>
                  <a:cs typeface="Arial" panose="020B0604020202020204" pitchFamily="34" charset="0"/>
                  <a:sym typeface="+mn-lt"/>
                </a:rPr>
                <a:t>03</a:t>
              </a:r>
              <a:endParaRPr lang="en-US" altLang="zh-CN" sz="4000" b="1" dirty="0">
                <a:solidFill>
                  <a:schemeClr val="tx1"/>
                </a:solidFill>
                <a:latin typeface="仿宋" panose="02010609060101010101" charset="-122"/>
                <a:ea typeface="HYQiHei 95S" pitchFamily="18" charset="-122"/>
                <a:cs typeface="Arial" panose="020B0604020202020204" pitchFamily="34" charset="0"/>
                <a:sym typeface="+mn-lt"/>
              </a:endParaRPr>
            </a:p>
          </p:txBody>
        </p:sp>
        <p:sp>
          <p:nvSpPr>
            <p:cNvPr id="75" name="TextBox 2"/>
            <p:cNvSpPr txBox="1"/>
            <p:nvPr>
              <p:custDataLst>
                <p:tags r:id="rId14"/>
              </p:custDataLst>
            </p:nvPr>
          </p:nvSpPr>
          <p:spPr>
            <a:xfrm>
              <a:off x="10517" y="5811"/>
              <a:ext cx="4992" cy="1501"/>
            </a:xfrm>
            <a:prstGeom prst="rect">
              <a:avLst/>
            </a:prstGeom>
            <a:noFill/>
          </p:spPr>
          <p:txBody>
            <a:bodyPr wrap="square" rtlCol="0">
              <a:spAutoFit/>
            </a:bodyPr>
            <a:lstStyle/>
            <a:p>
              <a:pPr>
                <a:defRPr/>
              </a:pPr>
              <a:r>
                <a:rPr lang="zh-CN" altLang="en-US" sz="2800" b="1" dirty="0">
                  <a:solidFill>
                    <a:schemeClr val="tx1"/>
                  </a:solidFill>
                  <a:latin typeface="仿宋" panose="02010609060101010101" charset="-122"/>
                  <a:ea typeface="微软雅黑" panose="020B0503020204020204" charset="-122"/>
                  <a:cs typeface="仿宋" panose="02010609060101010101" charset="-122"/>
                  <a:sym typeface="+mn-ea"/>
                </a:rPr>
                <a:t>平台更多服务</a:t>
              </a:r>
              <a:endParaRPr lang="ko-KR" altLang="en-US" sz="2800" b="1" dirty="0">
                <a:solidFill>
                  <a:schemeClr val="tx1"/>
                </a:solidFill>
                <a:latin typeface="仿宋" panose="02010609060101010101" charset="-122"/>
                <a:ea typeface="Gulim" pitchFamily="34" charset="-127"/>
                <a:cs typeface="仿宋" panose="02010609060101010101" charset="-122"/>
              </a:endParaRPr>
            </a:p>
            <a:p>
              <a:pPr>
                <a:defRPr/>
              </a:pPr>
              <a:endParaRPr lang="ko-KR" altLang="en-US" sz="2800" b="1" spc="150" dirty="0">
                <a:solidFill>
                  <a:schemeClr val="tx1"/>
                </a:solidFill>
                <a:latin typeface="微软雅黑" panose="020B0503020204020204" charset="-122"/>
                <a:ea typeface="Gulim" pitchFamily="34" charset="-127"/>
                <a:cs typeface="Gen Jyuu GothicL Medium" panose="020B0302020203020207" pitchFamily="34" charset="-128"/>
                <a:sym typeface="+mn-lt"/>
              </a:endParaRPr>
            </a:p>
          </p:txBody>
        </p:sp>
      </p:grpSp>
      <p:pic>
        <p:nvPicPr>
          <p:cNvPr id="11" name="图片 10" descr="3637595"/>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0560000">
            <a:off x="10424795" y="2143125"/>
            <a:ext cx="730885" cy="445770"/>
          </a:xfrm>
          <a:prstGeom prst="rect">
            <a:avLst/>
          </a:prstGeom>
          <a:effectLst>
            <a:outerShdw blurRad="50800" dist="38100" dir="18900000" algn="bl" rotWithShape="0">
              <a:prstClr val="black">
                <a:alpha val="40000"/>
              </a:prstClr>
            </a:outerShdw>
          </a:effectLst>
        </p:spPr>
      </p:pic>
    </p:spTree>
    <p:custDataLst>
      <p:tags r:id="rId1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4" grpId="1" bldLvl="0" animBg="1"/>
      <p:bldP spid="55" grpId="0"/>
      <p:bldP spid="55" grpId="1"/>
      <p:bldP spid="56" grpId="0"/>
      <p:bldP spid="5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sp>
        <p:nvSpPr>
          <p:cNvPr id="15363" name="内容占位符 2"/>
          <p:cNvSpPr>
            <a:spLocks noGrp="1"/>
          </p:cNvSpPr>
          <p:nvPr/>
        </p:nvSpPr>
        <p:spPr>
          <a:xfrm>
            <a:off x="4513580" y="1867612"/>
            <a:ext cx="7110730" cy="575945"/>
          </a:xfrm>
          <a:prstGeom prst="rect">
            <a:avLst/>
          </a:prstGeom>
          <a:noFill/>
          <a:ln w="9525">
            <a:noFill/>
          </a:ln>
        </p:spPr>
        <p:txBody>
          <a:bodyPr vert="horz" wrap="square" lIns="91440" tIns="45720" rIns="91440" bIns="45720" anchor="t"/>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eaLnBrk="1" hangingPunct="1">
              <a:buFontTx/>
              <a:buNone/>
            </a:pPr>
            <a:r>
              <a:rPr lang="en-US" altLang="zh-CN" b="1" dirty="0">
                <a:latin typeface="微软雅黑" panose="020B0503020204020204" charset="-122"/>
                <a:ea typeface="微软雅黑" panose="020B0503020204020204" charset="-122"/>
                <a:cs typeface="微软雅黑" panose="020B0503020204020204" charset="-122"/>
              </a:rPr>
              <a:t>3</a:t>
            </a:r>
            <a:r>
              <a:rPr lang="zh-CN" altLang="en-US" b="1" dirty="0">
                <a:latin typeface="微软雅黑" panose="020B0503020204020204" charset="-122"/>
                <a:ea typeface="微软雅黑" panose="020B0503020204020204" charset="-122"/>
                <a:cs typeface="微软雅黑" panose="020B0503020204020204" charset="-122"/>
              </a:rPr>
              <a:t>、布尔表达式</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8" name="Text Placeholder 19"/>
          <p:cNvSpPr txBox="1"/>
          <p:nvPr/>
        </p:nvSpPr>
        <p:spPr bwMode="black">
          <a:xfrm>
            <a:off x="3121630" y="1052150"/>
            <a:ext cx="6216650" cy="497840"/>
          </a:xfrm>
          <a:prstGeom prst="rect">
            <a:avLst/>
          </a:prstGeom>
          <a:noFill/>
          <a:ln w="9525">
            <a:noFill/>
            <a:miter lim="800000"/>
          </a:ln>
        </p:spPr>
        <p:txBody>
          <a:bodyPr wrap="square" lIns="0" tIns="0" rIns="0" bIns="0">
            <a:spAutoFit/>
          </a:bodyPr>
          <a:lstStyle/>
          <a:p>
            <a:pPr marL="384175" indent="-384175" algn="ctr">
              <a:lnSpc>
                <a:spcPct val="90000"/>
              </a:lnSpc>
              <a:spcBef>
                <a:spcPts val="700"/>
              </a:spcBef>
            </a:pPr>
            <a:r>
              <a:rPr lang="zh-CN" sz="36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使用</a:t>
            </a:r>
            <a:r>
              <a:rPr lang="en-US" altLang="zh-CN" sz="36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PQ</a:t>
            </a:r>
            <a:r>
              <a:rPr lang="zh-CN" altLang="en-US" sz="36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表达式构造检索策略</a:t>
            </a:r>
            <a:endParaRPr lang="zh-CN" altLang="en-US" sz="36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95" name="五边形 94"/>
          <p:cNvSpPr/>
          <p:nvPr>
            <p:custDataLst>
              <p:tags r:id="rId4"/>
            </p:custDataLst>
          </p:nvPr>
        </p:nvSpPr>
        <p:spPr>
          <a:xfrm>
            <a:off x="131235" y="1052150"/>
            <a:ext cx="1340531" cy="432880"/>
          </a:xfrm>
          <a:prstGeom prst="homePlate">
            <a:avLst/>
          </a:prstGeom>
          <a:solidFill>
            <a:srgbClr val="FFC000"/>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万方智搜</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2" name="文本框 1"/>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graphicFrame>
        <p:nvGraphicFramePr>
          <p:cNvPr id="30" name="表格 29"/>
          <p:cNvGraphicFramePr>
            <a:graphicFrameLocks noGrp="1"/>
          </p:cNvGraphicFramePr>
          <p:nvPr/>
        </p:nvGraphicFramePr>
        <p:xfrm>
          <a:off x="1986380" y="2638425"/>
          <a:ext cx="8487150" cy="3723640"/>
        </p:xfrm>
        <a:graphic>
          <a:graphicData uri="http://schemas.openxmlformats.org/drawingml/2006/table">
            <a:tbl>
              <a:tblPr firstRow="1" bandRow="1">
                <a:tableStyleId>{5C22544A-7EE6-4342-B048-85BDC9FD1C3A}</a:tableStyleId>
              </a:tblPr>
              <a:tblGrid>
                <a:gridCol w="1676109"/>
                <a:gridCol w="1718751"/>
                <a:gridCol w="5092290"/>
              </a:tblGrid>
              <a:tr h="431800">
                <a:tc>
                  <a:txBody>
                    <a:bodyPr/>
                    <a:lstStyle/>
                    <a:p>
                      <a:pPr algn="ctr"/>
                      <a:r>
                        <a:rPr lang="zh-CN" altLang="en-US" b="1" dirty="0">
                          <a:solidFill>
                            <a:schemeClr val="tx1"/>
                          </a:solidFill>
                          <a:latin typeface="微软雅黑" panose="020B0503020204020204" charset="-122"/>
                          <a:ea typeface="微软雅黑" panose="020B0503020204020204" charset="-122"/>
                          <a:cs typeface="仿宋" panose="02010609060101010101" charset="-122"/>
                        </a:rPr>
                        <a:t>布尔操作符</a:t>
                      </a:r>
                      <a:endParaRPr lang="zh-CN" altLang="en-US" b="1" dirty="0">
                        <a:solidFill>
                          <a:schemeClr val="tx1"/>
                        </a:solidFill>
                        <a:latin typeface="微软雅黑" panose="020B0503020204020204" charset="-122"/>
                        <a:ea typeface="微软雅黑" panose="020B0503020204020204" charset="-122"/>
                        <a:cs typeface="仿宋" panose="02010609060101010101" charset="-122"/>
                      </a:endParaRPr>
                    </a:p>
                  </a:txBody>
                  <a:tcPr marL="84406" marR="84406"/>
                </a:tc>
                <a:tc>
                  <a:txBody>
                    <a:bodyPr/>
                    <a:lstStyle/>
                    <a:p>
                      <a:pPr algn="ctr"/>
                      <a:r>
                        <a:rPr lang="zh-CN" altLang="en-US" b="1" dirty="0">
                          <a:solidFill>
                            <a:schemeClr val="tx1"/>
                          </a:solidFill>
                          <a:latin typeface="微软雅黑" panose="020B0503020204020204" charset="-122"/>
                          <a:ea typeface="微软雅黑" panose="020B0503020204020204" charset="-122"/>
                          <a:cs typeface="仿宋" panose="02010609060101010101" charset="-122"/>
                        </a:rPr>
                        <a:t>含义</a:t>
                      </a:r>
                      <a:endParaRPr lang="zh-CN" altLang="en-US" b="1" dirty="0">
                        <a:solidFill>
                          <a:schemeClr val="tx1"/>
                        </a:solidFill>
                        <a:latin typeface="微软雅黑" panose="020B0503020204020204" charset="-122"/>
                        <a:ea typeface="微软雅黑" panose="020B0503020204020204" charset="-122"/>
                        <a:cs typeface="仿宋" panose="02010609060101010101" charset="-122"/>
                      </a:endParaRPr>
                    </a:p>
                  </a:txBody>
                  <a:tcPr marL="84406" marR="84406"/>
                </a:tc>
                <a:tc>
                  <a:txBody>
                    <a:bodyPr/>
                    <a:lstStyle/>
                    <a:p>
                      <a:pPr algn="ctr"/>
                      <a:r>
                        <a:rPr lang="zh-CN" altLang="en-US" b="1" dirty="0">
                          <a:solidFill>
                            <a:schemeClr val="tx1"/>
                          </a:solidFill>
                          <a:latin typeface="微软雅黑" panose="020B0503020204020204" charset="-122"/>
                          <a:ea typeface="微软雅黑" panose="020B0503020204020204" charset="-122"/>
                          <a:cs typeface="仿宋" panose="02010609060101010101" charset="-122"/>
                        </a:rPr>
                        <a:t>举例</a:t>
                      </a:r>
                      <a:endParaRPr lang="zh-CN" altLang="en-US" b="1" dirty="0">
                        <a:solidFill>
                          <a:schemeClr val="tx1"/>
                        </a:solidFill>
                        <a:latin typeface="微软雅黑" panose="020B0503020204020204" charset="-122"/>
                        <a:ea typeface="微软雅黑" panose="020B0503020204020204" charset="-122"/>
                        <a:cs typeface="仿宋" panose="02010609060101010101" charset="-122"/>
                      </a:endParaRPr>
                    </a:p>
                  </a:txBody>
                  <a:tcPr marL="84406" marR="84406"/>
                </a:tc>
              </a:tr>
              <a:tr h="432048">
                <a:tc>
                  <a:txBody>
                    <a:bodyPr/>
                    <a:lstStyle/>
                    <a:p>
                      <a:pPr marL="0" marR="0" lvl="1" indent="0" algn="l" defTabSz="914400" rtl="0" eaLnBrk="1" fontAlgn="auto" latinLnBrk="0" hangingPunct="1">
                        <a:lnSpc>
                          <a:spcPct val="100000"/>
                        </a:lnSpc>
                        <a:spcBef>
                          <a:spcPts val="0"/>
                        </a:spcBef>
                        <a:spcAft>
                          <a:spcPts val="0"/>
                        </a:spcAft>
                        <a:buClrTx/>
                        <a:buSzTx/>
                        <a:buFontTx/>
                        <a:buNone/>
                        <a:defRPr/>
                      </a:pPr>
                      <a:r>
                        <a:rPr lang="zh-CN" altLang="en-US" sz="1800" b="1" dirty="0">
                          <a:solidFill>
                            <a:schemeClr val="accent6"/>
                          </a:solidFill>
                          <a:latin typeface="微软雅黑" panose="020B0503020204020204" charset="-122"/>
                          <a:ea typeface="微软雅黑" panose="020B0503020204020204" charset="-122"/>
                          <a:cs typeface="微软雅黑" panose="020B0503020204020204" charset="-122"/>
                        </a:rPr>
                        <a:t>空格、</a:t>
                      </a:r>
                      <a:r>
                        <a:rPr lang="en-US" altLang="zh-CN" sz="1800" b="1" dirty="0">
                          <a:solidFill>
                            <a:schemeClr val="accent6"/>
                          </a:solidFill>
                          <a:latin typeface="微软雅黑" panose="020B0503020204020204" charset="-122"/>
                          <a:ea typeface="微软雅黑" panose="020B0503020204020204" charset="-122"/>
                          <a:cs typeface="微软雅黑" panose="020B0503020204020204" charset="-122"/>
                        </a:rPr>
                        <a:t>*</a:t>
                      </a:r>
                      <a:r>
                        <a:rPr lang="zh-CN" altLang="en-US" sz="1800" b="1" dirty="0">
                          <a:solidFill>
                            <a:schemeClr val="accent6"/>
                          </a:solidFill>
                          <a:latin typeface="微软雅黑" panose="020B0503020204020204" charset="-122"/>
                          <a:ea typeface="微软雅黑" panose="020B0503020204020204" charset="-122"/>
                          <a:cs typeface="微软雅黑" panose="020B0503020204020204" charset="-122"/>
                        </a:rPr>
                        <a:t>、</a:t>
                      </a:r>
                      <a:r>
                        <a:rPr lang="en-US" altLang="zh-CN" sz="1800" b="1" dirty="0">
                          <a:solidFill>
                            <a:schemeClr val="accent6"/>
                          </a:solidFill>
                          <a:latin typeface="微软雅黑" panose="020B0503020204020204" charset="-122"/>
                          <a:ea typeface="微软雅黑" panose="020B0503020204020204" charset="-122"/>
                          <a:cs typeface="微软雅黑" panose="020B0503020204020204" charset="-122"/>
                        </a:rPr>
                        <a:t>and</a:t>
                      </a:r>
                      <a:r>
                        <a:rPr lang="zh-CN" altLang="en-US" sz="1800" b="1" dirty="0">
                          <a:solidFill>
                            <a:schemeClr val="accent6"/>
                          </a:solidFill>
                          <a:latin typeface="微软雅黑" panose="020B0503020204020204" charset="-122"/>
                          <a:ea typeface="微软雅黑" panose="020B0503020204020204" charset="-122"/>
                          <a:cs typeface="微软雅黑" panose="020B0503020204020204" charset="-122"/>
                        </a:rPr>
                        <a:t>、</a:t>
                      </a:r>
                      <a:r>
                        <a:rPr lang="en-US" altLang="zh-CN" sz="1800" b="1" dirty="0">
                          <a:solidFill>
                            <a:schemeClr val="accent6"/>
                          </a:solidFill>
                          <a:latin typeface="微软雅黑" panose="020B0503020204020204" charset="-122"/>
                          <a:ea typeface="微软雅黑" panose="020B0503020204020204" charset="-122"/>
                          <a:cs typeface="微软雅黑" panose="020B0503020204020204" charset="-122"/>
                        </a:rPr>
                        <a:t>AND</a:t>
                      </a:r>
                      <a:endParaRPr lang="zh-CN" altLang="en-US" sz="1800" b="1" dirty="0">
                        <a:solidFill>
                          <a:schemeClr val="accent6"/>
                        </a:solidFill>
                        <a:latin typeface="微软雅黑" panose="020B0503020204020204" charset="-122"/>
                        <a:ea typeface="微软雅黑" panose="020B0503020204020204" charset="-122"/>
                        <a:cs typeface="微软雅黑" panose="020B0503020204020204" charset="-122"/>
                      </a:endParaRPr>
                    </a:p>
                  </a:txBody>
                  <a:tcPr marL="84406" marR="84406"/>
                </a:tc>
                <a:tc>
                  <a:txBody>
                    <a:bodyPr/>
                    <a:lstStyle/>
                    <a:p>
                      <a:r>
                        <a:rPr lang="zh-CN" altLang="en-US" sz="1800" b="1" dirty="0">
                          <a:solidFill>
                            <a:schemeClr val="accent6"/>
                          </a:solidFill>
                          <a:latin typeface="微软雅黑" panose="020B0503020204020204" charset="-122"/>
                          <a:ea typeface="微软雅黑" panose="020B0503020204020204" charset="-122"/>
                          <a:cs typeface="微软雅黑" panose="020B0503020204020204" charset="-122"/>
                        </a:rPr>
                        <a:t>表示“与”操作</a:t>
                      </a:r>
                      <a:endParaRPr lang="zh-CN" altLang="en-US" sz="1800" b="1" dirty="0">
                        <a:solidFill>
                          <a:schemeClr val="accent6"/>
                        </a:solidFill>
                        <a:latin typeface="微软雅黑" panose="020B0503020204020204" charset="-122"/>
                        <a:ea typeface="微软雅黑" panose="020B0503020204020204" charset="-122"/>
                        <a:cs typeface="微软雅黑" panose="020B0503020204020204" charset="-122"/>
                      </a:endParaRPr>
                    </a:p>
                  </a:txBody>
                  <a:tcPr marL="84406" marR="84406"/>
                </a:tc>
                <a:tc>
                  <a:txBody>
                    <a:bodyPr/>
                    <a:lstStyle/>
                    <a:p>
                      <a:pPr marL="0" marR="0" lvl="5" indent="0" algn="l" defTabSz="914400" rtl="0" eaLnBrk="1" fontAlgn="auto" latinLnBrk="0" hangingPunct="1">
                        <a:lnSpc>
                          <a:spcPct val="100000"/>
                        </a:lnSpc>
                        <a:spcBef>
                          <a:spcPts val="0"/>
                        </a:spcBef>
                        <a:spcAft>
                          <a:spcPts val="0"/>
                        </a:spcAft>
                        <a:buClrTx/>
                        <a:buSzTx/>
                        <a:buFontTx/>
                        <a:buNone/>
                        <a:defRPr/>
                      </a:pPr>
                      <a:r>
                        <a:rPr lang="zh-CN" altLang="zh-CN" sz="1800" b="1" kern="1200" dirty="0">
                          <a:solidFill>
                            <a:schemeClr val="dk1"/>
                          </a:solidFill>
                          <a:effectLst/>
                          <a:latin typeface="微软雅黑" panose="020B0503020204020204" charset="-122"/>
                          <a:ea typeface="微软雅黑" panose="020B0503020204020204" charset="-122"/>
                          <a:cs typeface="微软雅黑" panose="020B0503020204020204" charset="-122"/>
                        </a:rPr>
                        <a:t>包含“中国”及“知识产权”的检索</a:t>
                      </a:r>
                      <a:r>
                        <a:rPr lang="zh-CN" altLang="en-US" sz="1800" b="1" kern="1200" dirty="0">
                          <a:solidFill>
                            <a:schemeClr val="dk1"/>
                          </a:solidFill>
                          <a:effectLst/>
                          <a:latin typeface="微软雅黑" panose="020B0503020204020204" charset="-122"/>
                          <a:ea typeface="微软雅黑" panose="020B0503020204020204" charset="-122"/>
                          <a:cs typeface="微软雅黑" panose="020B0503020204020204" charset="-122"/>
                        </a:rPr>
                        <a:t>：</a:t>
                      </a:r>
                      <a:endParaRPr lang="en-US" altLang="zh-CN" sz="1800" b="1" kern="1200" dirty="0">
                        <a:solidFill>
                          <a:schemeClr val="dk1"/>
                        </a:solidFill>
                        <a:effectLst/>
                        <a:latin typeface="微软雅黑" panose="020B0503020204020204" charset="-122"/>
                        <a:ea typeface="微软雅黑" panose="020B0503020204020204" charset="-122"/>
                        <a:cs typeface="微软雅黑" panose="020B0503020204020204" charset="-122"/>
                      </a:endParaRPr>
                    </a:p>
                    <a:p>
                      <a:pPr marL="0" marR="0" lvl="5" indent="0" algn="l" defTabSz="914400" rtl="0" eaLnBrk="1" fontAlgn="auto" latinLnBrk="0" hangingPunct="1">
                        <a:lnSpc>
                          <a:spcPct val="100000"/>
                        </a:lnSpc>
                        <a:spcBef>
                          <a:spcPts val="0"/>
                        </a:spcBef>
                        <a:spcAft>
                          <a:spcPts val="0"/>
                        </a:spcAft>
                        <a:buClrTx/>
                        <a:buSzTx/>
                        <a:buFontTx/>
                        <a:buNone/>
                        <a:defRPr/>
                      </a:pPr>
                      <a:r>
                        <a:rPr lang="zh-CN" altLang="zh-CN" sz="1800" b="1" kern="1200" dirty="0">
                          <a:solidFill>
                            <a:schemeClr val="accent6"/>
                          </a:solidFill>
                          <a:effectLst/>
                          <a:latin typeface="微软雅黑" panose="020B0503020204020204" charset="-122"/>
                          <a:ea typeface="微软雅黑" panose="020B0503020204020204" charset="-122"/>
                          <a:cs typeface="微软雅黑" panose="020B0503020204020204" charset="-122"/>
                        </a:rPr>
                        <a:t>中国</a:t>
                      </a:r>
                      <a:r>
                        <a:rPr lang="en-US" altLang="zh-CN" b="1" dirty="0">
                          <a:solidFill>
                            <a:schemeClr val="accent6"/>
                          </a:solidFill>
                          <a:effectLst/>
                          <a:latin typeface="微软雅黑" panose="020B0503020204020204" charset="-122"/>
                          <a:ea typeface="微软雅黑" panose="020B0503020204020204" charset="-122"/>
                          <a:cs typeface="微软雅黑" panose="020B0503020204020204" charset="-122"/>
                        </a:rPr>
                        <a:t> and </a:t>
                      </a:r>
                      <a:r>
                        <a:rPr lang="zh-CN" altLang="zh-CN" sz="1800" b="1" kern="1200" dirty="0">
                          <a:solidFill>
                            <a:schemeClr val="accent6"/>
                          </a:solidFill>
                          <a:effectLst/>
                          <a:latin typeface="微软雅黑" panose="020B0503020204020204" charset="-122"/>
                          <a:ea typeface="微软雅黑" panose="020B0503020204020204" charset="-122"/>
                          <a:cs typeface="微软雅黑" panose="020B0503020204020204" charset="-122"/>
                        </a:rPr>
                        <a:t>知识产权</a:t>
                      </a:r>
                      <a:r>
                        <a:rPr lang="en-US" altLang="zh-CN" sz="1800" b="1" kern="1200" baseline="0" dirty="0">
                          <a:solidFill>
                            <a:schemeClr val="accent6"/>
                          </a:solidFill>
                          <a:effectLst/>
                          <a:latin typeface="微软雅黑" panose="020B0503020204020204" charset="-122"/>
                          <a:ea typeface="微软雅黑" panose="020B0503020204020204" charset="-122"/>
                          <a:cs typeface="微软雅黑" panose="020B0503020204020204" charset="-122"/>
                        </a:rPr>
                        <a:t>                       </a:t>
                      </a:r>
                      <a:endParaRPr lang="en-US" altLang="zh-CN" sz="1800" b="1" kern="1200" baseline="0" dirty="0">
                        <a:solidFill>
                          <a:schemeClr val="accent6"/>
                        </a:solidFill>
                        <a:effectLst/>
                        <a:latin typeface="微软雅黑" panose="020B0503020204020204" charset="-122"/>
                        <a:ea typeface="微软雅黑" panose="020B0503020204020204" charset="-122"/>
                        <a:cs typeface="微软雅黑" panose="020B0503020204020204" charset="-122"/>
                      </a:endParaRPr>
                    </a:p>
                    <a:p>
                      <a:pPr marL="0" marR="0" lvl="5" indent="0" algn="l" defTabSz="914400" rtl="0" eaLnBrk="1" fontAlgn="auto" latinLnBrk="0" hangingPunct="1">
                        <a:lnSpc>
                          <a:spcPct val="100000"/>
                        </a:lnSpc>
                        <a:spcBef>
                          <a:spcPts val="0"/>
                        </a:spcBef>
                        <a:spcAft>
                          <a:spcPts val="0"/>
                        </a:spcAft>
                        <a:buClrTx/>
                        <a:buSzTx/>
                        <a:buFontTx/>
                        <a:buNone/>
                        <a:defRPr/>
                      </a:pPr>
                      <a:r>
                        <a:rPr lang="zh-CN" altLang="zh-CN" sz="1800" b="1" kern="1200" dirty="0">
                          <a:solidFill>
                            <a:schemeClr val="accent6"/>
                          </a:solidFill>
                          <a:effectLst/>
                          <a:latin typeface="微软雅黑" panose="020B0503020204020204" charset="-122"/>
                          <a:ea typeface="微软雅黑" panose="020B0503020204020204" charset="-122"/>
                          <a:cs typeface="微软雅黑" panose="020B0503020204020204" charset="-122"/>
                        </a:rPr>
                        <a:t>中国</a:t>
                      </a:r>
                      <a:r>
                        <a:rPr lang="en-US" altLang="zh-CN" b="1" dirty="0">
                          <a:solidFill>
                            <a:schemeClr val="accent6"/>
                          </a:solidFill>
                          <a:effectLst/>
                          <a:latin typeface="微软雅黑" panose="020B0503020204020204" charset="-122"/>
                          <a:ea typeface="微软雅黑" panose="020B0503020204020204" charset="-122"/>
                          <a:cs typeface="微软雅黑" panose="020B0503020204020204" charset="-122"/>
                        </a:rPr>
                        <a:t> * </a:t>
                      </a:r>
                      <a:r>
                        <a:rPr lang="zh-CN" altLang="zh-CN" sz="1800" b="1" kern="1200" dirty="0">
                          <a:solidFill>
                            <a:schemeClr val="accent6"/>
                          </a:solidFill>
                          <a:effectLst/>
                          <a:latin typeface="微软雅黑" panose="020B0503020204020204" charset="-122"/>
                          <a:ea typeface="微软雅黑" panose="020B0503020204020204" charset="-122"/>
                          <a:cs typeface="微软雅黑" panose="020B0503020204020204" charset="-122"/>
                        </a:rPr>
                        <a:t>知识产权</a:t>
                      </a:r>
                      <a:endParaRPr lang="zh-CN" altLang="zh-CN" b="1" dirty="0">
                        <a:solidFill>
                          <a:schemeClr val="accent6"/>
                        </a:solidFill>
                        <a:effectLst/>
                        <a:latin typeface="微软雅黑" panose="020B0503020204020204" charset="-122"/>
                        <a:ea typeface="微软雅黑" panose="020B0503020204020204" charset="-122"/>
                        <a:cs typeface="微软雅黑" panose="020B0503020204020204" charset="-122"/>
                      </a:endParaRPr>
                    </a:p>
                  </a:txBody>
                  <a:tcPr marL="84406" marR="84406"/>
                </a:tc>
              </a:tr>
              <a:tr h="432048">
                <a:tc>
                  <a:txBody>
                    <a:bodyPr/>
                    <a:lstStyle/>
                    <a:p>
                      <a:pPr marL="0" marR="0" lvl="1" indent="0" algn="l" defTabSz="914400" rtl="0" eaLnBrk="1" fontAlgn="auto" latinLnBrk="0" hangingPunct="1">
                        <a:lnSpc>
                          <a:spcPct val="100000"/>
                        </a:lnSpc>
                        <a:spcBef>
                          <a:spcPts val="0"/>
                        </a:spcBef>
                        <a:spcAft>
                          <a:spcPts val="0"/>
                        </a:spcAft>
                        <a:buClrTx/>
                        <a:buSzTx/>
                        <a:buFontTx/>
                        <a:buNone/>
                        <a:defRPr/>
                      </a:pPr>
                      <a:r>
                        <a:rPr lang="en-US" altLang="zh-CN" sz="1800" b="1" dirty="0">
                          <a:solidFill>
                            <a:schemeClr val="accent6"/>
                          </a:solidFill>
                          <a:latin typeface="微软雅黑" panose="020B0503020204020204" charset="-122"/>
                          <a:ea typeface="微软雅黑" panose="020B0503020204020204" charset="-122"/>
                          <a:cs typeface="微软雅黑" panose="020B0503020204020204" charset="-122"/>
                        </a:rPr>
                        <a:t>+</a:t>
                      </a:r>
                      <a:r>
                        <a:rPr lang="zh-CN" altLang="en-US" sz="1800" b="1" dirty="0">
                          <a:solidFill>
                            <a:schemeClr val="accent6"/>
                          </a:solidFill>
                          <a:latin typeface="微软雅黑" panose="020B0503020204020204" charset="-122"/>
                          <a:ea typeface="微软雅黑" panose="020B0503020204020204" charset="-122"/>
                          <a:cs typeface="微软雅黑" panose="020B0503020204020204" charset="-122"/>
                        </a:rPr>
                        <a:t>、</a:t>
                      </a:r>
                      <a:r>
                        <a:rPr lang="en-US" altLang="zh-CN" sz="1800" b="1" dirty="0">
                          <a:solidFill>
                            <a:schemeClr val="accent6"/>
                          </a:solidFill>
                          <a:latin typeface="微软雅黑" panose="020B0503020204020204" charset="-122"/>
                          <a:ea typeface="微软雅黑" panose="020B0503020204020204" charset="-122"/>
                          <a:cs typeface="微软雅黑" panose="020B0503020204020204" charset="-122"/>
                        </a:rPr>
                        <a:t>or</a:t>
                      </a:r>
                      <a:r>
                        <a:rPr lang="zh-CN" altLang="en-US" sz="1800" b="1" dirty="0">
                          <a:solidFill>
                            <a:schemeClr val="accent6"/>
                          </a:solidFill>
                          <a:latin typeface="微软雅黑" panose="020B0503020204020204" charset="-122"/>
                          <a:ea typeface="微软雅黑" panose="020B0503020204020204" charset="-122"/>
                          <a:cs typeface="微软雅黑" panose="020B0503020204020204" charset="-122"/>
                        </a:rPr>
                        <a:t>、</a:t>
                      </a:r>
                      <a:r>
                        <a:rPr lang="en-US" altLang="zh-CN" sz="1800" b="1" dirty="0">
                          <a:solidFill>
                            <a:schemeClr val="accent6"/>
                          </a:solidFill>
                          <a:latin typeface="微软雅黑" panose="020B0503020204020204" charset="-122"/>
                          <a:ea typeface="微软雅黑" panose="020B0503020204020204" charset="-122"/>
                          <a:cs typeface="微软雅黑" panose="020B0503020204020204" charset="-122"/>
                        </a:rPr>
                        <a:t>OR</a:t>
                      </a:r>
                      <a:endParaRPr lang="zh-CN" altLang="en-US" sz="1800" b="1" dirty="0">
                        <a:solidFill>
                          <a:schemeClr val="accent6"/>
                        </a:solidFill>
                        <a:latin typeface="微软雅黑" panose="020B0503020204020204" charset="-122"/>
                        <a:ea typeface="微软雅黑" panose="020B0503020204020204" charset="-122"/>
                        <a:cs typeface="微软雅黑" panose="020B0503020204020204" charset="-122"/>
                      </a:endParaRPr>
                    </a:p>
                  </a:txBody>
                  <a:tcPr marL="84406" marR="84406"/>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800" b="1" dirty="0">
                          <a:solidFill>
                            <a:schemeClr val="accent6"/>
                          </a:solidFill>
                          <a:latin typeface="微软雅黑" panose="020B0503020204020204" charset="-122"/>
                          <a:ea typeface="微软雅黑" panose="020B0503020204020204" charset="-122"/>
                          <a:cs typeface="微软雅黑" panose="020B0503020204020204" charset="-122"/>
                        </a:rPr>
                        <a:t>表示“或”操作</a:t>
                      </a:r>
                      <a:endParaRPr lang="zh-CN" altLang="en-US" sz="1800" b="1" dirty="0">
                        <a:solidFill>
                          <a:schemeClr val="accent6"/>
                        </a:solidFill>
                        <a:latin typeface="微软雅黑" panose="020B0503020204020204" charset="-122"/>
                        <a:ea typeface="微软雅黑" panose="020B0503020204020204" charset="-122"/>
                        <a:cs typeface="微软雅黑" panose="020B0503020204020204" charset="-122"/>
                      </a:endParaRPr>
                    </a:p>
                  </a:txBody>
                  <a:tcPr marL="84406" marR="84406"/>
                </a:tc>
                <a:tc>
                  <a:txBody>
                    <a:bodyPr/>
                    <a:lstStyle/>
                    <a:p>
                      <a:pPr marL="0" marR="0" lvl="5" indent="0" algn="l" defTabSz="914400" rtl="0" eaLnBrk="1" fontAlgn="auto" latinLnBrk="0" hangingPunct="1">
                        <a:lnSpc>
                          <a:spcPct val="100000"/>
                        </a:lnSpc>
                        <a:spcBef>
                          <a:spcPts val="0"/>
                        </a:spcBef>
                        <a:spcAft>
                          <a:spcPts val="0"/>
                        </a:spcAft>
                        <a:buClrTx/>
                        <a:buSzTx/>
                        <a:buFontTx/>
                        <a:buNone/>
                        <a:defRPr/>
                      </a:pPr>
                      <a:r>
                        <a:rPr lang="zh-CN" altLang="zh-CN" sz="1800" b="1" kern="1200" dirty="0">
                          <a:solidFill>
                            <a:schemeClr val="dk1"/>
                          </a:solidFill>
                          <a:effectLst/>
                          <a:latin typeface="微软雅黑" panose="020B0503020204020204" charset="-122"/>
                          <a:ea typeface="微软雅黑" panose="020B0503020204020204" charset="-122"/>
                          <a:cs typeface="微软雅黑" panose="020B0503020204020204" charset="-122"/>
                        </a:rPr>
                        <a:t>包含“油价”或“房价”的检索</a:t>
                      </a:r>
                      <a:endParaRPr lang="en-US" altLang="zh-CN" sz="1800" b="1" kern="1200" dirty="0">
                        <a:solidFill>
                          <a:schemeClr val="dk1"/>
                        </a:solidFill>
                        <a:effectLst/>
                        <a:latin typeface="微软雅黑" panose="020B0503020204020204" charset="-122"/>
                        <a:ea typeface="微软雅黑" panose="020B0503020204020204" charset="-122"/>
                        <a:cs typeface="微软雅黑" panose="020B0503020204020204" charset="-122"/>
                      </a:endParaRPr>
                    </a:p>
                    <a:p>
                      <a:pPr marL="0" marR="0" lvl="5" indent="0" algn="l" defTabSz="914400" rtl="0" eaLnBrk="1" fontAlgn="auto" latinLnBrk="0" hangingPunct="1">
                        <a:lnSpc>
                          <a:spcPct val="100000"/>
                        </a:lnSpc>
                        <a:spcBef>
                          <a:spcPts val="0"/>
                        </a:spcBef>
                        <a:spcAft>
                          <a:spcPts val="0"/>
                        </a:spcAft>
                        <a:buClrTx/>
                        <a:buSzTx/>
                        <a:buFontTx/>
                        <a:buNone/>
                        <a:defRPr/>
                      </a:pPr>
                      <a:r>
                        <a:rPr lang="zh-CN" altLang="zh-CN" sz="1800" b="1" kern="1200" dirty="0">
                          <a:solidFill>
                            <a:schemeClr val="accent6"/>
                          </a:solidFill>
                          <a:effectLst/>
                          <a:latin typeface="微软雅黑" panose="020B0503020204020204" charset="-122"/>
                          <a:ea typeface="微软雅黑" panose="020B0503020204020204" charset="-122"/>
                          <a:cs typeface="微软雅黑" panose="020B0503020204020204" charset="-122"/>
                        </a:rPr>
                        <a:t>油价</a:t>
                      </a:r>
                      <a:r>
                        <a:rPr lang="en-US" altLang="zh-CN" b="1" dirty="0">
                          <a:solidFill>
                            <a:schemeClr val="accent6"/>
                          </a:solidFill>
                          <a:effectLst/>
                          <a:latin typeface="微软雅黑" panose="020B0503020204020204" charset="-122"/>
                          <a:ea typeface="微软雅黑" panose="020B0503020204020204" charset="-122"/>
                          <a:cs typeface="微软雅黑" panose="020B0503020204020204" charset="-122"/>
                        </a:rPr>
                        <a:t> or </a:t>
                      </a:r>
                      <a:r>
                        <a:rPr lang="zh-CN" altLang="zh-CN" sz="1800" b="1" kern="1200" dirty="0">
                          <a:solidFill>
                            <a:schemeClr val="accent6"/>
                          </a:solidFill>
                          <a:effectLst/>
                          <a:latin typeface="微软雅黑" panose="020B0503020204020204" charset="-122"/>
                          <a:ea typeface="微软雅黑" panose="020B0503020204020204" charset="-122"/>
                          <a:cs typeface="微软雅黑" panose="020B0503020204020204" charset="-122"/>
                        </a:rPr>
                        <a:t>房价</a:t>
                      </a:r>
                      <a:r>
                        <a:rPr lang="en-US" altLang="zh-CN" sz="1800" b="1" kern="1200" baseline="0" dirty="0">
                          <a:solidFill>
                            <a:schemeClr val="accent6"/>
                          </a:solidFill>
                          <a:effectLst/>
                          <a:latin typeface="微软雅黑" panose="020B0503020204020204" charset="-122"/>
                          <a:ea typeface="微软雅黑" panose="020B0503020204020204" charset="-122"/>
                          <a:cs typeface="微软雅黑" panose="020B0503020204020204" charset="-122"/>
                        </a:rPr>
                        <a:t>                                      </a:t>
                      </a:r>
                      <a:endParaRPr lang="en-US" altLang="zh-CN" sz="1800" b="1" kern="1200" baseline="0" dirty="0">
                        <a:solidFill>
                          <a:schemeClr val="accent6"/>
                        </a:solidFill>
                        <a:effectLst/>
                        <a:latin typeface="微软雅黑" panose="020B0503020204020204" charset="-122"/>
                        <a:ea typeface="微软雅黑" panose="020B0503020204020204" charset="-122"/>
                        <a:cs typeface="微软雅黑" panose="020B0503020204020204" charset="-122"/>
                      </a:endParaRPr>
                    </a:p>
                    <a:p>
                      <a:pPr marL="0" marR="0" lvl="5" indent="0" algn="l" defTabSz="914400" rtl="0" eaLnBrk="1" fontAlgn="auto" latinLnBrk="0" hangingPunct="1">
                        <a:lnSpc>
                          <a:spcPct val="100000"/>
                        </a:lnSpc>
                        <a:spcBef>
                          <a:spcPts val="0"/>
                        </a:spcBef>
                        <a:spcAft>
                          <a:spcPts val="0"/>
                        </a:spcAft>
                        <a:buClrTx/>
                        <a:buSzTx/>
                        <a:buFontTx/>
                        <a:buNone/>
                        <a:defRPr/>
                      </a:pPr>
                      <a:r>
                        <a:rPr lang="zh-CN" altLang="zh-CN" sz="1800" b="1" kern="1200" dirty="0">
                          <a:solidFill>
                            <a:schemeClr val="accent6"/>
                          </a:solidFill>
                          <a:effectLst/>
                          <a:latin typeface="微软雅黑" panose="020B0503020204020204" charset="-122"/>
                          <a:ea typeface="微软雅黑" panose="020B0503020204020204" charset="-122"/>
                          <a:cs typeface="微软雅黑" panose="020B0503020204020204" charset="-122"/>
                        </a:rPr>
                        <a:t>油价</a:t>
                      </a:r>
                      <a:r>
                        <a:rPr lang="en-US" altLang="zh-CN" b="1" dirty="0">
                          <a:solidFill>
                            <a:schemeClr val="accent6"/>
                          </a:solidFill>
                          <a:effectLst/>
                          <a:latin typeface="微软雅黑" panose="020B0503020204020204" charset="-122"/>
                          <a:ea typeface="微软雅黑" panose="020B0503020204020204" charset="-122"/>
                          <a:cs typeface="微软雅黑" panose="020B0503020204020204" charset="-122"/>
                        </a:rPr>
                        <a:t> + </a:t>
                      </a:r>
                      <a:r>
                        <a:rPr lang="zh-CN" altLang="zh-CN" sz="1800" b="1" kern="1200" dirty="0">
                          <a:solidFill>
                            <a:schemeClr val="accent6"/>
                          </a:solidFill>
                          <a:effectLst/>
                          <a:latin typeface="微软雅黑" panose="020B0503020204020204" charset="-122"/>
                          <a:ea typeface="微软雅黑" panose="020B0503020204020204" charset="-122"/>
                          <a:cs typeface="微软雅黑" panose="020B0503020204020204" charset="-122"/>
                        </a:rPr>
                        <a:t>房价</a:t>
                      </a:r>
                      <a:endParaRPr lang="zh-CN" altLang="zh-CN" b="1" dirty="0">
                        <a:solidFill>
                          <a:schemeClr val="accent6"/>
                        </a:solidFill>
                        <a:effectLst/>
                        <a:latin typeface="微软雅黑" panose="020B0503020204020204" charset="-122"/>
                        <a:ea typeface="微软雅黑" panose="020B0503020204020204" charset="-122"/>
                        <a:cs typeface="微软雅黑" panose="020B0503020204020204" charset="-122"/>
                      </a:endParaRPr>
                    </a:p>
                  </a:txBody>
                  <a:tcPr marL="84406" marR="84406"/>
                </a:tc>
              </a:tr>
              <a:tr h="432048">
                <a:tc>
                  <a:txBody>
                    <a:bodyPr/>
                    <a:lstStyle/>
                    <a:p>
                      <a:pPr marL="0" marR="0" lvl="1" indent="0" algn="l" defTabSz="914400" rtl="0" eaLnBrk="1" fontAlgn="auto" latinLnBrk="0" hangingPunct="1">
                        <a:lnSpc>
                          <a:spcPct val="100000"/>
                        </a:lnSpc>
                        <a:spcBef>
                          <a:spcPts val="0"/>
                        </a:spcBef>
                        <a:spcAft>
                          <a:spcPts val="0"/>
                        </a:spcAft>
                        <a:buClrTx/>
                        <a:buSzTx/>
                        <a:buFontTx/>
                        <a:buNone/>
                        <a:defRPr/>
                      </a:pPr>
                      <a:r>
                        <a:rPr lang="en-US" altLang="zh-CN" sz="1800" b="1" dirty="0">
                          <a:solidFill>
                            <a:schemeClr val="accent6"/>
                          </a:solidFill>
                          <a:latin typeface="微软雅黑" panose="020B0503020204020204" charset="-122"/>
                          <a:ea typeface="微软雅黑" panose="020B0503020204020204" charset="-122"/>
                          <a:cs typeface="微软雅黑" panose="020B0503020204020204" charset="-122"/>
                        </a:rPr>
                        <a:t>Not</a:t>
                      </a:r>
                      <a:r>
                        <a:rPr lang="zh-CN" altLang="en-US" sz="1800" b="1" dirty="0">
                          <a:solidFill>
                            <a:schemeClr val="accent6"/>
                          </a:solidFill>
                          <a:latin typeface="微软雅黑" panose="020B0503020204020204" charset="-122"/>
                          <a:ea typeface="微软雅黑" panose="020B0503020204020204" charset="-122"/>
                          <a:cs typeface="微软雅黑" panose="020B0503020204020204" charset="-122"/>
                        </a:rPr>
                        <a:t>、</a:t>
                      </a:r>
                      <a:r>
                        <a:rPr lang="en-US" altLang="zh-CN" sz="1800" b="1" dirty="0">
                          <a:solidFill>
                            <a:schemeClr val="accent6"/>
                          </a:solidFill>
                          <a:latin typeface="微软雅黑" panose="020B0503020204020204" charset="-122"/>
                          <a:ea typeface="微软雅黑" panose="020B0503020204020204" charset="-122"/>
                          <a:cs typeface="微软雅黑" panose="020B0503020204020204" charset="-122"/>
                        </a:rPr>
                        <a:t>not</a:t>
                      </a:r>
                      <a:r>
                        <a:rPr lang="zh-CN" altLang="en-US" sz="1800" b="1" dirty="0">
                          <a:solidFill>
                            <a:schemeClr val="accent6"/>
                          </a:solidFill>
                          <a:latin typeface="微软雅黑" panose="020B0503020204020204" charset="-122"/>
                          <a:ea typeface="微软雅黑" panose="020B0503020204020204" charset="-122"/>
                          <a:cs typeface="微软雅黑" panose="020B0503020204020204" charset="-122"/>
                        </a:rPr>
                        <a:t>、</a:t>
                      </a:r>
                      <a:r>
                        <a:rPr lang="en-US" altLang="zh-CN" sz="1800" b="1" dirty="0">
                          <a:solidFill>
                            <a:schemeClr val="accent6"/>
                          </a:solidFill>
                          <a:latin typeface="微软雅黑" panose="020B0503020204020204" charset="-122"/>
                          <a:ea typeface="微软雅黑" panose="020B0503020204020204" charset="-122"/>
                          <a:cs typeface="微软雅黑" panose="020B0503020204020204" charset="-122"/>
                        </a:rPr>
                        <a:t>^</a:t>
                      </a:r>
                      <a:endParaRPr lang="zh-CN" altLang="en-US" sz="1800" b="1" dirty="0">
                        <a:solidFill>
                          <a:schemeClr val="accent6"/>
                        </a:solidFill>
                        <a:latin typeface="微软雅黑" panose="020B0503020204020204" charset="-122"/>
                        <a:ea typeface="微软雅黑" panose="020B0503020204020204" charset="-122"/>
                        <a:cs typeface="微软雅黑" panose="020B0503020204020204" charset="-122"/>
                      </a:endParaRPr>
                    </a:p>
                    <a:p>
                      <a:pPr marL="0" marR="0" lvl="1" indent="0" algn="l" defTabSz="914400" rtl="0" eaLnBrk="1" fontAlgn="auto" latinLnBrk="0" hangingPunct="1">
                        <a:lnSpc>
                          <a:spcPct val="100000"/>
                        </a:lnSpc>
                        <a:spcBef>
                          <a:spcPts val="0"/>
                        </a:spcBef>
                        <a:spcAft>
                          <a:spcPts val="0"/>
                        </a:spcAft>
                        <a:buClrTx/>
                        <a:buSzTx/>
                        <a:buFontTx/>
                        <a:buNone/>
                        <a:defRPr/>
                      </a:pPr>
                      <a:endParaRPr lang="zh-CN" altLang="en-US" sz="1800" b="1" dirty="0">
                        <a:solidFill>
                          <a:schemeClr val="accent6"/>
                        </a:solidFill>
                        <a:latin typeface="微软雅黑" panose="020B0503020204020204" charset="-122"/>
                        <a:ea typeface="微软雅黑" panose="020B0503020204020204" charset="-122"/>
                        <a:cs typeface="微软雅黑" panose="020B0503020204020204" charset="-122"/>
                      </a:endParaRPr>
                    </a:p>
                  </a:txBody>
                  <a:tcPr marL="84406" marR="84406"/>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800" b="1" dirty="0">
                          <a:solidFill>
                            <a:schemeClr val="accent6"/>
                          </a:solidFill>
                          <a:latin typeface="微软雅黑" panose="020B0503020204020204" charset="-122"/>
                          <a:ea typeface="微软雅黑" panose="020B0503020204020204" charset="-122"/>
                          <a:cs typeface="微软雅黑" panose="020B0503020204020204" charset="-122"/>
                        </a:rPr>
                        <a:t>表示“非”操作</a:t>
                      </a:r>
                      <a:endParaRPr lang="zh-CN" altLang="en-US" sz="1800" b="1" dirty="0">
                        <a:solidFill>
                          <a:schemeClr val="accent6"/>
                        </a:solidFill>
                        <a:latin typeface="微软雅黑" panose="020B0503020204020204" charset="-122"/>
                        <a:ea typeface="微软雅黑" panose="020B0503020204020204" charset="-122"/>
                        <a:cs typeface="微软雅黑" panose="020B0503020204020204" charset="-122"/>
                      </a:endParaRPr>
                    </a:p>
                  </a:txBody>
                  <a:tcPr marL="84406" marR="84406"/>
                </a:tc>
                <a:tc>
                  <a:txBody>
                    <a:bodyPr/>
                    <a:lstStyle/>
                    <a:p>
                      <a:pPr marL="0" marR="0" lvl="5" indent="0" algn="l" defTabSz="914400" rtl="0" eaLnBrk="1" fontAlgn="auto" latinLnBrk="0" hangingPunct="1">
                        <a:lnSpc>
                          <a:spcPct val="100000"/>
                        </a:lnSpc>
                        <a:spcBef>
                          <a:spcPts val="0"/>
                        </a:spcBef>
                        <a:spcAft>
                          <a:spcPts val="0"/>
                        </a:spcAft>
                        <a:buClrTx/>
                        <a:buSzTx/>
                        <a:buFontTx/>
                        <a:buNone/>
                        <a:defRPr/>
                      </a:pPr>
                      <a:r>
                        <a:rPr lang="zh-CN" altLang="zh-CN" sz="1800" b="1" kern="1200" dirty="0">
                          <a:solidFill>
                            <a:schemeClr val="dk1"/>
                          </a:solidFill>
                          <a:effectLst/>
                          <a:latin typeface="微软雅黑" panose="020B0503020204020204" charset="-122"/>
                          <a:ea typeface="微软雅黑" panose="020B0503020204020204" charset="-122"/>
                          <a:cs typeface="微软雅黑" panose="020B0503020204020204" charset="-122"/>
                        </a:rPr>
                        <a:t>包含“旅游”但是不包含“国内游”的检索</a:t>
                      </a:r>
                      <a:r>
                        <a:rPr lang="zh-CN" altLang="en-US" sz="1800" b="1" kern="1200" dirty="0">
                          <a:solidFill>
                            <a:schemeClr val="dk1"/>
                          </a:solidFill>
                          <a:effectLst/>
                          <a:latin typeface="微软雅黑" panose="020B0503020204020204" charset="-122"/>
                          <a:ea typeface="微软雅黑" panose="020B0503020204020204" charset="-122"/>
                          <a:cs typeface="微软雅黑" panose="020B0503020204020204" charset="-122"/>
                        </a:rPr>
                        <a:t>、</a:t>
                      </a:r>
                      <a:endParaRPr lang="en-US" altLang="zh-CN" sz="1800" b="1" kern="1200" dirty="0">
                        <a:solidFill>
                          <a:schemeClr val="dk1"/>
                        </a:solidFill>
                        <a:effectLst/>
                        <a:latin typeface="微软雅黑" panose="020B0503020204020204" charset="-122"/>
                        <a:ea typeface="微软雅黑" panose="020B0503020204020204" charset="-122"/>
                        <a:cs typeface="微软雅黑" panose="020B0503020204020204" charset="-122"/>
                      </a:endParaRPr>
                    </a:p>
                    <a:p>
                      <a:pPr marL="0" marR="0" lvl="5" indent="0" algn="l" defTabSz="914400" rtl="0" eaLnBrk="1" fontAlgn="auto" latinLnBrk="0" hangingPunct="1">
                        <a:lnSpc>
                          <a:spcPct val="100000"/>
                        </a:lnSpc>
                        <a:spcBef>
                          <a:spcPts val="0"/>
                        </a:spcBef>
                        <a:spcAft>
                          <a:spcPts val="0"/>
                        </a:spcAft>
                        <a:buClrTx/>
                        <a:buSzTx/>
                        <a:buFontTx/>
                        <a:buNone/>
                        <a:defRPr/>
                      </a:pPr>
                      <a:r>
                        <a:rPr lang="zh-CN" altLang="zh-CN" sz="1800" b="1" kern="1200" dirty="0">
                          <a:solidFill>
                            <a:schemeClr val="accent6"/>
                          </a:solidFill>
                          <a:effectLst/>
                          <a:latin typeface="微软雅黑" panose="020B0503020204020204" charset="-122"/>
                          <a:ea typeface="微软雅黑" panose="020B0503020204020204" charset="-122"/>
                          <a:cs typeface="微软雅黑" panose="020B0503020204020204" charset="-122"/>
                        </a:rPr>
                        <a:t>旅游</a:t>
                      </a:r>
                      <a:r>
                        <a:rPr lang="en-US" altLang="zh-CN" b="1" dirty="0">
                          <a:solidFill>
                            <a:schemeClr val="accent6"/>
                          </a:solidFill>
                          <a:effectLst/>
                          <a:latin typeface="微软雅黑" panose="020B0503020204020204" charset="-122"/>
                          <a:ea typeface="微软雅黑" panose="020B0503020204020204" charset="-122"/>
                          <a:cs typeface="微软雅黑" panose="020B0503020204020204" charset="-122"/>
                        </a:rPr>
                        <a:t> not </a:t>
                      </a:r>
                      <a:r>
                        <a:rPr lang="zh-CN" altLang="zh-CN" sz="1800" b="1" kern="1200" dirty="0">
                          <a:solidFill>
                            <a:schemeClr val="accent6"/>
                          </a:solidFill>
                          <a:effectLst/>
                          <a:latin typeface="微软雅黑" panose="020B0503020204020204" charset="-122"/>
                          <a:ea typeface="微软雅黑" panose="020B0503020204020204" charset="-122"/>
                          <a:cs typeface="微软雅黑" panose="020B0503020204020204" charset="-122"/>
                        </a:rPr>
                        <a:t>国内游</a:t>
                      </a:r>
                      <a:r>
                        <a:rPr lang="en-US" altLang="zh-CN" sz="1800" b="1" kern="1200" baseline="0" dirty="0">
                          <a:solidFill>
                            <a:schemeClr val="accent6"/>
                          </a:solidFill>
                          <a:effectLst/>
                          <a:latin typeface="微软雅黑" panose="020B0503020204020204" charset="-122"/>
                          <a:ea typeface="微软雅黑" panose="020B0503020204020204" charset="-122"/>
                          <a:cs typeface="微软雅黑" panose="020B0503020204020204" charset="-122"/>
                        </a:rPr>
                        <a:t>     </a:t>
                      </a:r>
                      <a:endParaRPr lang="en-US" altLang="zh-CN" sz="1800" b="1" kern="1200" baseline="0" dirty="0">
                        <a:solidFill>
                          <a:schemeClr val="accent6"/>
                        </a:solidFill>
                        <a:effectLst/>
                        <a:latin typeface="微软雅黑" panose="020B0503020204020204" charset="-122"/>
                        <a:ea typeface="微软雅黑" panose="020B0503020204020204" charset="-122"/>
                        <a:cs typeface="微软雅黑" panose="020B0503020204020204" charset="-122"/>
                      </a:endParaRPr>
                    </a:p>
                    <a:p>
                      <a:pPr marL="0" marR="0" lvl="3" indent="0" algn="l" defTabSz="914400" rtl="0" eaLnBrk="1" fontAlgn="auto" latinLnBrk="0" hangingPunct="1">
                        <a:lnSpc>
                          <a:spcPct val="100000"/>
                        </a:lnSpc>
                        <a:spcBef>
                          <a:spcPts val="0"/>
                        </a:spcBef>
                        <a:spcAft>
                          <a:spcPts val="0"/>
                        </a:spcAft>
                        <a:buClrTx/>
                        <a:buSzTx/>
                        <a:buFontTx/>
                        <a:buNone/>
                        <a:defRPr/>
                      </a:pPr>
                      <a:r>
                        <a:rPr lang="zh-CN" altLang="zh-CN" sz="1800" b="1" kern="1200" dirty="0">
                          <a:solidFill>
                            <a:schemeClr val="dk1"/>
                          </a:solidFill>
                          <a:effectLst/>
                          <a:latin typeface="微软雅黑" panose="020B0503020204020204" charset="-122"/>
                          <a:ea typeface="微软雅黑" panose="020B0503020204020204" charset="-122"/>
                          <a:cs typeface="微软雅黑" panose="020B0503020204020204" charset="-122"/>
                        </a:rPr>
                        <a:t>包含金融危机，但摘要中不出现“工业”字样的检索</a:t>
                      </a:r>
                      <a:endParaRPr lang="en-US" altLang="zh-CN" sz="1800" b="1" kern="1200" dirty="0">
                        <a:solidFill>
                          <a:schemeClr val="dk1"/>
                        </a:solidFill>
                        <a:effectLst/>
                        <a:latin typeface="微软雅黑" panose="020B0503020204020204" charset="-122"/>
                        <a:ea typeface="微软雅黑" panose="020B0503020204020204" charset="-122"/>
                        <a:cs typeface="微软雅黑" panose="020B0503020204020204" charset="-122"/>
                      </a:endParaRPr>
                    </a:p>
                    <a:p>
                      <a:pPr marL="0" marR="0" lvl="5" indent="0" algn="l" defTabSz="914400" rtl="0" eaLnBrk="1" fontAlgn="auto" latinLnBrk="0" hangingPunct="1">
                        <a:lnSpc>
                          <a:spcPct val="100000"/>
                        </a:lnSpc>
                        <a:spcBef>
                          <a:spcPts val="0"/>
                        </a:spcBef>
                        <a:spcAft>
                          <a:spcPts val="0"/>
                        </a:spcAft>
                        <a:buClrTx/>
                        <a:buSzTx/>
                        <a:buFontTx/>
                        <a:buNone/>
                        <a:defRPr/>
                      </a:pPr>
                      <a:r>
                        <a:rPr lang="zh-CN" altLang="zh-CN" sz="1800" b="1" kern="1200" dirty="0">
                          <a:solidFill>
                            <a:schemeClr val="accent6"/>
                          </a:solidFill>
                          <a:effectLst/>
                          <a:latin typeface="微软雅黑" panose="020B0503020204020204" charset="-122"/>
                          <a:ea typeface="微软雅黑" panose="020B0503020204020204" charset="-122"/>
                          <a:cs typeface="微软雅黑" panose="020B0503020204020204" charset="-122"/>
                        </a:rPr>
                        <a:t>金融危机</a:t>
                      </a:r>
                      <a:r>
                        <a:rPr lang="zh-CN" altLang="zh-CN" b="1" dirty="0">
                          <a:solidFill>
                            <a:schemeClr val="accent6"/>
                          </a:solidFill>
                          <a:effectLst/>
                          <a:latin typeface="微软雅黑" panose="020B0503020204020204" charset="-122"/>
                          <a:ea typeface="微软雅黑" panose="020B0503020204020204" charset="-122"/>
                          <a:cs typeface="微软雅黑" panose="020B0503020204020204" charset="-122"/>
                        </a:rPr>
                        <a:t> </a:t>
                      </a:r>
                      <a:r>
                        <a:rPr lang="en-US" altLang="zh-CN" b="1" dirty="0">
                          <a:solidFill>
                            <a:schemeClr val="accent6"/>
                          </a:solidFill>
                          <a:effectLst/>
                          <a:latin typeface="微软雅黑" panose="020B0503020204020204" charset="-122"/>
                          <a:ea typeface="微软雅黑" panose="020B0503020204020204" charset="-122"/>
                          <a:cs typeface="微软雅黑" panose="020B0503020204020204" charset="-122"/>
                        </a:rPr>
                        <a:t>^</a:t>
                      </a:r>
                      <a:r>
                        <a:rPr lang="zh-CN" altLang="zh-CN" sz="1800" b="1" kern="1200" dirty="0">
                          <a:solidFill>
                            <a:schemeClr val="accent6"/>
                          </a:solidFill>
                          <a:effectLst/>
                          <a:latin typeface="微软雅黑" panose="020B0503020204020204" charset="-122"/>
                          <a:ea typeface="微软雅黑" panose="020B0503020204020204" charset="-122"/>
                          <a:cs typeface="微软雅黑" panose="020B0503020204020204" charset="-122"/>
                        </a:rPr>
                        <a:t>摘要</a:t>
                      </a:r>
                      <a:r>
                        <a:rPr lang="en-US" altLang="zh-CN" b="1" dirty="0">
                          <a:solidFill>
                            <a:schemeClr val="accent6"/>
                          </a:solidFill>
                          <a:effectLst/>
                          <a:latin typeface="微软雅黑" panose="020B0503020204020204" charset="-122"/>
                          <a:ea typeface="微软雅黑" panose="020B0503020204020204" charset="-122"/>
                          <a:cs typeface="微软雅黑" panose="020B0503020204020204" charset="-122"/>
                        </a:rPr>
                        <a:t>: </a:t>
                      </a:r>
                      <a:r>
                        <a:rPr lang="zh-CN" altLang="zh-CN" sz="1800" b="1" kern="1200" dirty="0">
                          <a:solidFill>
                            <a:schemeClr val="accent6"/>
                          </a:solidFill>
                          <a:effectLst/>
                          <a:latin typeface="微软雅黑" panose="020B0503020204020204" charset="-122"/>
                          <a:ea typeface="微软雅黑" panose="020B0503020204020204" charset="-122"/>
                          <a:cs typeface="微软雅黑" panose="020B0503020204020204" charset="-122"/>
                        </a:rPr>
                        <a:t>工业</a:t>
                      </a:r>
                      <a:r>
                        <a:rPr lang="en-US" altLang="zh-CN" sz="1800" b="1" kern="1200" baseline="0" dirty="0">
                          <a:solidFill>
                            <a:schemeClr val="accent6"/>
                          </a:solidFill>
                          <a:effectLst/>
                          <a:latin typeface="微软雅黑" panose="020B0503020204020204" charset="-122"/>
                          <a:ea typeface="微软雅黑" panose="020B0503020204020204" charset="-122"/>
                          <a:cs typeface="微软雅黑" panose="020B0503020204020204" charset="-122"/>
                        </a:rPr>
                        <a:t>          </a:t>
                      </a:r>
                      <a:endParaRPr lang="en-US" altLang="zh-CN" sz="1800" b="1" kern="1200" baseline="0" dirty="0">
                        <a:solidFill>
                          <a:schemeClr val="accent6"/>
                        </a:solidFill>
                        <a:effectLst/>
                        <a:latin typeface="微软雅黑" panose="020B0503020204020204" charset="-122"/>
                        <a:ea typeface="微软雅黑" panose="020B0503020204020204" charset="-122"/>
                        <a:cs typeface="微软雅黑" panose="020B0503020204020204" charset="-122"/>
                      </a:endParaRPr>
                    </a:p>
                  </a:txBody>
                  <a:tcPr marL="84406" marR="84406"/>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sp>
        <p:nvSpPr>
          <p:cNvPr id="7" name="内容占位符 2"/>
          <p:cNvSpPr>
            <a:spLocks noGrp="1"/>
          </p:cNvSpPr>
          <p:nvPr/>
        </p:nvSpPr>
        <p:spPr>
          <a:xfrm>
            <a:off x="2049199" y="1746816"/>
            <a:ext cx="9072562" cy="576262"/>
          </a:xfrm>
          <a:prstGeom prst="rect">
            <a:avLst/>
          </a:prstGeom>
          <a:noFill/>
          <a:ln w="9525">
            <a:noFill/>
          </a:ln>
        </p:spPr>
        <p:txBody>
          <a:bodyPr vert="horz" wrap="square" lIns="91440" tIns="45720" rIns="91440" bIns="45720" anchor="t"/>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eaLnBrk="1" hangingPunct="1">
              <a:buFontTx/>
              <a:buNone/>
            </a:pPr>
            <a:r>
              <a:rPr lang="en-US" altLang="zh-CN" b="1" dirty="0">
                <a:latin typeface="微软雅黑" panose="020B0503020204020204" charset="-122"/>
                <a:ea typeface="微软雅黑" panose="020B0503020204020204" charset="-122"/>
                <a:cs typeface="微软雅黑" panose="020B0503020204020204" charset="-122"/>
              </a:rPr>
              <a:t>4</a:t>
            </a:r>
            <a:r>
              <a:rPr lang="zh-CN" altLang="en-US" b="1" dirty="0">
                <a:latin typeface="微软雅黑" panose="020B0503020204020204" charset="-122"/>
                <a:ea typeface="微软雅黑" panose="020B0503020204020204" charset="-122"/>
                <a:cs typeface="微软雅黑" panose="020B0503020204020204" charset="-122"/>
              </a:rPr>
              <a:t>、布尔表达式实操举例</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8" name="Text Placeholder 19"/>
          <p:cNvSpPr txBox="1"/>
          <p:nvPr/>
        </p:nvSpPr>
        <p:spPr bwMode="black">
          <a:xfrm>
            <a:off x="3263900" y="978219"/>
            <a:ext cx="6216650" cy="497840"/>
          </a:xfrm>
          <a:prstGeom prst="rect">
            <a:avLst/>
          </a:prstGeom>
          <a:noFill/>
          <a:ln w="9525">
            <a:noFill/>
            <a:miter lim="800000"/>
          </a:ln>
        </p:spPr>
        <p:txBody>
          <a:bodyPr wrap="square" lIns="0" tIns="0" rIns="0" bIns="0">
            <a:spAutoFit/>
          </a:bodyPr>
          <a:lstStyle/>
          <a:p>
            <a:pPr marL="384175" indent="-384175" algn="ctr">
              <a:lnSpc>
                <a:spcPct val="90000"/>
              </a:lnSpc>
              <a:spcBef>
                <a:spcPts val="700"/>
              </a:spcBef>
            </a:pPr>
            <a:r>
              <a:rPr lang="zh-CN" sz="36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使用</a:t>
            </a:r>
            <a:r>
              <a:rPr lang="en-US" altLang="zh-CN" sz="36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PQ</a:t>
            </a:r>
            <a:r>
              <a:rPr lang="zh-CN" altLang="en-US" sz="36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表达式构造检索策略</a:t>
            </a:r>
            <a:endParaRPr lang="zh-CN" altLang="en-US" sz="36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95" name="五边形 94"/>
          <p:cNvSpPr/>
          <p:nvPr>
            <p:custDataLst>
              <p:tags r:id="rId4"/>
            </p:custDataLst>
          </p:nvPr>
        </p:nvSpPr>
        <p:spPr>
          <a:xfrm>
            <a:off x="131235" y="1052150"/>
            <a:ext cx="1340531" cy="432880"/>
          </a:xfrm>
          <a:prstGeom prst="homePlate">
            <a:avLst/>
          </a:prstGeom>
          <a:solidFill>
            <a:srgbClr val="FFC000"/>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万方智搜</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12" name="文本框 11"/>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pic>
        <p:nvPicPr>
          <p:cNvPr id="10" name="图片 9"/>
          <p:cNvPicPr>
            <a:picLocks noChangeAspect="1"/>
          </p:cNvPicPr>
          <p:nvPr/>
        </p:nvPicPr>
        <p:blipFill>
          <a:blip r:embed="rId5"/>
          <a:stretch>
            <a:fillRect/>
          </a:stretch>
        </p:blipFill>
        <p:spPr>
          <a:xfrm>
            <a:off x="520327" y="2542844"/>
            <a:ext cx="5487146" cy="3597718"/>
          </a:xfrm>
          <a:prstGeom prst="rect">
            <a:avLst/>
          </a:prstGeom>
        </p:spPr>
      </p:pic>
      <p:pic>
        <p:nvPicPr>
          <p:cNvPr id="11" name="图片 10"/>
          <p:cNvPicPr>
            <a:picLocks noChangeAspect="1"/>
          </p:cNvPicPr>
          <p:nvPr/>
        </p:nvPicPr>
        <p:blipFill>
          <a:blip r:embed="rId6"/>
          <a:stretch>
            <a:fillRect/>
          </a:stretch>
        </p:blipFill>
        <p:spPr>
          <a:xfrm>
            <a:off x="4046979" y="2917508"/>
            <a:ext cx="6426551" cy="3867679"/>
          </a:xfrm>
          <a:prstGeom prst="rect">
            <a:avLst/>
          </a:prstGeom>
        </p:spPr>
      </p:pic>
      <p:pic>
        <p:nvPicPr>
          <p:cNvPr id="13" name="图片 12"/>
          <p:cNvPicPr>
            <a:picLocks noChangeAspect="1"/>
          </p:cNvPicPr>
          <p:nvPr/>
        </p:nvPicPr>
        <p:blipFill>
          <a:blip r:embed="rId7"/>
          <a:stretch>
            <a:fillRect/>
          </a:stretch>
        </p:blipFill>
        <p:spPr>
          <a:xfrm>
            <a:off x="7430186" y="2422597"/>
            <a:ext cx="4440348" cy="27788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6510" y="0"/>
            <a:ext cx="3471333" cy="643467"/>
          </a:xfrm>
          <a:prstGeom prst="rect">
            <a:avLst/>
          </a:prstGeom>
        </p:spPr>
      </p:pic>
      <p:pic>
        <p:nvPicPr>
          <p:cNvPr id="4" name="图片 3"/>
          <p:cNvPicPr>
            <a:picLocks noChangeAspect="1"/>
          </p:cNvPicPr>
          <p:nvPr/>
        </p:nvPicPr>
        <p:blipFill>
          <a:blip r:embed="rId2"/>
          <a:stretch>
            <a:fillRect/>
          </a:stretch>
        </p:blipFill>
        <p:spPr>
          <a:xfrm>
            <a:off x="2968837" y="-17145"/>
            <a:ext cx="9211733" cy="660400"/>
          </a:xfrm>
          <a:prstGeom prst="rect">
            <a:avLst/>
          </a:prstGeom>
        </p:spPr>
      </p:pic>
      <p:pic>
        <p:nvPicPr>
          <p:cNvPr id="5" name="图片 4"/>
          <p:cNvPicPr>
            <a:picLocks noChangeAspect="1"/>
          </p:cNvPicPr>
          <p:nvPr/>
        </p:nvPicPr>
        <p:blipFill>
          <a:blip r:embed="rId3"/>
          <a:stretch>
            <a:fillRect/>
          </a:stretch>
        </p:blipFill>
        <p:spPr>
          <a:xfrm>
            <a:off x="10457020" y="177409"/>
            <a:ext cx="1286933" cy="304800"/>
          </a:xfrm>
          <a:prstGeom prst="rect">
            <a:avLst/>
          </a:prstGeom>
        </p:spPr>
      </p:pic>
      <p:sp>
        <p:nvSpPr>
          <p:cNvPr id="36866" name="标题 1"/>
          <p:cNvSpPr>
            <a:spLocks noGrp="1"/>
          </p:cNvSpPr>
          <p:nvPr/>
        </p:nvSpPr>
        <p:spPr>
          <a:xfrm>
            <a:off x="1920875" y="628333"/>
            <a:ext cx="8229600" cy="11430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eaLnBrk="1" hangingPunct="1"/>
            <a:r>
              <a:rPr lang="zh-CN" altLang="en-US" sz="4000" b="1" dirty="0">
                <a:solidFill>
                  <a:schemeClr val="tx1">
                    <a:lumMod val="95000"/>
                    <a:lumOff val="5000"/>
                  </a:schemeClr>
                </a:solidFill>
                <a:latin typeface="微软雅黑" panose="020B0503020204020204" charset="-122"/>
                <a:ea typeface="微软雅黑" panose="020B0503020204020204" charset="-122"/>
                <a:cs typeface="仿宋" panose="02010609060101010101" charset="-122"/>
              </a:rPr>
              <a:t>两种高级检索</a:t>
            </a:r>
            <a:endParaRPr lang="zh-CN" altLang="en-US" sz="4000" b="1" dirty="0">
              <a:solidFill>
                <a:schemeClr val="tx1">
                  <a:lumMod val="95000"/>
                  <a:lumOff val="5000"/>
                </a:schemeClr>
              </a:solidFill>
              <a:latin typeface="微软雅黑" panose="020B0503020204020204" charset="-122"/>
              <a:ea typeface="微软雅黑" panose="020B0503020204020204" charset="-122"/>
              <a:cs typeface="仿宋" panose="02010609060101010101" charset="-122"/>
            </a:endParaRPr>
          </a:p>
        </p:txBody>
      </p:sp>
      <p:sp>
        <p:nvSpPr>
          <p:cNvPr id="12" name="任意多边形 11"/>
          <p:cNvSpPr/>
          <p:nvPr>
            <p:custDataLst>
              <p:tags r:id="rId4"/>
            </p:custDataLst>
          </p:nvPr>
        </p:nvSpPr>
        <p:spPr>
          <a:xfrm>
            <a:off x="6093722" y="1694157"/>
            <a:ext cx="2458459" cy="4650080"/>
          </a:xfrm>
          <a:custGeom>
            <a:avLst/>
            <a:gdLst>
              <a:gd name="connsiteX0" fmla="*/ 2075543 w 2194909"/>
              <a:gd name="connsiteY0" fmla="*/ 0 h 4151086"/>
              <a:gd name="connsiteX1" fmla="*/ 2194909 w 2194909"/>
              <a:gd name="connsiteY1" fmla="*/ 6028 h 4151086"/>
              <a:gd name="connsiteX2" fmla="*/ 2102063 w 2194909"/>
              <a:gd name="connsiteY2" fmla="*/ 10716 h 4151086"/>
              <a:gd name="connsiteX3" fmla="*/ 238732 w 2194909"/>
              <a:gd name="connsiteY3" fmla="*/ 2075543 h 4151086"/>
              <a:gd name="connsiteX4" fmla="*/ 2102063 w 2194909"/>
              <a:gd name="connsiteY4" fmla="*/ 4140370 h 4151086"/>
              <a:gd name="connsiteX5" fmla="*/ 2194909 w 2194909"/>
              <a:gd name="connsiteY5" fmla="*/ 4145059 h 4151086"/>
              <a:gd name="connsiteX6" fmla="*/ 2075543 w 2194909"/>
              <a:gd name="connsiteY6" fmla="*/ 4151086 h 4151086"/>
              <a:gd name="connsiteX7" fmla="*/ 0 w 2194909"/>
              <a:gd name="connsiteY7" fmla="*/ 2075543 h 4151086"/>
              <a:gd name="connsiteX8" fmla="*/ 2075543 w 2194909"/>
              <a:gd name="connsiteY8" fmla="*/ 0 h 415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909" h="4151086">
                <a:moveTo>
                  <a:pt x="2075543" y="0"/>
                </a:moveTo>
                <a:lnTo>
                  <a:pt x="2194909" y="6028"/>
                </a:lnTo>
                <a:lnTo>
                  <a:pt x="2102063" y="10716"/>
                </a:lnTo>
                <a:cubicBezTo>
                  <a:pt x="1055458" y="117004"/>
                  <a:pt x="238732" y="1000895"/>
                  <a:pt x="238732" y="2075543"/>
                </a:cubicBezTo>
                <a:cubicBezTo>
                  <a:pt x="238732" y="3150191"/>
                  <a:pt x="1055458" y="4034082"/>
                  <a:pt x="2102063" y="4140370"/>
                </a:cubicBezTo>
                <a:lnTo>
                  <a:pt x="2194909" y="4145059"/>
                </a:lnTo>
                <a:lnTo>
                  <a:pt x="2075543" y="4151086"/>
                </a:lnTo>
                <a:cubicBezTo>
                  <a:pt x="929252" y="4151086"/>
                  <a:pt x="0" y="3221834"/>
                  <a:pt x="0" y="2075543"/>
                </a:cubicBezTo>
                <a:cubicBezTo>
                  <a:pt x="0" y="929252"/>
                  <a:pt x="929252" y="0"/>
                  <a:pt x="2075543" y="0"/>
                </a:cubicBezTo>
                <a:close/>
              </a:path>
            </a:pathLst>
          </a:custGeom>
          <a:solidFill>
            <a:srgbClr val="EF4150"/>
          </a:solidFill>
          <a:ln>
            <a:noFill/>
          </a:ln>
        </p:spPr>
        <p:style>
          <a:lnRef idx="2">
            <a:srgbClr val="EF4150">
              <a:shade val="50000"/>
            </a:srgbClr>
          </a:lnRef>
          <a:fillRef idx="1">
            <a:srgbClr val="EF4150"/>
          </a:fillRef>
          <a:effectRef idx="0">
            <a:srgbClr val="EF4150"/>
          </a:effectRef>
          <a:fontRef idx="minor">
            <a:srgbClr val="FFFFFF"/>
          </a:fontRef>
        </p:style>
        <p:txBody>
          <a:bodyPr anchor="ctr">
            <a:normAutofit/>
          </a:bodyPr>
          <a:lstStyle/>
          <a:p>
            <a:pPr algn="ctr" eaLnBrk="1" hangingPunct="1">
              <a:spcBef>
                <a:spcPts val="0"/>
              </a:spcBef>
              <a:spcAft>
                <a:spcPts val="0"/>
              </a:spcAft>
              <a:defRPr/>
            </a:pPr>
            <a:endParaRPr lang="zh-CN" altLang="en-US" sz="1800">
              <a:solidFill>
                <a:srgbClr val="4D4D4D"/>
              </a:solidFill>
              <a:latin typeface="仿宋" panose="02010609060101010101" charset="-122"/>
              <a:ea typeface="微软雅黑" panose="020B0503020204020204" charset="-122"/>
              <a:cs typeface="仿宋" panose="02010609060101010101" charset="-122"/>
            </a:endParaRPr>
          </a:p>
        </p:txBody>
      </p:sp>
      <p:sp>
        <p:nvSpPr>
          <p:cNvPr id="13" name="任意多边形 12"/>
          <p:cNvSpPr/>
          <p:nvPr>
            <p:custDataLst>
              <p:tags r:id="rId5"/>
            </p:custDataLst>
          </p:nvPr>
        </p:nvSpPr>
        <p:spPr>
          <a:xfrm rot="10800000">
            <a:off x="3633485" y="1694157"/>
            <a:ext cx="2460237" cy="4650080"/>
          </a:xfrm>
          <a:custGeom>
            <a:avLst/>
            <a:gdLst>
              <a:gd name="connsiteX0" fmla="*/ 2075543 w 2194909"/>
              <a:gd name="connsiteY0" fmla="*/ 0 h 4151086"/>
              <a:gd name="connsiteX1" fmla="*/ 2194909 w 2194909"/>
              <a:gd name="connsiteY1" fmla="*/ 6028 h 4151086"/>
              <a:gd name="connsiteX2" fmla="*/ 2102063 w 2194909"/>
              <a:gd name="connsiteY2" fmla="*/ 10716 h 4151086"/>
              <a:gd name="connsiteX3" fmla="*/ 238732 w 2194909"/>
              <a:gd name="connsiteY3" fmla="*/ 2075543 h 4151086"/>
              <a:gd name="connsiteX4" fmla="*/ 2102063 w 2194909"/>
              <a:gd name="connsiteY4" fmla="*/ 4140370 h 4151086"/>
              <a:gd name="connsiteX5" fmla="*/ 2194909 w 2194909"/>
              <a:gd name="connsiteY5" fmla="*/ 4145059 h 4151086"/>
              <a:gd name="connsiteX6" fmla="*/ 2075543 w 2194909"/>
              <a:gd name="connsiteY6" fmla="*/ 4151086 h 4151086"/>
              <a:gd name="connsiteX7" fmla="*/ 0 w 2194909"/>
              <a:gd name="connsiteY7" fmla="*/ 2075543 h 4151086"/>
              <a:gd name="connsiteX8" fmla="*/ 2075543 w 2194909"/>
              <a:gd name="connsiteY8" fmla="*/ 0 h 415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909" h="4151086">
                <a:moveTo>
                  <a:pt x="2075543" y="0"/>
                </a:moveTo>
                <a:lnTo>
                  <a:pt x="2194909" y="6028"/>
                </a:lnTo>
                <a:lnTo>
                  <a:pt x="2102063" y="10716"/>
                </a:lnTo>
                <a:cubicBezTo>
                  <a:pt x="1055458" y="117004"/>
                  <a:pt x="238732" y="1000895"/>
                  <a:pt x="238732" y="2075543"/>
                </a:cubicBezTo>
                <a:cubicBezTo>
                  <a:pt x="238732" y="3150191"/>
                  <a:pt x="1055458" y="4034082"/>
                  <a:pt x="2102063" y="4140370"/>
                </a:cubicBezTo>
                <a:lnTo>
                  <a:pt x="2194909" y="4145059"/>
                </a:lnTo>
                <a:lnTo>
                  <a:pt x="2075543" y="4151086"/>
                </a:lnTo>
                <a:cubicBezTo>
                  <a:pt x="929252" y="4151086"/>
                  <a:pt x="0" y="3221834"/>
                  <a:pt x="0" y="2075543"/>
                </a:cubicBezTo>
                <a:cubicBezTo>
                  <a:pt x="0" y="929252"/>
                  <a:pt x="929252" y="0"/>
                  <a:pt x="2075543" y="0"/>
                </a:cubicBezTo>
                <a:close/>
              </a:path>
            </a:pathLst>
          </a:custGeom>
          <a:solidFill>
            <a:srgbClr val="58BDA8"/>
          </a:solidFill>
          <a:ln>
            <a:noFill/>
          </a:ln>
        </p:spPr>
        <p:style>
          <a:lnRef idx="2">
            <a:srgbClr val="EF4150">
              <a:shade val="50000"/>
            </a:srgbClr>
          </a:lnRef>
          <a:fillRef idx="1">
            <a:srgbClr val="EF4150"/>
          </a:fillRef>
          <a:effectRef idx="0">
            <a:srgbClr val="EF4150"/>
          </a:effectRef>
          <a:fontRef idx="minor">
            <a:srgbClr val="FFFFFF"/>
          </a:fontRef>
        </p:style>
        <p:txBody>
          <a:bodyPr anchor="ctr">
            <a:normAutofit/>
          </a:bodyPr>
          <a:lstStyle/>
          <a:p>
            <a:pPr algn="ctr" eaLnBrk="1" hangingPunct="1">
              <a:spcBef>
                <a:spcPts val="0"/>
              </a:spcBef>
              <a:spcAft>
                <a:spcPts val="0"/>
              </a:spcAft>
              <a:defRPr/>
            </a:pPr>
            <a:endParaRPr lang="zh-CN" altLang="en-US" sz="1800">
              <a:solidFill>
                <a:srgbClr val="4D4D4D"/>
              </a:solidFill>
              <a:latin typeface="仿宋" panose="02010609060101010101" charset="-122"/>
              <a:ea typeface="微软雅黑" panose="020B0503020204020204" charset="-122"/>
              <a:cs typeface="仿宋" panose="02010609060101010101" charset="-122"/>
            </a:endParaRPr>
          </a:p>
        </p:txBody>
      </p:sp>
      <p:sp>
        <p:nvSpPr>
          <p:cNvPr id="14" name="圆角矩形 13"/>
          <p:cNvSpPr/>
          <p:nvPr>
            <p:custDataLst>
              <p:tags r:id="rId6"/>
            </p:custDataLst>
          </p:nvPr>
        </p:nvSpPr>
        <p:spPr>
          <a:xfrm>
            <a:off x="7291640" y="3776999"/>
            <a:ext cx="3675236" cy="585263"/>
          </a:xfrm>
          <a:prstGeom prst="roundRect">
            <a:avLst>
              <a:gd name="adj" fmla="val 50000"/>
            </a:avLst>
          </a:prstGeom>
          <a:solidFill>
            <a:srgbClr val="FFFFFF"/>
          </a:solidFill>
          <a:ln>
            <a:solidFill>
              <a:srgbClr val="EF4150"/>
            </a:solidFill>
          </a:ln>
        </p:spPr>
        <p:style>
          <a:lnRef idx="2">
            <a:srgbClr val="EF4150">
              <a:shade val="50000"/>
            </a:srgbClr>
          </a:lnRef>
          <a:fillRef idx="1">
            <a:srgbClr val="EF4150"/>
          </a:fillRef>
          <a:effectRef idx="0">
            <a:srgbClr val="EF4150"/>
          </a:effectRef>
          <a:fontRef idx="minor">
            <a:srgbClr val="FFFFFF"/>
          </a:fontRef>
        </p:style>
        <p:txBody>
          <a:bodyPr anchor="ctr">
            <a:normAutofit/>
          </a:bodyPr>
          <a:lstStyle/>
          <a:p>
            <a:pPr algn="ctr" eaLnBrk="1" hangingPunct="1">
              <a:spcBef>
                <a:spcPts val="0"/>
              </a:spcBef>
              <a:spcAft>
                <a:spcPts val="0"/>
              </a:spcAft>
              <a:defRPr/>
            </a:pPr>
            <a:endParaRPr lang="zh-CN" altLang="en-US" sz="1800" dirty="0">
              <a:solidFill>
                <a:srgbClr val="4D4D4D"/>
              </a:solidFill>
              <a:latin typeface="仿宋" panose="02010609060101010101" charset="-122"/>
              <a:ea typeface="微软雅黑" panose="020B0503020204020204" charset="-122"/>
              <a:cs typeface="仿宋" panose="02010609060101010101" charset="-122"/>
            </a:endParaRPr>
          </a:p>
        </p:txBody>
      </p:sp>
      <p:sp>
        <p:nvSpPr>
          <p:cNvPr id="15" name="椭圆 14"/>
          <p:cNvSpPr/>
          <p:nvPr>
            <p:custDataLst>
              <p:tags r:id="rId7"/>
            </p:custDataLst>
          </p:nvPr>
        </p:nvSpPr>
        <p:spPr>
          <a:xfrm>
            <a:off x="7268514" y="3727189"/>
            <a:ext cx="683103" cy="683103"/>
          </a:xfrm>
          <a:prstGeom prst="ellipse">
            <a:avLst/>
          </a:prstGeom>
          <a:solidFill>
            <a:srgbClr val="EF4150"/>
          </a:solidFill>
          <a:ln>
            <a:noFill/>
          </a:ln>
        </p:spPr>
        <p:style>
          <a:lnRef idx="2">
            <a:srgbClr val="EF4150">
              <a:shade val="50000"/>
            </a:srgbClr>
          </a:lnRef>
          <a:fillRef idx="1">
            <a:srgbClr val="EF4150"/>
          </a:fillRef>
          <a:effectRef idx="0">
            <a:srgbClr val="EF4150"/>
          </a:effectRef>
          <a:fontRef idx="minor">
            <a:srgbClr val="FFFFFF"/>
          </a:fontRef>
        </p:style>
        <p:txBody>
          <a:bodyPr anchor="ctr">
            <a:normAutofit/>
          </a:bodyPr>
          <a:lstStyle/>
          <a:p>
            <a:pPr algn="ctr" eaLnBrk="1" hangingPunct="1">
              <a:spcBef>
                <a:spcPts val="0"/>
              </a:spcBef>
              <a:spcAft>
                <a:spcPts val="0"/>
              </a:spcAft>
              <a:defRPr/>
            </a:pPr>
            <a:endParaRPr lang="zh-CN" altLang="en-US" sz="1800">
              <a:solidFill>
                <a:srgbClr val="4D4D4D"/>
              </a:solidFill>
              <a:latin typeface="仿宋" panose="02010609060101010101" charset="-122"/>
              <a:ea typeface="微软雅黑" panose="020B0503020204020204" charset="-122"/>
              <a:cs typeface="仿宋" panose="02010609060101010101" charset="-122"/>
            </a:endParaRPr>
          </a:p>
        </p:txBody>
      </p:sp>
      <p:sp>
        <p:nvSpPr>
          <p:cNvPr id="47" name="文本框 54"/>
          <p:cNvSpPr txBox="1">
            <a:spLocks noChangeArrowheads="1"/>
          </p:cNvSpPr>
          <p:nvPr>
            <p:custDataLst>
              <p:tags r:id="rId8"/>
            </p:custDataLst>
          </p:nvPr>
        </p:nvSpPr>
        <p:spPr bwMode="auto">
          <a:xfrm>
            <a:off x="7996090" y="3876618"/>
            <a:ext cx="2832113" cy="41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nSpc>
                <a:spcPct val="90000"/>
              </a:lnSpc>
              <a:spcBef>
                <a:spcPts val="1000"/>
              </a:spcBef>
              <a:buFont typeface="Arial" panose="020B0604020202020204" pitchFamily="34" charset="0"/>
              <a:buChar char="•"/>
              <a:defRPr sz="2800">
                <a:solidFill>
                  <a:srgbClr val="4D4D4D"/>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4D4D4D"/>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4D4D4D"/>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9pPr>
          </a:lstStyle>
          <a:p>
            <a:pPr algn="r" eaLnBrk="1" hangingPunct="1">
              <a:spcBef>
                <a:spcPct val="0"/>
              </a:spcBef>
              <a:buFontTx/>
              <a:buNone/>
            </a:pPr>
            <a:r>
              <a:rPr lang="zh-CN" altLang="en-US" sz="3200" b="1" dirty="0">
                <a:latin typeface="微软雅黑" panose="020B0503020204020204" charset="-122"/>
                <a:ea typeface="微软雅黑" panose="020B0503020204020204" charset="-122"/>
                <a:cs typeface="仿宋" panose="02010609060101010101" charset="-122"/>
              </a:rPr>
              <a:t>专业检索</a:t>
            </a:r>
            <a:endParaRPr lang="zh-CN" altLang="en-US" sz="3200" b="1" dirty="0">
              <a:latin typeface="微软雅黑" panose="020B0503020204020204" charset="-122"/>
              <a:ea typeface="微软雅黑" panose="020B0503020204020204" charset="-122"/>
              <a:cs typeface="仿宋" panose="02010609060101010101" charset="-122"/>
            </a:endParaRPr>
          </a:p>
        </p:txBody>
      </p:sp>
      <p:sp>
        <p:nvSpPr>
          <p:cNvPr id="32" name="圆角矩形 31"/>
          <p:cNvSpPr/>
          <p:nvPr>
            <p:custDataLst>
              <p:tags r:id="rId9"/>
            </p:custDataLst>
          </p:nvPr>
        </p:nvSpPr>
        <p:spPr>
          <a:xfrm rot="10800000">
            <a:off x="1113396" y="3776999"/>
            <a:ext cx="3675236" cy="585263"/>
          </a:xfrm>
          <a:prstGeom prst="roundRect">
            <a:avLst>
              <a:gd name="adj" fmla="val 50000"/>
            </a:avLst>
          </a:prstGeom>
          <a:solidFill>
            <a:srgbClr val="FFFFFF"/>
          </a:solidFill>
          <a:ln>
            <a:solidFill>
              <a:srgbClr val="58BDA8"/>
            </a:solidFill>
          </a:ln>
        </p:spPr>
        <p:style>
          <a:lnRef idx="2">
            <a:srgbClr val="EF4150">
              <a:shade val="50000"/>
            </a:srgbClr>
          </a:lnRef>
          <a:fillRef idx="1">
            <a:srgbClr val="EF4150"/>
          </a:fillRef>
          <a:effectRef idx="0">
            <a:srgbClr val="EF4150"/>
          </a:effectRef>
          <a:fontRef idx="minor">
            <a:srgbClr val="FFFFFF"/>
          </a:fontRef>
        </p:style>
        <p:txBody>
          <a:bodyPr anchor="ctr">
            <a:normAutofit/>
          </a:bodyPr>
          <a:lstStyle/>
          <a:p>
            <a:pPr algn="ctr" eaLnBrk="1" hangingPunct="1">
              <a:spcBef>
                <a:spcPts val="0"/>
              </a:spcBef>
              <a:spcAft>
                <a:spcPts val="0"/>
              </a:spcAft>
              <a:defRPr/>
            </a:pPr>
            <a:endParaRPr lang="zh-CN" altLang="en-US" sz="1800" dirty="0">
              <a:solidFill>
                <a:srgbClr val="4D4D4D"/>
              </a:solidFill>
              <a:latin typeface="仿宋" panose="02010609060101010101" charset="-122"/>
              <a:ea typeface="微软雅黑" panose="020B0503020204020204" charset="-122"/>
              <a:cs typeface="仿宋" panose="02010609060101010101" charset="-122"/>
            </a:endParaRPr>
          </a:p>
        </p:txBody>
      </p:sp>
      <p:sp>
        <p:nvSpPr>
          <p:cNvPr id="33" name="椭圆 32"/>
          <p:cNvSpPr/>
          <p:nvPr>
            <p:custDataLst>
              <p:tags r:id="rId10"/>
            </p:custDataLst>
          </p:nvPr>
        </p:nvSpPr>
        <p:spPr>
          <a:xfrm rot="10800000">
            <a:off x="4128655" y="3727189"/>
            <a:ext cx="683103" cy="683103"/>
          </a:xfrm>
          <a:prstGeom prst="ellipse">
            <a:avLst/>
          </a:prstGeom>
          <a:solidFill>
            <a:srgbClr val="58BDA8"/>
          </a:solidFill>
          <a:ln>
            <a:noFill/>
          </a:ln>
        </p:spPr>
        <p:style>
          <a:lnRef idx="2">
            <a:srgbClr val="EF4150">
              <a:shade val="50000"/>
            </a:srgbClr>
          </a:lnRef>
          <a:fillRef idx="1">
            <a:srgbClr val="EF4150"/>
          </a:fillRef>
          <a:effectRef idx="0">
            <a:srgbClr val="EF4150"/>
          </a:effectRef>
          <a:fontRef idx="minor">
            <a:srgbClr val="FFFFFF"/>
          </a:fontRef>
        </p:style>
        <p:txBody>
          <a:bodyPr anchor="ctr">
            <a:normAutofit/>
          </a:bodyPr>
          <a:lstStyle/>
          <a:p>
            <a:pPr algn="ctr" eaLnBrk="1" hangingPunct="1">
              <a:spcBef>
                <a:spcPts val="0"/>
              </a:spcBef>
              <a:spcAft>
                <a:spcPts val="0"/>
              </a:spcAft>
              <a:defRPr/>
            </a:pPr>
            <a:endParaRPr lang="zh-CN" altLang="en-US" sz="1800">
              <a:solidFill>
                <a:srgbClr val="4D4D4D"/>
              </a:solidFill>
              <a:latin typeface="仿宋" panose="02010609060101010101" charset="-122"/>
              <a:ea typeface="微软雅黑" panose="020B0503020204020204" charset="-122"/>
              <a:cs typeface="仿宋" panose="02010609060101010101" charset="-122"/>
            </a:endParaRPr>
          </a:p>
        </p:txBody>
      </p:sp>
      <p:sp>
        <p:nvSpPr>
          <p:cNvPr id="52" name="文本框 59"/>
          <p:cNvSpPr txBox="1">
            <a:spLocks noChangeArrowheads="1"/>
          </p:cNvSpPr>
          <p:nvPr>
            <p:custDataLst>
              <p:tags r:id="rId11"/>
            </p:custDataLst>
          </p:nvPr>
        </p:nvSpPr>
        <p:spPr bwMode="auto">
          <a:xfrm>
            <a:off x="1294846" y="3878398"/>
            <a:ext cx="2833808" cy="414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nSpc>
                <a:spcPct val="90000"/>
              </a:lnSpc>
              <a:spcBef>
                <a:spcPts val="1000"/>
              </a:spcBef>
              <a:buFont typeface="Arial" panose="020B0604020202020204" pitchFamily="34" charset="0"/>
              <a:buChar char="•"/>
              <a:defRPr sz="2800">
                <a:solidFill>
                  <a:srgbClr val="4D4D4D"/>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4D4D4D"/>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4D4D4D"/>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3200" b="1" dirty="0">
                <a:latin typeface="微软雅黑" panose="020B0503020204020204" charset="-122"/>
                <a:ea typeface="微软雅黑" panose="020B0503020204020204" charset="-122"/>
                <a:cs typeface="仿宋" panose="02010609060101010101" charset="-122"/>
              </a:rPr>
              <a:t>高级检索</a:t>
            </a:r>
            <a:endParaRPr lang="zh-CN" altLang="en-US" sz="3200" b="1" dirty="0">
              <a:latin typeface="微软雅黑" panose="020B0503020204020204" charset="-122"/>
              <a:ea typeface="微软雅黑" panose="020B0503020204020204" charset="-122"/>
              <a:cs typeface="仿宋" panose="02010609060101010101" charset="-122"/>
            </a:endParaRPr>
          </a:p>
        </p:txBody>
      </p:sp>
      <p:sp>
        <p:nvSpPr>
          <p:cNvPr id="95" name="五边形 94"/>
          <p:cNvSpPr/>
          <p:nvPr>
            <p:custDataLst>
              <p:tags r:id="rId12"/>
            </p:custDataLst>
          </p:nvPr>
        </p:nvSpPr>
        <p:spPr>
          <a:xfrm>
            <a:off x="131235" y="1052150"/>
            <a:ext cx="1340531" cy="432880"/>
          </a:xfrm>
          <a:prstGeom prst="homePlate">
            <a:avLst/>
          </a:prstGeom>
          <a:solidFill>
            <a:srgbClr val="FFC000"/>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万方智搜</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2" name="文本框 1"/>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664210" y="2059305"/>
            <a:ext cx="9730105" cy="4761865"/>
          </a:xfrm>
          <a:prstGeom prst="rect">
            <a:avLst/>
          </a:prstGeom>
        </p:spPr>
      </p:pic>
      <p:pic>
        <p:nvPicPr>
          <p:cNvPr id="3" name="图片 2"/>
          <p:cNvPicPr>
            <a:picLocks noChangeAspect="1"/>
          </p:cNvPicPr>
          <p:nvPr/>
        </p:nvPicPr>
        <p:blipFill>
          <a:blip r:embed="rId2"/>
          <a:stretch>
            <a:fillRect/>
          </a:stretch>
        </p:blipFill>
        <p:spPr>
          <a:xfrm>
            <a:off x="0" y="0"/>
            <a:ext cx="3471333" cy="643467"/>
          </a:xfrm>
          <a:prstGeom prst="rect">
            <a:avLst/>
          </a:prstGeom>
        </p:spPr>
      </p:pic>
      <p:pic>
        <p:nvPicPr>
          <p:cNvPr id="4" name="图片 3"/>
          <p:cNvPicPr>
            <a:picLocks noChangeAspect="1"/>
          </p:cNvPicPr>
          <p:nvPr/>
        </p:nvPicPr>
        <p:blipFill>
          <a:blip r:embed="rId3"/>
          <a:stretch>
            <a:fillRect/>
          </a:stretch>
        </p:blipFill>
        <p:spPr>
          <a:xfrm>
            <a:off x="2985347" y="-17145"/>
            <a:ext cx="9211733" cy="660400"/>
          </a:xfrm>
          <a:prstGeom prst="rect">
            <a:avLst/>
          </a:prstGeom>
        </p:spPr>
      </p:pic>
      <p:pic>
        <p:nvPicPr>
          <p:cNvPr id="5" name="图片 4"/>
          <p:cNvPicPr>
            <a:picLocks noChangeAspect="1"/>
          </p:cNvPicPr>
          <p:nvPr/>
        </p:nvPicPr>
        <p:blipFill>
          <a:blip r:embed="rId4"/>
          <a:stretch>
            <a:fillRect/>
          </a:stretch>
        </p:blipFill>
        <p:spPr>
          <a:xfrm>
            <a:off x="10473530" y="177409"/>
            <a:ext cx="1286933" cy="304800"/>
          </a:xfrm>
          <a:prstGeom prst="rect">
            <a:avLst/>
          </a:prstGeom>
        </p:spPr>
      </p:pic>
      <p:sp>
        <p:nvSpPr>
          <p:cNvPr id="37891" name="标题 1"/>
          <p:cNvSpPr>
            <a:spLocks noGrp="1"/>
          </p:cNvSpPr>
          <p:nvPr/>
        </p:nvSpPr>
        <p:spPr>
          <a:xfrm>
            <a:off x="1537335" y="354648"/>
            <a:ext cx="8229600" cy="1143000"/>
          </a:xfrm>
          <a:prstGeom prst="rect">
            <a:avLst/>
          </a:prstGeom>
          <a:noFill/>
          <a:ln w="9525">
            <a:noFill/>
            <a:miter lim="800000"/>
          </a:ln>
        </p:spPr>
        <p:txBody>
          <a:bodyPr vert="horz" wrap="square" lIns="91440" tIns="45720" rIns="91440" bIns="45720" numCol="1" anchor="ctr" anchorCtr="0" compatLnSpc="1">
            <a:scene3d>
              <a:camera prst="orthographicFront"/>
              <a:lightRig rig="threePt" dir="t"/>
            </a:scene3d>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eaLnBrk="1" hangingPunct="1"/>
            <a:r>
              <a:rPr lang="zh-CN" altLang="en-US" sz="40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仿宋" panose="02010609060101010101" charset="-122"/>
              </a:rPr>
              <a:t>高级检索</a:t>
            </a:r>
            <a:endParaRPr lang="zh-CN" altLang="en-US" sz="40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仿宋" panose="02010609060101010101" charset="-122"/>
            </a:endParaRPr>
          </a:p>
        </p:txBody>
      </p:sp>
      <p:sp>
        <p:nvSpPr>
          <p:cNvPr id="37895" name="Rectangle 9"/>
          <p:cNvSpPr>
            <a:spLocks noChangeArrowheads="1"/>
          </p:cNvSpPr>
          <p:nvPr/>
        </p:nvSpPr>
        <p:spPr bwMode="auto">
          <a:xfrm>
            <a:off x="1424623" y="1790542"/>
            <a:ext cx="311150" cy="368300"/>
          </a:xfrm>
          <a:prstGeom prst="rect">
            <a:avLst/>
          </a:prstGeom>
          <a:noFill/>
          <a:ln w="9525" algn="ctr">
            <a:noFill/>
            <a:miter lim="800000"/>
            <a:headEnd type="none" w="sm" len="sm"/>
            <a:tailEnd type="none" w="sm" len="sm"/>
          </a:ln>
        </p:spPr>
        <p:txBody>
          <a:bodyPr wrap="none" lIns="92075" tIns="46038" rIns="92075" bIns="46038" anchor="ctr">
            <a:spAutoFit/>
          </a:bodyPr>
          <a:lstStyle/>
          <a:p>
            <a:endParaRPr lang="zh-CN" altLang="en-US" b="1">
              <a:latin typeface="微软雅黑" panose="020B0503020204020204" charset="-122"/>
              <a:ea typeface="微软雅黑" panose="020B0503020204020204" charset="-122"/>
              <a:cs typeface="仿宋" panose="02010609060101010101" charset="-122"/>
            </a:endParaRPr>
          </a:p>
        </p:txBody>
      </p:sp>
      <p:sp>
        <p:nvSpPr>
          <p:cNvPr id="1035" name="Text Box 10"/>
          <p:cNvSpPr txBox="1">
            <a:spLocks noChangeArrowheads="1"/>
          </p:cNvSpPr>
          <p:nvPr/>
        </p:nvSpPr>
        <p:spPr bwMode="auto">
          <a:xfrm>
            <a:off x="6120527" y="1384534"/>
            <a:ext cx="3946525" cy="1181735"/>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lIns="72000" tIns="72000" rIns="72000" bIns="72000">
            <a:spAutoFit/>
            <a:flatTx/>
          </a:bodyPr>
          <a:lstStyle/>
          <a:p>
            <a:pPr>
              <a:lnSpc>
                <a:spcPct val="125000"/>
              </a:lnSpc>
              <a:spcBef>
                <a:spcPct val="20000"/>
              </a:spcBef>
              <a:defRPr/>
            </a:pPr>
            <a:r>
              <a:rPr lang="zh-CN" altLang="en-US" b="1" dirty="0">
                <a:latin typeface="微软雅黑" panose="020B0503020204020204" charset="-122"/>
                <a:ea typeface="微软雅黑" panose="020B0503020204020204" charset="-122"/>
                <a:cs typeface="仿宋" panose="02010609060101010101" charset="-122"/>
              </a:rPr>
              <a:t>高级检索功能是在指定的范围内，通过增加检索条件满足用户更加复杂的要求，实现精准检索。</a:t>
            </a:r>
            <a:endParaRPr lang="zh-CN" altLang="en-US" b="1" dirty="0">
              <a:latin typeface="微软雅黑" panose="020B0503020204020204" charset="-122"/>
              <a:ea typeface="微软雅黑" panose="020B0503020204020204" charset="-122"/>
              <a:cs typeface="仿宋" panose="02010609060101010101" charset="-122"/>
            </a:endParaRPr>
          </a:p>
        </p:txBody>
      </p:sp>
      <p:sp>
        <p:nvSpPr>
          <p:cNvPr id="12" name="AutoShape 99"/>
          <p:cNvSpPr>
            <a:spLocks noChangeArrowheads="1"/>
          </p:cNvSpPr>
          <p:nvPr/>
        </p:nvSpPr>
        <p:spPr bwMode="auto">
          <a:xfrm>
            <a:off x="1080135" y="5510530"/>
            <a:ext cx="2192655" cy="770255"/>
          </a:xfrm>
          <a:prstGeom prst="wedgeRectCallout">
            <a:avLst>
              <a:gd name="adj1" fmla="val 41311"/>
              <a:gd name="adj2" fmla="val -88169"/>
            </a:avLst>
          </a:prstGeom>
          <a:solidFill>
            <a:schemeClr val="accent2">
              <a:lumMod val="20000"/>
              <a:lumOff val="80000"/>
            </a:schemeClr>
          </a:solidFill>
        </p:spPr>
        <p:style>
          <a:lnRef idx="0">
            <a:schemeClr val="accent1"/>
          </a:lnRef>
          <a:fillRef idx="3">
            <a:schemeClr val="accent1"/>
          </a:fillRef>
          <a:effectRef idx="3">
            <a:schemeClr val="accent1"/>
          </a:effectRef>
          <a:fontRef idx="minor">
            <a:schemeClr val="lt1"/>
          </a:fontRef>
        </p:style>
        <p:txBody>
          <a:bodyPr lIns="126000" tIns="0" rIns="0" bIns="0" anchor="ctr"/>
          <a:lstStyle/>
          <a:p>
            <a:pPr>
              <a:defRPr/>
            </a:pPr>
            <a:r>
              <a:rPr lang="zh-CN" altLang="en-US" b="1" dirty="0">
                <a:solidFill>
                  <a:srgbClr val="190ADC"/>
                </a:solidFill>
                <a:latin typeface="微软雅黑" panose="020B0503020204020204" charset="-122"/>
                <a:ea typeface="微软雅黑" panose="020B0503020204020204" charset="-122"/>
                <a:cs typeface="仿宋" panose="02010609060101010101" charset="-122"/>
              </a:rPr>
              <a:t>可以在限定年份内进行检索。</a:t>
            </a:r>
            <a:endParaRPr lang="zh-CN" altLang="en-US" b="1" dirty="0">
              <a:solidFill>
                <a:srgbClr val="190ADC"/>
              </a:solidFill>
              <a:latin typeface="微软雅黑" panose="020B0503020204020204" charset="-122"/>
              <a:ea typeface="微软雅黑" panose="020B0503020204020204" charset="-122"/>
              <a:cs typeface="仿宋" panose="02010609060101010101" charset="-122"/>
            </a:endParaRPr>
          </a:p>
        </p:txBody>
      </p:sp>
      <p:sp>
        <p:nvSpPr>
          <p:cNvPr id="13" name="AutoShape 99"/>
          <p:cNvSpPr>
            <a:spLocks noChangeArrowheads="1"/>
          </p:cNvSpPr>
          <p:nvPr/>
        </p:nvSpPr>
        <p:spPr bwMode="auto">
          <a:xfrm>
            <a:off x="9056300" y="4028753"/>
            <a:ext cx="2050661" cy="1121658"/>
          </a:xfrm>
          <a:prstGeom prst="wedgeRectCallout">
            <a:avLst>
              <a:gd name="adj1" fmla="val -79135"/>
              <a:gd name="adj2" fmla="val 34891"/>
            </a:avLst>
          </a:prstGeom>
          <a:solidFill>
            <a:schemeClr val="accent4">
              <a:lumMod val="20000"/>
              <a:lumOff val="80000"/>
            </a:schemeClr>
          </a:solidFill>
        </p:spPr>
        <p:style>
          <a:lnRef idx="0">
            <a:schemeClr val="accent1"/>
          </a:lnRef>
          <a:fillRef idx="3">
            <a:schemeClr val="accent1"/>
          </a:fillRef>
          <a:effectRef idx="3">
            <a:schemeClr val="accent1"/>
          </a:effectRef>
          <a:fontRef idx="minor">
            <a:schemeClr val="lt1"/>
          </a:fontRef>
        </p:style>
        <p:txBody>
          <a:bodyPr lIns="126000" tIns="0" rIns="0" bIns="0" anchor="ctr"/>
          <a:lstStyle/>
          <a:p>
            <a:pPr>
              <a:lnSpc>
                <a:spcPts val="2400"/>
              </a:lnSpc>
              <a:defRPr/>
            </a:pPr>
            <a:r>
              <a:rPr lang="zh-CN" altLang="en-US" sz="1600" b="1" dirty="0">
                <a:solidFill>
                  <a:srgbClr val="190ADC"/>
                </a:solidFill>
                <a:latin typeface="微软雅黑" panose="020B0503020204020204" charset="-122"/>
                <a:ea typeface="微软雅黑" panose="020B0503020204020204" charset="-122"/>
                <a:cs typeface="仿宋" panose="02010609060101010101" charset="-122"/>
              </a:rPr>
              <a:t>检索效果：模糊检索结果范围更广；精确检索结果更准。</a:t>
            </a:r>
            <a:endParaRPr lang="zh-CN" altLang="en-US" sz="1600" b="1" dirty="0">
              <a:solidFill>
                <a:schemeClr val="bg1"/>
              </a:solidFill>
              <a:latin typeface="微软雅黑" panose="020B0503020204020204" charset="-122"/>
              <a:ea typeface="微软雅黑" panose="020B0503020204020204" charset="-122"/>
              <a:cs typeface="仿宋" panose="02010609060101010101" charset="-122"/>
            </a:endParaRPr>
          </a:p>
        </p:txBody>
      </p:sp>
      <p:sp>
        <p:nvSpPr>
          <p:cNvPr id="14" name="AutoShape 99"/>
          <p:cNvSpPr>
            <a:spLocks noChangeArrowheads="1"/>
          </p:cNvSpPr>
          <p:nvPr/>
        </p:nvSpPr>
        <p:spPr bwMode="auto">
          <a:xfrm>
            <a:off x="1974825" y="3954424"/>
            <a:ext cx="1150826" cy="642989"/>
          </a:xfrm>
          <a:prstGeom prst="wedgeRectCallout">
            <a:avLst>
              <a:gd name="adj1" fmla="val 56292"/>
              <a:gd name="adj2" fmla="val 82743"/>
            </a:avLst>
          </a:prstGeom>
        </p:spPr>
        <p:style>
          <a:lnRef idx="0">
            <a:schemeClr val="accent1"/>
          </a:lnRef>
          <a:fillRef idx="3">
            <a:schemeClr val="accent1"/>
          </a:fillRef>
          <a:effectRef idx="3">
            <a:schemeClr val="accent1"/>
          </a:effectRef>
          <a:fontRef idx="minor">
            <a:schemeClr val="lt1"/>
          </a:fontRef>
        </p:style>
        <p:txBody>
          <a:bodyPr lIns="126000" tIns="0" rIns="0" bIns="0" anchor="ctr"/>
          <a:lstStyle/>
          <a:p>
            <a:pPr>
              <a:defRPr/>
            </a:pPr>
            <a:r>
              <a:rPr lang="zh-CN" altLang="en-US" sz="1600" b="1" dirty="0">
                <a:solidFill>
                  <a:schemeClr val="accent2">
                    <a:lumMod val="20000"/>
                    <a:lumOff val="80000"/>
                  </a:schemeClr>
                </a:solidFill>
                <a:latin typeface="微软雅黑" panose="020B0503020204020204" charset="-122"/>
                <a:ea typeface="微软雅黑" panose="020B0503020204020204" charset="-122"/>
                <a:cs typeface="仿宋" panose="02010609060101010101" charset="-122"/>
              </a:rPr>
              <a:t>逻辑关系：与、或、非</a:t>
            </a:r>
            <a:endParaRPr lang="zh-CN" altLang="en-US" sz="1600" b="1" dirty="0">
              <a:solidFill>
                <a:schemeClr val="accent2">
                  <a:lumMod val="20000"/>
                  <a:lumOff val="80000"/>
                </a:schemeClr>
              </a:solidFill>
              <a:latin typeface="微软雅黑" panose="020B0503020204020204" charset="-122"/>
              <a:ea typeface="微软雅黑" panose="020B0503020204020204" charset="-122"/>
              <a:cs typeface="仿宋" panose="02010609060101010101" charset="-122"/>
            </a:endParaRPr>
          </a:p>
        </p:txBody>
      </p:sp>
      <p:pic>
        <p:nvPicPr>
          <p:cNvPr id="2" name="图片 1"/>
          <p:cNvPicPr>
            <a:picLocks noChangeAspect="1"/>
          </p:cNvPicPr>
          <p:nvPr/>
        </p:nvPicPr>
        <p:blipFill>
          <a:blip r:embed="rId5"/>
          <a:stretch>
            <a:fillRect/>
          </a:stretch>
        </p:blipFill>
        <p:spPr>
          <a:xfrm>
            <a:off x="7381626" y="4856640"/>
            <a:ext cx="1133333" cy="523810"/>
          </a:xfrm>
          <a:prstGeom prst="rect">
            <a:avLst/>
          </a:prstGeom>
        </p:spPr>
      </p:pic>
      <p:pic>
        <p:nvPicPr>
          <p:cNvPr id="7" name="图片 6"/>
          <p:cNvPicPr>
            <a:picLocks noChangeAspect="1"/>
          </p:cNvPicPr>
          <p:nvPr/>
        </p:nvPicPr>
        <p:blipFill>
          <a:blip r:embed="rId6"/>
          <a:stretch>
            <a:fillRect/>
          </a:stretch>
        </p:blipFill>
        <p:spPr>
          <a:xfrm>
            <a:off x="3175080" y="4474787"/>
            <a:ext cx="704762" cy="657143"/>
          </a:xfrm>
          <a:prstGeom prst="rect">
            <a:avLst/>
          </a:prstGeom>
        </p:spPr>
      </p:pic>
      <p:sp>
        <p:nvSpPr>
          <p:cNvPr id="18" name="右箭头 17"/>
          <p:cNvSpPr/>
          <p:nvPr/>
        </p:nvSpPr>
        <p:spPr>
          <a:xfrm rot="5400000">
            <a:off x="3517158" y="4545942"/>
            <a:ext cx="184748" cy="124641"/>
          </a:xfrm>
          <a:prstGeom prst="rightArrow">
            <a:avLst/>
          </a:prstGeom>
          <a:noFill/>
          <a:ln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cs typeface="仿宋" panose="02010609060101010101" charset="-122"/>
            </a:endParaRPr>
          </a:p>
        </p:txBody>
      </p:sp>
      <p:sp>
        <p:nvSpPr>
          <p:cNvPr id="19" name="右箭头 18"/>
          <p:cNvSpPr/>
          <p:nvPr/>
        </p:nvSpPr>
        <p:spPr>
          <a:xfrm rot="5400000">
            <a:off x="8028509" y="4754226"/>
            <a:ext cx="131269" cy="70926"/>
          </a:xfrm>
          <a:prstGeom prst="rightArrow">
            <a:avLst/>
          </a:prstGeom>
          <a:noFill/>
          <a:ln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cs typeface="仿宋" panose="02010609060101010101" charset="-122"/>
            </a:endParaRPr>
          </a:p>
        </p:txBody>
      </p:sp>
      <p:pic>
        <p:nvPicPr>
          <p:cNvPr id="8" name="图片 7"/>
          <p:cNvPicPr>
            <a:picLocks noChangeAspect="1"/>
          </p:cNvPicPr>
          <p:nvPr/>
        </p:nvPicPr>
        <p:blipFill>
          <a:blip r:embed="rId7"/>
          <a:stretch>
            <a:fillRect/>
          </a:stretch>
        </p:blipFill>
        <p:spPr>
          <a:xfrm>
            <a:off x="4343502" y="1542799"/>
            <a:ext cx="1297586" cy="4561699"/>
          </a:xfrm>
          <a:prstGeom prst="rect">
            <a:avLst/>
          </a:prstGeom>
        </p:spPr>
      </p:pic>
      <p:sp>
        <p:nvSpPr>
          <p:cNvPr id="9" name="右箭头 8"/>
          <p:cNvSpPr/>
          <p:nvPr/>
        </p:nvSpPr>
        <p:spPr>
          <a:xfrm>
            <a:off x="4100592" y="4306813"/>
            <a:ext cx="184488" cy="121837"/>
          </a:xfrm>
          <a:prstGeom prst="rightArrow">
            <a:avLst/>
          </a:prstGeom>
          <a:noFill/>
          <a:ln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cs typeface="仿宋" panose="02010609060101010101" charset="-122"/>
            </a:endParaRPr>
          </a:p>
        </p:txBody>
      </p:sp>
      <p:sp>
        <p:nvSpPr>
          <p:cNvPr id="1033" name="Rectangle 8"/>
          <p:cNvSpPr>
            <a:spLocks noChangeArrowheads="1"/>
          </p:cNvSpPr>
          <p:nvPr/>
        </p:nvSpPr>
        <p:spPr bwMode="auto">
          <a:xfrm>
            <a:off x="5712418" y="5446516"/>
            <a:ext cx="6403282" cy="1263650"/>
          </a:xfrm>
          <a:prstGeom prst="rect">
            <a:avLst/>
          </a:prstGeom>
        </p:spPr>
        <p:style>
          <a:lnRef idx="1">
            <a:schemeClr val="accent4"/>
          </a:lnRef>
          <a:fillRef idx="3">
            <a:schemeClr val="accent4"/>
          </a:fillRef>
          <a:effectRef idx="2">
            <a:schemeClr val="accent4"/>
          </a:effectRef>
          <a:fontRef idx="minor">
            <a:schemeClr val="lt1"/>
          </a:fontRef>
        </p:style>
        <p:txBody>
          <a:bodyPr wrap="square" lIns="72000" tIns="72000" rIns="72000" bIns="72000">
            <a:spAutoFit/>
            <a:flatTx/>
          </a:bodyPr>
          <a:lstStyle/>
          <a:p>
            <a:pPr>
              <a:lnSpc>
                <a:spcPct val="125000"/>
              </a:lnSpc>
              <a:spcBef>
                <a:spcPct val="20000"/>
              </a:spcBef>
              <a:defRPr/>
            </a:pPr>
            <a:r>
              <a:rPr lang="zh-CN" altLang="en-US" sz="1400" b="1" dirty="0">
                <a:solidFill>
                  <a:schemeClr val="tx1"/>
                </a:solidFill>
                <a:latin typeface="微软雅黑" panose="020B0503020204020204" charset="-122"/>
                <a:ea typeface="微软雅黑" panose="020B0503020204020204" charset="-122"/>
                <a:cs typeface="仿宋" panose="02010609060101010101" charset="-122"/>
              </a:rPr>
              <a:t>中英文扩展：基于中英文主题词典及机器翻译技术，为您拓展英文关键词检索，帮助您获得更加全面的检索结果；</a:t>
            </a:r>
            <a:endParaRPr lang="en-US" altLang="zh-CN" sz="1400" b="1" dirty="0">
              <a:solidFill>
                <a:schemeClr val="tx1"/>
              </a:solidFill>
              <a:latin typeface="微软雅黑" panose="020B0503020204020204" charset="-122"/>
              <a:ea typeface="微软雅黑" panose="020B0503020204020204" charset="-122"/>
              <a:cs typeface="仿宋" panose="02010609060101010101" charset="-122"/>
            </a:endParaRPr>
          </a:p>
          <a:p>
            <a:pPr>
              <a:lnSpc>
                <a:spcPct val="125000"/>
              </a:lnSpc>
              <a:spcBef>
                <a:spcPct val="20000"/>
              </a:spcBef>
              <a:defRPr/>
            </a:pPr>
            <a:r>
              <a:rPr lang="zh-CN" altLang="en-US" sz="1400" b="1" dirty="0">
                <a:solidFill>
                  <a:schemeClr val="tx1"/>
                </a:solidFill>
                <a:latin typeface="微软雅黑" panose="020B0503020204020204" charset="-122"/>
                <a:ea typeface="微软雅黑" panose="020B0503020204020204" charset="-122"/>
                <a:cs typeface="仿宋" panose="02010609060101010101" charset="-122"/>
              </a:rPr>
              <a:t>主题词扩展：基于超级主题词表，为您扩展同义词下位词检索帮助您获得更加全面的检索结果。</a:t>
            </a:r>
            <a:endParaRPr lang="zh-CN" altLang="en-US" sz="1400" b="1" dirty="0">
              <a:solidFill>
                <a:schemeClr val="tx1"/>
              </a:solidFill>
              <a:latin typeface="微软雅黑" panose="020B0503020204020204" charset="-122"/>
              <a:ea typeface="微软雅黑" panose="020B0503020204020204" charset="-122"/>
              <a:cs typeface="仿宋" panose="02010609060101010101" charset="-122"/>
            </a:endParaRPr>
          </a:p>
        </p:txBody>
      </p:sp>
      <p:sp>
        <p:nvSpPr>
          <p:cNvPr id="95" name="五边形 94"/>
          <p:cNvSpPr/>
          <p:nvPr>
            <p:custDataLst>
              <p:tags r:id="rId8"/>
            </p:custDataLst>
          </p:nvPr>
        </p:nvSpPr>
        <p:spPr>
          <a:xfrm>
            <a:off x="131235" y="1052150"/>
            <a:ext cx="1340531" cy="432880"/>
          </a:xfrm>
          <a:prstGeom prst="homePlate">
            <a:avLst/>
          </a:prstGeom>
          <a:solidFill>
            <a:srgbClr val="FFC000"/>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万方智搜</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11" name="文本框 10"/>
          <p:cNvSpPr txBox="1"/>
          <p:nvPr/>
        </p:nvSpPr>
        <p:spPr>
          <a:xfrm>
            <a:off x="115994" y="855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250" fill="hold"/>
                                        <p:tgtEl>
                                          <p:spTgt spid="7"/>
                                        </p:tgtEl>
                                        <p:attrNameLst>
                                          <p:attrName>ppt_x</p:attrName>
                                        </p:attrNameLst>
                                      </p:cBhvr>
                                      <p:tavLst>
                                        <p:tav tm="0">
                                          <p:val>
                                            <p:strVal val="#ppt_x"/>
                                          </p:val>
                                        </p:tav>
                                        <p:tav tm="100000">
                                          <p:val>
                                            <p:strVal val="#ppt_x"/>
                                          </p:val>
                                        </p:tav>
                                      </p:tavLst>
                                    </p:anim>
                                    <p:anim calcmode="lin" valueType="num">
                                      <p:cBhvr additive="base">
                                        <p:cTn id="16" dur="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25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50"/>
                                        <p:tgtEl>
                                          <p:spTgt spid="8"/>
                                        </p:tgtEl>
                                      </p:cBhvr>
                                    </p:animEffect>
                                    <p:anim calcmode="lin" valueType="num">
                                      <p:cBhvr>
                                        <p:cTn id="31" dur="250" fill="hold"/>
                                        <p:tgtEl>
                                          <p:spTgt spid="8"/>
                                        </p:tgtEl>
                                        <p:attrNameLst>
                                          <p:attrName>ppt_x</p:attrName>
                                        </p:attrNameLst>
                                      </p:cBhvr>
                                      <p:tavLst>
                                        <p:tav tm="0">
                                          <p:val>
                                            <p:strVal val="#ppt_x"/>
                                          </p:val>
                                        </p:tav>
                                        <p:tav tm="100000">
                                          <p:val>
                                            <p:strVal val="#ppt_x"/>
                                          </p:val>
                                        </p:tav>
                                      </p:tavLst>
                                    </p:anim>
                                    <p:anim calcmode="lin" valueType="num">
                                      <p:cBhvr>
                                        <p:cTn id="32"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5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ppt_x"/>
                                          </p:val>
                                        </p:tav>
                                        <p:tav tm="100000">
                                          <p:val>
                                            <p:strVal val="#ppt_x"/>
                                          </p:val>
                                        </p:tav>
                                      </p:tavLst>
                                    </p:anim>
                                    <p:anim calcmode="lin" valueType="num">
                                      <p:cBhvr additive="base">
                                        <p:cTn id="4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250" fill="hold"/>
                                        <p:tgtEl>
                                          <p:spTgt spid="13"/>
                                        </p:tgtEl>
                                        <p:attrNameLst>
                                          <p:attrName>ppt_x</p:attrName>
                                        </p:attrNameLst>
                                      </p:cBhvr>
                                      <p:tavLst>
                                        <p:tav tm="0">
                                          <p:val>
                                            <p:strVal val="#ppt_x"/>
                                          </p:val>
                                        </p:tav>
                                        <p:tav tm="100000">
                                          <p:val>
                                            <p:strVal val="#ppt_x"/>
                                          </p:val>
                                        </p:tav>
                                      </p:tavLst>
                                    </p:anim>
                                    <p:anim calcmode="lin" valueType="num">
                                      <p:cBhvr additive="base">
                                        <p:cTn id="49" dur="2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up)">
                                      <p:cBhvr>
                                        <p:cTn id="54" dur="25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033"/>
                                        </p:tgtEl>
                                        <p:attrNameLst>
                                          <p:attrName>style.visibility</p:attrName>
                                        </p:attrNameLst>
                                      </p:cBhvr>
                                      <p:to>
                                        <p:strVal val="visible"/>
                                      </p:to>
                                    </p:set>
                                    <p:animEffect transition="in" filter="fade">
                                      <p:cBhvr>
                                        <p:cTn id="59" dur="250"/>
                                        <p:tgtEl>
                                          <p:spTgt spid="1033"/>
                                        </p:tgtEl>
                                      </p:cBhvr>
                                    </p:animEffect>
                                    <p:anim calcmode="lin" valueType="num">
                                      <p:cBhvr>
                                        <p:cTn id="60" dur="250" fill="hold"/>
                                        <p:tgtEl>
                                          <p:spTgt spid="1033"/>
                                        </p:tgtEl>
                                        <p:attrNameLst>
                                          <p:attrName>ppt_x</p:attrName>
                                        </p:attrNameLst>
                                      </p:cBhvr>
                                      <p:tavLst>
                                        <p:tav tm="0">
                                          <p:val>
                                            <p:strVal val="#ppt_x"/>
                                          </p:val>
                                        </p:tav>
                                        <p:tav tm="100000">
                                          <p:val>
                                            <p:strVal val="#ppt_x"/>
                                          </p:val>
                                        </p:tav>
                                      </p:tavLst>
                                    </p:anim>
                                    <p:anim calcmode="lin" valueType="num">
                                      <p:cBhvr>
                                        <p:cTn id="61" dur="250" fill="hold"/>
                                        <p:tgtEl>
                                          <p:spTgt spid="10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bldLvl="0" animBg="1"/>
      <p:bldP spid="13" grpId="0" bldLvl="0" animBg="1"/>
      <p:bldP spid="18" grpId="0" bldLvl="0" animBg="1"/>
      <p:bldP spid="19" grpId="0" bldLvl="0" animBg="1"/>
      <p:bldP spid="9" grpId="0" bldLvl="0" animBg="1"/>
      <p:bldP spid="1033"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3633166" y="1775519"/>
            <a:ext cx="7916094" cy="4665457"/>
          </a:xfrm>
          <a:prstGeom prst="rect">
            <a:avLst/>
          </a:prstGeom>
        </p:spPr>
      </p:pic>
      <p:pic>
        <p:nvPicPr>
          <p:cNvPr id="3" name="图片 2"/>
          <p:cNvPicPr>
            <a:picLocks noChangeAspect="1"/>
          </p:cNvPicPr>
          <p:nvPr/>
        </p:nvPicPr>
        <p:blipFill>
          <a:blip r:embed="rId2"/>
          <a:stretch>
            <a:fillRect/>
          </a:stretch>
        </p:blipFill>
        <p:spPr>
          <a:xfrm>
            <a:off x="0" y="0"/>
            <a:ext cx="3471333" cy="643467"/>
          </a:xfrm>
          <a:prstGeom prst="rect">
            <a:avLst/>
          </a:prstGeom>
        </p:spPr>
      </p:pic>
      <p:pic>
        <p:nvPicPr>
          <p:cNvPr id="4" name="图片 3"/>
          <p:cNvPicPr>
            <a:picLocks noChangeAspect="1"/>
          </p:cNvPicPr>
          <p:nvPr/>
        </p:nvPicPr>
        <p:blipFill>
          <a:blip r:embed="rId3"/>
          <a:stretch>
            <a:fillRect/>
          </a:stretch>
        </p:blipFill>
        <p:spPr>
          <a:xfrm>
            <a:off x="2985347" y="-17145"/>
            <a:ext cx="9211733" cy="660400"/>
          </a:xfrm>
          <a:prstGeom prst="rect">
            <a:avLst/>
          </a:prstGeom>
        </p:spPr>
      </p:pic>
      <p:pic>
        <p:nvPicPr>
          <p:cNvPr id="5" name="图片 4"/>
          <p:cNvPicPr>
            <a:picLocks noChangeAspect="1"/>
          </p:cNvPicPr>
          <p:nvPr/>
        </p:nvPicPr>
        <p:blipFill>
          <a:blip r:embed="rId4"/>
          <a:stretch>
            <a:fillRect/>
          </a:stretch>
        </p:blipFill>
        <p:spPr>
          <a:xfrm>
            <a:off x="10473530" y="177409"/>
            <a:ext cx="1286933" cy="304800"/>
          </a:xfrm>
          <a:prstGeom prst="rect">
            <a:avLst/>
          </a:prstGeom>
        </p:spPr>
      </p:pic>
      <p:sp>
        <p:nvSpPr>
          <p:cNvPr id="38915" name="标题 1"/>
          <p:cNvSpPr>
            <a:spLocks noGrp="1"/>
          </p:cNvSpPr>
          <p:nvPr/>
        </p:nvSpPr>
        <p:spPr>
          <a:xfrm>
            <a:off x="2270760" y="594678"/>
            <a:ext cx="8229600" cy="11430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eaLnBrk="1" hangingPunct="1"/>
            <a:r>
              <a:rPr lang="zh-CN" altLang="en-US" sz="4000" b="1" dirty="0">
                <a:latin typeface="微软雅黑" panose="020B0503020204020204" charset="-122"/>
                <a:ea typeface="微软雅黑" panose="020B0503020204020204" charset="-122"/>
                <a:cs typeface="仿宋" panose="02010609060101010101" charset="-122"/>
              </a:rPr>
              <a:t>专业检索</a:t>
            </a:r>
            <a:endParaRPr lang="zh-CN" altLang="en-US" sz="4000" b="1" dirty="0">
              <a:latin typeface="微软雅黑" panose="020B0503020204020204" charset="-122"/>
              <a:ea typeface="微软雅黑" panose="020B0503020204020204" charset="-122"/>
              <a:cs typeface="仿宋" panose="02010609060101010101" charset="-122"/>
            </a:endParaRPr>
          </a:p>
        </p:txBody>
      </p:sp>
      <p:sp>
        <p:nvSpPr>
          <p:cNvPr id="10" name="左箭头 9"/>
          <p:cNvSpPr/>
          <p:nvPr/>
        </p:nvSpPr>
        <p:spPr>
          <a:xfrm>
            <a:off x="8733165" y="4482884"/>
            <a:ext cx="1025525" cy="285115"/>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atin typeface="仿宋" panose="02010609060101010101" charset="-122"/>
              <a:ea typeface="微软雅黑" panose="020B0503020204020204" charset="-122"/>
              <a:cs typeface="仿宋" panose="02010609060101010101" charset="-122"/>
            </a:endParaRPr>
          </a:p>
        </p:txBody>
      </p:sp>
      <p:pic>
        <p:nvPicPr>
          <p:cNvPr id="2" name="图片 1"/>
          <p:cNvPicPr>
            <a:picLocks noChangeAspect="1"/>
          </p:cNvPicPr>
          <p:nvPr/>
        </p:nvPicPr>
        <p:blipFill>
          <a:blip r:embed="rId5"/>
          <a:stretch>
            <a:fillRect/>
          </a:stretch>
        </p:blipFill>
        <p:spPr>
          <a:xfrm>
            <a:off x="1928515" y="3197529"/>
            <a:ext cx="6428571" cy="3057143"/>
          </a:xfrm>
          <a:prstGeom prst="rect">
            <a:avLst/>
          </a:prstGeom>
        </p:spPr>
      </p:pic>
      <p:pic>
        <p:nvPicPr>
          <p:cNvPr id="11" name="图片 10"/>
          <p:cNvPicPr>
            <a:picLocks noChangeAspect="1"/>
          </p:cNvPicPr>
          <p:nvPr/>
        </p:nvPicPr>
        <p:blipFill>
          <a:blip r:embed="rId6"/>
          <a:stretch>
            <a:fillRect/>
          </a:stretch>
        </p:blipFill>
        <p:spPr>
          <a:xfrm>
            <a:off x="2646680" y="2349501"/>
            <a:ext cx="8756650" cy="4348480"/>
          </a:xfrm>
          <a:prstGeom prst="rect">
            <a:avLst/>
          </a:prstGeom>
        </p:spPr>
      </p:pic>
      <p:sp>
        <p:nvSpPr>
          <p:cNvPr id="7" name="AutoShape 4"/>
          <p:cNvSpPr>
            <a:spLocks noChangeArrowheads="1"/>
          </p:cNvSpPr>
          <p:nvPr/>
        </p:nvSpPr>
        <p:spPr bwMode="auto">
          <a:xfrm>
            <a:off x="1045845" y="4382135"/>
            <a:ext cx="3201670" cy="1775460"/>
          </a:xfrm>
          <a:prstGeom prst="wedgeRectCallout">
            <a:avLst>
              <a:gd name="adj1" fmla="val -827"/>
              <a:gd name="adj2" fmla="val -49737"/>
            </a:avLst>
          </a:prstGeom>
        </p:spPr>
        <p:style>
          <a:lnRef idx="0">
            <a:schemeClr val="accent1"/>
          </a:lnRef>
          <a:fillRef idx="3">
            <a:schemeClr val="accent1"/>
          </a:fillRef>
          <a:effectRef idx="3">
            <a:schemeClr val="accent1"/>
          </a:effectRef>
          <a:fontRef idx="minor">
            <a:schemeClr val="lt1"/>
          </a:fontRef>
        </p:style>
        <p:txBody>
          <a:bodyPr lIns="126000" tIns="0" rIns="0" bIns="0" anchor="ctr"/>
          <a:lstStyle/>
          <a:p>
            <a:pPr>
              <a:defRPr/>
            </a:pPr>
            <a:r>
              <a:rPr lang="zh-CN" altLang="en-US" b="1" dirty="0">
                <a:solidFill>
                  <a:schemeClr val="bg1"/>
                </a:solidFill>
                <a:latin typeface="微软雅黑" panose="020B0503020204020204" charset="-122"/>
                <a:ea typeface="微软雅黑" panose="020B0503020204020204" charset="-122"/>
                <a:cs typeface="仿宋" panose="02010609060101010101" charset="-122"/>
              </a:rPr>
              <a:t>专业检索</a:t>
            </a:r>
            <a:endParaRPr lang="zh-CN" altLang="en-US" b="1" dirty="0">
              <a:solidFill>
                <a:schemeClr val="bg1"/>
              </a:solidFill>
              <a:latin typeface="微软雅黑" panose="020B0503020204020204" charset="-122"/>
              <a:ea typeface="微软雅黑" panose="020B0503020204020204" charset="-122"/>
              <a:cs typeface="仿宋" panose="02010609060101010101" charset="-122"/>
            </a:endParaRPr>
          </a:p>
          <a:p>
            <a:pPr>
              <a:defRPr/>
            </a:pPr>
            <a:r>
              <a:rPr lang="zh-CN" altLang="en-US" b="1" dirty="0">
                <a:solidFill>
                  <a:schemeClr val="bg1"/>
                </a:solidFill>
                <a:latin typeface="微软雅黑" panose="020B0503020204020204" charset="-122"/>
                <a:ea typeface="微软雅黑" panose="020B0503020204020204" charset="-122"/>
                <a:cs typeface="仿宋" panose="02010609060101010101" charset="-122"/>
              </a:rPr>
              <a:t>比高级检索功能更强大，但需要检索人员根据系统的检索语法编制检索式进行检索，适用于熟练掌握检索语言的专业检索人员。</a:t>
            </a:r>
            <a:endParaRPr lang="zh-CN" altLang="en-US" b="1" dirty="0">
              <a:solidFill>
                <a:schemeClr val="bg1"/>
              </a:solidFill>
              <a:latin typeface="微软雅黑" panose="020B0503020204020204" charset="-122"/>
              <a:ea typeface="微软雅黑" panose="020B0503020204020204" charset="-122"/>
              <a:cs typeface="仿宋" panose="02010609060101010101" charset="-122"/>
            </a:endParaRPr>
          </a:p>
        </p:txBody>
      </p:sp>
      <p:sp>
        <p:nvSpPr>
          <p:cNvPr id="95" name="五边形 94"/>
          <p:cNvSpPr/>
          <p:nvPr>
            <p:custDataLst>
              <p:tags r:id="rId7"/>
            </p:custDataLst>
          </p:nvPr>
        </p:nvSpPr>
        <p:spPr>
          <a:xfrm>
            <a:off x="131235" y="1052150"/>
            <a:ext cx="1340531" cy="432880"/>
          </a:xfrm>
          <a:prstGeom prst="homePlate">
            <a:avLst/>
          </a:prstGeom>
          <a:solidFill>
            <a:srgbClr val="FFC000"/>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万方智搜</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12" name="文本框 11"/>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7"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pic>
        <p:nvPicPr>
          <p:cNvPr id="2" name="图片 1"/>
          <p:cNvPicPr>
            <a:picLocks noChangeAspect="1"/>
          </p:cNvPicPr>
          <p:nvPr/>
        </p:nvPicPr>
        <p:blipFill>
          <a:blip r:embed="rId4"/>
          <a:stretch>
            <a:fillRect/>
          </a:stretch>
        </p:blipFill>
        <p:spPr>
          <a:xfrm>
            <a:off x="1437124" y="1760464"/>
            <a:ext cx="8364810" cy="5034436"/>
          </a:xfrm>
          <a:prstGeom prst="rect">
            <a:avLst/>
          </a:prstGeom>
        </p:spPr>
      </p:pic>
      <p:sp>
        <p:nvSpPr>
          <p:cNvPr id="39939" name="标题 1"/>
          <p:cNvSpPr>
            <a:spLocks noGrp="1"/>
          </p:cNvSpPr>
          <p:nvPr/>
        </p:nvSpPr>
        <p:spPr>
          <a:xfrm>
            <a:off x="1870710" y="581343"/>
            <a:ext cx="8229600" cy="11430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eaLnBrk="1" hangingPunct="1"/>
            <a:r>
              <a:rPr lang="zh-CN" altLang="en-US" sz="4000" b="1" dirty="0">
                <a:latin typeface="微软雅黑" panose="020B0503020204020204" charset="-122"/>
                <a:ea typeface="微软雅黑" panose="020B0503020204020204" charset="-122"/>
                <a:cs typeface="仿宋" panose="02010609060101010101" charset="-122"/>
              </a:rPr>
              <a:t>检索历史</a:t>
            </a:r>
            <a:endParaRPr lang="zh-CN" altLang="en-US" sz="4000" b="1" dirty="0">
              <a:latin typeface="微软雅黑" panose="020B0503020204020204" charset="-122"/>
              <a:ea typeface="微软雅黑" panose="020B0503020204020204" charset="-122"/>
              <a:cs typeface="仿宋" panose="02010609060101010101" charset="-122"/>
            </a:endParaRPr>
          </a:p>
        </p:txBody>
      </p:sp>
      <p:sp>
        <p:nvSpPr>
          <p:cNvPr id="7" name="AutoShape 4"/>
          <p:cNvSpPr>
            <a:spLocks noChangeArrowheads="1"/>
          </p:cNvSpPr>
          <p:nvPr/>
        </p:nvSpPr>
        <p:spPr bwMode="auto">
          <a:xfrm>
            <a:off x="159440" y="4538846"/>
            <a:ext cx="3312368" cy="1584176"/>
          </a:xfrm>
          <a:prstGeom prst="wedgeRectCallout">
            <a:avLst>
              <a:gd name="adj1" fmla="val -827"/>
              <a:gd name="adj2" fmla="val -49737"/>
            </a:avLst>
          </a:prstGeom>
        </p:spPr>
        <p:style>
          <a:lnRef idx="0">
            <a:schemeClr val="accent1"/>
          </a:lnRef>
          <a:fillRef idx="3">
            <a:schemeClr val="accent1"/>
          </a:fillRef>
          <a:effectRef idx="3">
            <a:schemeClr val="accent1"/>
          </a:effectRef>
          <a:fontRef idx="minor">
            <a:schemeClr val="lt1"/>
          </a:fontRef>
        </p:style>
        <p:txBody>
          <a:bodyPr lIns="126000" tIns="0" rIns="0" bIns="0" anchor="ctr"/>
          <a:lstStyle/>
          <a:p>
            <a:pPr>
              <a:defRPr/>
            </a:pP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rPr>
              <a:t>检索历史</a:t>
            </a:r>
            <a:endParaRPr lang="zh-CN" altLang="en-US" sz="2000" b="1" dirty="0">
              <a:solidFill>
                <a:schemeClr val="bg1"/>
              </a:solidFill>
              <a:latin typeface="微软雅黑" panose="020B0503020204020204" charset="-122"/>
              <a:ea typeface="微软雅黑" panose="020B0503020204020204" charset="-122"/>
              <a:cs typeface="微软雅黑" panose="020B0503020204020204" charset="-122"/>
            </a:endParaRPr>
          </a:p>
          <a:p>
            <a:pPr>
              <a:defRPr/>
            </a:pP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rPr>
              <a:t>系统自动为您保存检索历史</a:t>
            </a:r>
            <a:r>
              <a:rPr lang="en-US" altLang="zh-CN" sz="2000" b="1" dirty="0">
                <a:solidFill>
                  <a:schemeClr val="bg1"/>
                </a:solidFill>
                <a:latin typeface="微软雅黑" panose="020B0503020204020204" charset="-122"/>
                <a:ea typeface="微软雅黑" panose="020B0503020204020204" charset="-122"/>
                <a:cs typeface="微软雅黑" panose="020B0503020204020204" charset="-122"/>
              </a:rPr>
              <a:t>30</a:t>
            </a: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rPr>
              <a:t>天，可批量导出，自主删除检索历史，方便管理。</a:t>
            </a:r>
            <a:endParaRPr lang="zh-CN" altLang="en-US" sz="20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95" name="五边形 94"/>
          <p:cNvSpPr/>
          <p:nvPr>
            <p:custDataLst>
              <p:tags r:id="rId5"/>
            </p:custDataLst>
          </p:nvPr>
        </p:nvSpPr>
        <p:spPr>
          <a:xfrm>
            <a:off x="131235" y="1052150"/>
            <a:ext cx="1340531" cy="432880"/>
          </a:xfrm>
          <a:prstGeom prst="homePlate">
            <a:avLst/>
          </a:prstGeom>
          <a:solidFill>
            <a:srgbClr val="FFC000"/>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万方智搜</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12" name="文本框 11"/>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ppt_x"/>
                                          </p:val>
                                        </p:tav>
                                        <p:tav tm="100000">
                                          <p:val>
                                            <p:strVal val="#ppt_x"/>
                                          </p:val>
                                        </p:tav>
                                      </p:tavLst>
                                    </p:anim>
                                    <p:anim calcmode="lin" valueType="num">
                                      <p:cBhvr additive="base">
                                        <p:cTn id="8" dur="2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sp>
        <p:nvSpPr>
          <p:cNvPr id="14" name="Rectangle 12"/>
          <p:cNvSpPr>
            <a:spLocks noChangeArrowheads="1"/>
          </p:cNvSpPr>
          <p:nvPr/>
        </p:nvSpPr>
        <p:spPr bwMode="auto">
          <a:xfrm>
            <a:off x="421640" y="2713673"/>
            <a:ext cx="2276475" cy="431800"/>
          </a:xfrm>
          <a:prstGeom prst="rect">
            <a:avLst/>
          </a:prstGeom>
          <a:noFill/>
          <a:ln w="9525">
            <a:noFill/>
            <a:miter lim="800000"/>
          </a:ln>
        </p:spPr>
        <p:txBody>
          <a:bodyPr wrap="none" anchor="ctr">
            <a:scene3d>
              <a:camera prst="orthographicFront"/>
              <a:lightRig rig="threePt" dir="t"/>
            </a:scene3d>
          </a:bodyPr>
          <a:lstStyle/>
          <a:p>
            <a:r>
              <a:rPr lang="en-US" altLang="zh-CN" sz="3000" b="1">
                <a:solidFill>
                  <a:srgbClr val="5B9B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1.</a:t>
            </a:r>
            <a:r>
              <a:rPr lang="zh-CN" altLang="en-US" sz="3000" b="1">
                <a:solidFill>
                  <a:srgbClr val="5B9B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相关度排序 </a:t>
            </a:r>
            <a:endParaRPr lang="zh-CN" altLang="en-US" sz="3000" b="1">
              <a:solidFill>
                <a:srgbClr val="5B9B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endParaRPr>
          </a:p>
        </p:txBody>
      </p:sp>
      <p:sp>
        <p:nvSpPr>
          <p:cNvPr id="16" name="Rectangle 12"/>
          <p:cNvSpPr>
            <a:spLocks noChangeArrowheads="1"/>
          </p:cNvSpPr>
          <p:nvPr/>
        </p:nvSpPr>
        <p:spPr bwMode="auto">
          <a:xfrm>
            <a:off x="762635" y="2985770"/>
            <a:ext cx="2276475" cy="887095"/>
          </a:xfrm>
          <a:prstGeom prst="rect">
            <a:avLst/>
          </a:prstGeom>
          <a:noFill/>
          <a:ln w="9525">
            <a:noFill/>
            <a:miter lim="800000"/>
          </a:ln>
        </p:spPr>
        <p:txBody>
          <a:bodyPr wrap="none" anchor="ctr">
            <a:scene3d>
              <a:camera prst="orthographicFront"/>
              <a:lightRig rig="threePt" dir="t"/>
            </a:scene3d>
          </a:bodyPr>
          <a:lstStyle/>
          <a:p>
            <a:r>
              <a:rPr lang="zh-CN" sz="20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得到相关度最高的文献 </a:t>
            </a:r>
            <a:endParaRPr lang="zh-CN" sz="20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sp>
        <p:nvSpPr>
          <p:cNvPr id="17" name="Rectangle 12"/>
          <p:cNvSpPr>
            <a:spLocks noChangeArrowheads="1"/>
          </p:cNvSpPr>
          <p:nvPr/>
        </p:nvSpPr>
        <p:spPr bwMode="auto">
          <a:xfrm>
            <a:off x="377825" y="4902518"/>
            <a:ext cx="2276475" cy="431800"/>
          </a:xfrm>
          <a:prstGeom prst="rect">
            <a:avLst/>
          </a:prstGeom>
          <a:noFill/>
          <a:ln w="9525">
            <a:noFill/>
            <a:miter lim="800000"/>
          </a:ln>
        </p:spPr>
        <p:txBody>
          <a:bodyPr wrap="none" anchor="ctr">
            <a:scene3d>
              <a:camera prst="orthographicFront"/>
              <a:lightRig rig="threePt" dir="t"/>
            </a:scene3d>
          </a:bodyPr>
          <a:lstStyle/>
          <a:p>
            <a:r>
              <a:rPr lang="en-US" altLang="zh-CN" sz="3000" b="1">
                <a:solidFill>
                  <a:srgbClr val="5B9BD5"/>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3.</a:t>
            </a:r>
            <a:r>
              <a:rPr lang="zh-CN" altLang="en-US" sz="3000" b="1">
                <a:solidFill>
                  <a:srgbClr val="5B9BD5"/>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被引用频次排序 </a:t>
            </a:r>
            <a:endParaRPr lang="zh-CN" altLang="en-US" sz="3000" b="1">
              <a:solidFill>
                <a:srgbClr val="5B9BD5"/>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sp>
        <p:nvSpPr>
          <p:cNvPr id="18" name="Rectangle 12"/>
          <p:cNvSpPr>
            <a:spLocks noChangeArrowheads="1"/>
          </p:cNvSpPr>
          <p:nvPr/>
        </p:nvSpPr>
        <p:spPr bwMode="auto">
          <a:xfrm>
            <a:off x="709295" y="5309235"/>
            <a:ext cx="2276475" cy="887095"/>
          </a:xfrm>
          <a:prstGeom prst="rect">
            <a:avLst/>
          </a:prstGeom>
          <a:noFill/>
          <a:ln w="9525">
            <a:noFill/>
            <a:miter lim="800000"/>
          </a:ln>
        </p:spPr>
        <p:txBody>
          <a:bodyPr wrap="none" anchor="ctr">
            <a:scene3d>
              <a:camera prst="orthographicFront"/>
              <a:lightRig rig="threePt" dir="t"/>
            </a:scene3d>
          </a:bodyPr>
          <a:lstStyle/>
          <a:p>
            <a:r>
              <a:rPr lang="zh-CN" sz="20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得到被引次数最高</a:t>
            </a:r>
            <a:endParaRPr lang="zh-CN" sz="20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r>
              <a:rPr lang="zh-CN" sz="20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的权威文献</a:t>
            </a:r>
            <a:endParaRPr lang="zh-CN" sz="20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sp>
        <p:nvSpPr>
          <p:cNvPr id="19" name="Rectangle 12"/>
          <p:cNvSpPr>
            <a:spLocks noChangeArrowheads="1"/>
          </p:cNvSpPr>
          <p:nvPr/>
        </p:nvSpPr>
        <p:spPr bwMode="auto">
          <a:xfrm>
            <a:off x="392430" y="3740468"/>
            <a:ext cx="2276475" cy="431800"/>
          </a:xfrm>
          <a:prstGeom prst="rect">
            <a:avLst/>
          </a:prstGeom>
          <a:noFill/>
          <a:ln w="9525">
            <a:noFill/>
            <a:miter lim="800000"/>
          </a:ln>
        </p:spPr>
        <p:txBody>
          <a:bodyPr wrap="none" anchor="ctr">
            <a:scene3d>
              <a:camera prst="orthographicFront"/>
              <a:lightRig rig="threePt" dir="t"/>
            </a:scene3d>
          </a:bodyPr>
          <a:lstStyle/>
          <a:p>
            <a:r>
              <a:rPr lang="en-US" altLang="zh-CN" sz="3000" b="1">
                <a:solidFill>
                  <a:srgbClr val="5B9BD5"/>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2.</a:t>
            </a:r>
            <a:r>
              <a:rPr lang="zh-CN" altLang="en-US" sz="3000" b="1">
                <a:solidFill>
                  <a:srgbClr val="5B9BD5"/>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出版时间排序 </a:t>
            </a:r>
            <a:endParaRPr lang="zh-CN" altLang="en-US" sz="3000" b="1">
              <a:solidFill>
                <a:srgbClr val="5B9BD5"/>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sp>
        <p:nvSpPr>
          <p:cNvPr id="20" name="Rectangle 12"/>
          <p:cNvSpPr>
            <a:spLocks noChangeArrowheads="1"/>
          </p:cNvSpPr>
          <p:nvPr/>
        </p:nvSpPr>
        <p:spPr bwMode="auto">
          <a:xfrm>
            <a:off x="701040" y="4043045"/>
            <a:ext cx="2276475" cy="887095"/>
          </a:xfrm>
          <a:prstGeom prst="rect">
            <a:avLst/>
          </a:prstGeom>
          <a:noFill/>
          <a:ln w="9525">
            <a:noFill/>
            <a:miter lim="800000"/>
          </a:ln>
        </p:spPr>
        <p:txBody>
          <a:bodyPr wrap="none" anchor="ctr">
            <a:scene3d>
              <a:camera prst="orthographicFront"/>
              <a:lightRig rig="threePt" dir="t"/>
            </a:scene3d>
          </a:bodyPr>
          <a:lstStyle/>
          <a:p>
            <a:pPr algn="l"/>
            <a:r>
              <a:rPr lang="zh-CN" sz="20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得到最新发表</a:t>
            </a:r>
            <a:r>
              <a:rPr lang="zh-CN" sz="20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文献</a:t>
            </a:r>
            <a:endParaRPr lang="zh-CN" sz="20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pic>
        <p:nvPicPr>
          <p:cNvPr id="21" name="图片 20"/>
          <p:cNvPicPr>
            <a:picLocks noChangeAspect="1"/>
          </p:cNvPicPr>
          <p:nvPr/>
        </p:nvPicPr>
        <p:blipFill>
          <a:blip r:embed="rId4"/>
          <a:stretch>
            <a:fillRect/>
          </a:stretch>
        </p:blipFill>
        <p:spPr>
          <a:xfrm>
            <a:off x="4597400" y="1014730"/>
            <a:ext cx="7163435" cy="2707640"/>
          </a:xfrm>
          <a:prstGeom prst="rect">
            <a:avLst/>
          </a:prstGeom>
        </p:spPr>
      </p:pic>
      <p:pic>
        <p:nvPicPr>
          <p:cNvPr id="23" name="图片 22"/>
          <p:cNvPicPr>
            <a:picLocks noChangeAspect="1"/>
          </p:cNvPicPr>
          <p:nvPr/>
        </p:nvPicPr>
        <p:blipFill>
          <a:blip r:embed="rId5"/>
          <a:stretch>
            <a:fillRect/>
          </a:stretch>
        </p:blipFill>
        <p:spPr>
          <a:xfrm>
            <a:off x="4445000" y="1852930"/>
            <a:ext cx="6918325" cy="3417570"/>
          </a:xfrm>
          <a:prstGeom prst="rect">
            <a:avLst/>
          </a:prstGeom>
        </p:spPr>
      </p:pic>
      <p:pic>
        <p:nvPicPr>
          <p:cNvPr id="22" name="图片 21"/>
          <p:cNvPicPr>
            <a:picLocks noChangeAspect="1"/>
          </p:cNvPicPr>
          <p:nvPr/>
        </p:nvPicPr>
        <p:blipFill>
          <a:blip r:embed="rId6"/>
          <a:stretch>
            <a:fillRect/>
          </a:stretch>
        </p:blipFill>
        <p:spPr>
          <a:xfrm>
            <a:off x="4521200" y="3145790"/>
            <a:ext cx="7315835" cy="3174365"/>
          </a:xfrm>
          <a:prstGeom prst="rect">
            <a:avLst/>
          </a:prstGeom>
        </p:spPr>
      </p:pic>
      <p:sp>
        <p:nvSpPr>
          <p:cNvPr id="95" name="五边形 94"/>
          <p:cNvSpPr/>
          <p:nvPr>
            <p:custDataLst>
              <p:tags r:id="rId7"/>
            </p:custDataLst>
          </p:nvPr>
        </p:nvSpPr>
        <p:spPr>
          <a:xfrm>
            <a:off x="131235" y="1052150"/>
            <a:ext cx="1340531" cy="432880"/>
          </a:xfrm>
          <a:prstGeom prst="homePlate">
            <a:avLst/>
          </a:prstGeom>
          <a:solidFill>
            <a:srgbClr val="FFC000"/>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万方智搜</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39939" name="标题 1"/>
          <p:cNvSpPr>
            <a:spLocks noGrp="1"/>
          </p:cNvSpPr>
          <p:nvPr/>
        </p:nvSpPr>
        <p:spPr>
          <a:xfrm>
            <a:off x="131445" y="1784985"/>
            <a:ext cx="3622040" cy="696595"/>
          </a:xfrm>
          <a:prstGeom prst="rect">
            <a:avLst/>
          </a:prstGeom>
          <a:noFill/>
          <a:ln w="9525">
            <a:noFill/>
            <a:miter lim="800000"/>
          </a:ln>
        </p:spPr>
        <p:txBody>
          <a:bodyPr vert="horz" wrap="square" lIns="91440" tIns="45720" rIns="91440" bIns="45720" numCol="1" anchor="ctr" anchorCtr="0" compatLnSpc="1">
            <a:scene3d>
              <a:camera prst="orthographicFront"/>
              <a:lightRig rig="threePt" dir="t"/>
            </a:scene3d>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eaLnBrk="1" hangingPunct="1"/>
            <a:r>
              <a:rPr lang="zh-CN" altLang="en-US" sz="3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仿宋" panose="02010609060101010101" charset="-122"/>
              </a:rPr>
              <a:t>智能排序</a:t>
            </a:r>
            <a:endParaRPr lang="zh-CN" altLang="en-US" sz="3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仿宋" panose="02010609060101010101" charset="-122"/>
            </a:endParaRPr>
          </a:p>
        </p:txBody>
      </p:sp>
      <p:sp>
        <p:nvSpPr>
          <p:cNvPr id="12" name="文本框 11"/>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grpSp>
        <p:nvGrpSpPr>
          <p:cNvPr id="2" name="组合 1"/>
          <p:cNvGrpSpPr/>
          <p:nvPr/>
        </p:nvGrpSpPr>
        <p:grpSpPr>
          <a:xfrm>
            <a:off x="4035614" y="868715"/>
            <a:ext cx="7702350" cy="6858000"/>
            <a:chOff x="107504" y="908720"/>
            <a:chExt cx="7702350" cy="6858000"/>
          </a:xfrm>
        </p:grpSpPr>
        <p:pic>
          <p:nvPicPr>
            <p:cNvPr id="7" name="图片 6"/>
            <p:cNvPicPr>
              <a:picLocks noChangeAspect="1"/>
            </p:cNvPicPr>
            <p:nvPr/>
          </p:nvPicPr>
          <p:blipFill>
            <a:blip r:embed="rId4"/>
            <a:stretch>
              <a:fillRect/>
            </a:stretch>
          </p:blipFill>
          <p:spPr>
            <a:xfrm>
              <a:off x="107504" y="908720"/>
              <a:ext cx="7702350" cy="6858000"/>
            </a:xfrm>
            <a:prstGeom prst="rect">
              <a:avLst/>
            </a:prstGeom>
          </p:spPr>
        </p:pic>
        <p:pic>
          <p:nvPicPr>
            <p:cNvPr id="8" name="图片 7"/>
            <p:cNvPicPr>
              <a:picLocks noChangeAspect="1"/>
            </p:cNvPicPr>
            <p:nvPr/>
          </p:nvPicPr>
          <p:blipFill>
            <a:blip r:embed="rId5"/>
            <a:stretch>
              <a:fillRect/>
            </a:stretch>
          </p:blipFill>
          <p:spPr>
            <a:xfrm>
              <a:off x="4499992" y="1064578"/>
              <a:ext cx="1400000" cy="276190"/>
            </a:xfrm>
            <a:prstGeom prst="rect">
              <a:avLst/>
            </a:prstGeom>
          </p:spPr>
        </p:pic>
      </p:grpSp>
      <p:sp>
        <p:nvSpPr>
          <p:cNvPr id="13" name="Text Placeholder 19"/>
          <p:cNvSpPr txBox="1"/>
          <p:nvPr/>
        </p:nvSpPr>
        <p:spPr bwMode="black">
          <a:xfrm>
            <a:off x="1073785" y="1627505"/>
            <a:ext cx="2235200" cy="553720"/>
          </a:xfrm>
          <a:prstGeom prst="rect">
            <a:avLst/>
          </a:prstGeom>
          <a:noFill/>
          <a:ln w="9525">
            <a:noFill/>
            <a:miter lim="800000"/>
          </a:ln>
        </p:spPr>
        <p:txBody>
          <a:bodyPr wrap="square" lIns="0" tIns="0" rIns="0" bIns="0">
            <a:spAutoFit/>
            <a:scene3d>
              <a:camera prst="orthographicFront"/>
              <a:lightRig rig="threePt" dir="t"/>
            </a:scene3d>
          </a:bodyPr>
          <a:lstStyle/>
          <a:p>
            <a:pPr marL="384175" indent="-384175">
              <a:lnSpc>
                <a:spcPct val="90000"/>
              </a:lnSpc>
              <a:spcBef>
                <a:spcPts val="700"/>
              </a:spcBef>
            </a:pPr>
            <a:r>
              <a:rPr lang="zh-CN" altLang="en-US" sz="40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仿宋" panose="02010609060101010101" charset="-122"/>
              </a:rPr>
              <a:t>自动聚类</a:t>
            </a:r>
            <a:endParaRPr lang="zh-CN" altLang="en-US" sz="40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仿宋" panose="02010609060101010101" charset="-122"/>
            </a:endParaRPr>
          </a:p>
        </p:txBody>
      </p:sp>
      <p:sp>
        <p:nvSpPr>
          <p:cNvPr id="9" name="AutoShape 1"/>
          <p:cNvSpPr>
            <a:spLocks noChangeArrowheads="1"/>
          </p:cNvSpPr>
          <p:nvPr/>
        </p:nvSpPr>
        <p:spPr bwMode="auto">
          <a:xfrm>
            <a:off x="2058670" y="2503805"/>
            <a:ext cx="1783715" cy="506730"/>
          </a:xfrm>
          <a:prstGeom prst="wedgeRectCallout">
            <a:avLst>
              <a:gd name="adj1" fmla="val 72570"/>
              <a:gd name="adj2" fmla="val 17669"/>
            </a:avLst>
          </a:prstGeom>
          <a:solidFill>
            <a:srgbClr val="00B050"/>
          </a:solidFill>
          <a:ln>
            <a:noFill/>
          </a:ln>
        </p:spPr>
        <p:style>
          <a:lnRef idx="2">
            <a:schemeClr val="accent3">
              <a:shade val="50000"/>
            </a:schemeClr>
          </a:lnRef>
          <a:fillRef idx="1">
            <a:schemeClr val="accent3"/>
          </a:fillRef>
          <a:effectRef idx="0">
            <a:schemeClr val="accent3"/>
          </a:effectRef>
          <a:fontRef idx="minor">
            <a:schemeClr val="lt1"/>
          </a:fontRef>
        </p:style>
        <p:txBody>
          <a:bodyPr/>
          <a:lstStyle/>
          <a:p>
            <a:pPr algn="ctr">
              <a:defRPr/>
            </a:pPr>
            <a:r>
              <a:rPr lang="zh-CN" altLang="en-US" sz="2000" b="1" dirty="0">
                <a:solidFill>
                  <a:schemeClr val="bg1"/>
                </a:solidFill>
                <a:latin typeface="微软雅黑" panose="020B0503020204020204" charset="-122"/>
                <a:ea typeface="微软雅黑" panose="020B0503020204020204" charset="-122"/>
                <a:cs typeface="仿宋" panose="02010609060101010101" charset="-122"/>
              </a:rPr>
              <a:t>资源类型聚类</a:t>
            </a:r>
            <a:endParaRPr lang="zh-CN" altLang="en-US" sz="2000" b="1" dirty="0">
              <a:solidFill>
                <a:schemeClr val="bg1"/>
              </a:solidFill>
              <a:latin typeface="微软雅黑" panose="020B0503020204020204" charset="-122"/>
              <a:ea typeface="微软雅黑" panose="020B0503020204020204" charset="-122"/>
              <a:cs typeface="仿宋" panose="02010609060101010101" charset="-122"/>
            </a:endParaRPr>
          </a:p>
        </p:txBody>
      </p:sp>
      <p:sp>
        <p:nvSpPr>
          <p:cNvPr id="10" name="Rectangle 2"/>
          <p:cNvSpPr>
            <a:spLocks noChangeArrowheads="1"/>
          </p:cNvSpPr>
          <p:nvPr/>
        </p:nvSpPr>
        <p:spPr bwMode="auto">
          <a:xfrm>
            <a:off x="4309676" y="2180987"/>
            <a:ext cx="1224136" cy="1152128"/>
          </a:xfrm>
          <a:prstGeom prst="rect">
            <a:avLst/>
          </a:prstGeom>
          <a:solidFill>
            <a:srgbClr val="00B050">
              <a:alpha val="0"/>
            </a:srgbClr>
          </a:solidFill>
          <a:ln w="44450">
            <a:solidFill>
              <a:srgbClr val="00B050"/>
            </a:solidFill>
            <a:prstDash val="dash"/>
            <a:miter lim="800000"/>
          </a:ln>
        </p:spPr>
        <p:txBody>
          <a:bodyPr/>
          <a:lstStyle/>
          <a:p>
            <a:endParaRPr lang="zh-CN" altLang="en-US" b="1">
              <a:latin typeface="微软雅黑" panose="020B0503020204020204" charset="-122"/>
              <a:ea typeface="微软雅黑" panose="020B0503020204020204" charset="-122"/>
              <a:cs typeface="仿宋" panose="02010609060101010101" charset="-122"/>
            </a:endParaRPr>
          </a:p>
        </p:txBody>
      </p:sp>
      <p:sp>
        <p:nvSpPr>
          <p:cNvPr id="11" name="AutoShape 4"/>
          <p:cNvSpPr>
            <a:spLocks noChangeArrowheads="1"/>
          </p:cNvSpPr>
          <p:nvPr/>
        </p:nvSpPr>
        <p:spPr bwMode="auto">
          <a:xfrm>
            <a:off x="2058670" y="3820160"/>
            <a:ext cx="1703070" cy="374650"/>
          </a:xfrm>
          <a:prstGeom prst="wedgeRectCallout">
            <a:avLst>
              <a:gd name="adj1" fmla="val 81245"/>
              <a:gd name="adj2" fmla="val 32542"/>
            </a:avLst>
          </a:prstGeom>
          <a:solidFill>
            <a:srgbClr val="00B0F0"/>
          </a:solidFill>
          <a:ln w="12700">
            <a:noFill/>
            <a:miter lim="800000"/>
          </a:ln>
          <a:effectLst>
            <a:outerShdw dist="28398" dir="3806097" algn="ctr" rotWithShape="0">
              <a:srgbClr val="205867"/>
            </a:outerShdw>
          </a:effectLst>
        </p:spPr>
        <p:txBody>
          <a:bodyPr/>
          <a:lstStyle/>
          <a:p>
            <a:pPr algn="ctr"/>
            <a:r>
              <a:rPr lang="zh-CN" altLang="en-US" sz="2000" b="1" dirty="0">
                <a:solidFill>
                  <a:schemeClr val="bg1"/>
                </a:solidFill>
                <a:latin typeface="微软雅黑" panose="020B0503020204020204" charset="-122"/>
                <a:ea typeface="微软雅黑" panose="020B0503020204020204" charset="-122"/>
                <a:cs typeface="仿宋" panose="02010609060101010101" charset="-122"/>
              </a:rPr>
              <a:t>年份聚类</a:t>
            </a:r>
            <a:endParaRPr lang="zh-CN" altLang="en-US" sz="2000" b="1" dirty="0">
              <a:solidFill>
                <a:schemeClr val="bg1"/>
              </a:solidFill>
              <a:latin typeface="微软雅黑" panose="020B0503020204020204" charset="-122"/>
              <a:ea typeface="微软雅黑" panose="020B0503020204020204" charset="-122"/>
              <a:cs typeface="仿宋" panose="02010609060101010101" charset="-122"/>
            </a:endParaRPr>
          </a:p>
        </p:txBody>
      </p:sp>
      <p:sp>
        <p:nvSpPr>
          <p:cNvPr id="12" name="Rectangle 2"/>
          <p:cNvSpPr>
            <a:spLocks noChangeArrowheads="1"/>
          </p:cNvSpPr>
          <p:nvPr/>
        </p:nvSpPr>
        <p:spPr bwMode="auto">
          <a:xfrm>
            <a:off x="4309676" y="3621147"/>
            <a:ext cx="1224136" cy="772870"/>
          </a:xfrm>
          <a:prstGeom prst="rect">
            <a:avLst/>
          </a:prstGeom>
          <a:solidFill>
            <a:srgbClr val="00B050">
              <a:alpha val="0"/>
            </a:srgbClr>
          </a:solidFill>
          <a:ln w="47625">
            <a:solidFill>
              <a:srgbClr val="00B0F0"/>
            </a:solidFill>
            <a:prstDash val="dash"/>
            <a:miter lim="800000"/>
          </a:ln>
        </p:spPr>
        <p:txBody>
          <a:bodyPr/>
          <a:lstStyle/>
          <a:p>
            <a:endParaRPr lang="zh-CN" altLang="en-US" b="1">
              <a:latin typeface="微软雅黑" panose="020B0503020204020204" charset="-122"/>
              <a:ea typeface="微软雅黑" panose="020B0503020204020204" charset="-122"/>
              <a:cs typeface="仿宋" panose="02010609060101010101" charset="-122"/>
            </a:endParaRPr>
          </a:p>
        </p:txBody>
      </p:sp>
      <p:sp>
        <p:nvSpPr>
          <p:cNvPr id="14" name="AutoShape 4"/>
          <p:cNvSpPr>
            <a:spLocks noChangeArrowheads="1"/>
          </p:cNvSpPr>
          <p:nvPr/>
        </p:nvSpPr>
        <p:spPr bwMode="auto">
          <a:xfrm>
            <a:off x="2058869" y="4744664"/>
            <a:ext cx="1584325" cy="374650"/>
          </a:xfrm>
          <a:prstGeom prst="wedgeRectCallout">
            <a:avLst>
              <a:gd name="adj1" fmla="val 85899"/>
              <a:gd name="adj2" fmla="val 24930"/>
            </a:avLst>
          </a:prstGeom>
          <a:solidFill>
            <a:srgbClr val="7030A0"/>
          </a:solidFill>
          <a:ln w="12700">
            <a:noFill/>
            <a:miter lim="800000"/>
          </a:ln>
          <a:effectLst>
            <a:outerShdw dist="28398" dir="3806097" algn="ctr" rotWithShape="0">
              <a:srgbClr val="205867"/>
            </a:outerShdw>
          </a:effectLst>
        </p:spPr>
        <p:txBody>
          <a:bodyPr/>
          <a:lstStyle/>
          <a:p>
            <a:pPr algn="ctr"/>
            <a:r>
              <a:rPr lang="zh-CN" altLang="en-US" sz="2000" b="1" dirty="0">
                <a:solidFill>
                  <a:schemeClr val="bg1"/>
                </a:solidFill>
                <a:latin typeface="微软雅黑" panose="020B0503020204020204" charset="-122"/>
                <a:ea typeface="微软雅黑" panose="020B0503020204020204" charset="-122"/>
                <a:cs typeface="仿宋" panose="02010609060101010101" charset="-122"/>
              </a:rPr>
              <a:t>学科聚类</a:t>
            </a:r>
            <a:endParaRPr lang="zh-CN" altLang="en-US" sz="2000" b="1" dirty="0">
              <a:solidFill>
                <a:schemeClr val="bg1"/>
              </a:solidFill>
              <a:latin typeface="微软雅黑" panose="020B0503020204020204" charset="-122"/>
              <a:ea typeface="微软雅黑" panose="020B0503020204020204" charset="-122"/>
              <a:cs typeface="仿宋" panose="02010609060101010101" charset="-122"/>
            </a:endParaRPr>
          </a:p>
        </p:txBody>
      </p:sp>
      <p:sp>
        <p:nvSpPr>
          <p:cNvPr id="15" name="Rectangle 2"/>
          <p:cNvSpPr>
            <a:spLocks noChangeArrowheads="1"/>
          </p:cNvSpPr>
          <p:nvPr/>
        </p:nvSpPr>
        <p:spPr bwMode="auto">
          <a:xfrm>
            <a:off x="4309676" y="4442385"/>
            <a:ext cx="1224136" cy="978962"/>
          </a:xfrm>
          <a:prstGeom prst="rect">
            <a:avLst/>
          </a:prstGeom>
          <a:solidFill>
            <a:srgbClr val="00B050">
              <a:alpha val="0"/>
            </a:srgbClr>
          </a:solidFill>
          <a:ln w="47625">
            <a:solidFill>
              <a:srgbClr val="7030A0"/>
            </a:solidFill>
            <a:prstDash val="dash"/>
            <a:miter lim="800000"/>
          </a:ln>
        </p:spPr>
        <p:txBody>
          <a:bodyPr/>
          <a:lstStyle/>
          <a:p>
            <a:endParaRPr lang="zh-CN" altLang="en-US" b="1">
              <a:latin typeface="微软雅黑" panose="020B0503020204020204" charset="-122"/>
              <a:ea typeface="微软雅黑" panose="020B0503020204020204" charset="-122"/>
              <a:cs typeface="仿宋" panose="02010609060101010101" charset="-122"/>
            </a:endParaRPr>
          </a:p>
        </p:txBody>
      </p:sp>
      <p:sp>
        <p:nvSpPr>
          <p:cNvPr id="16" name="AutoShape 4"/>
          <p:cNvSpPr>
            <a:spLocks noChangeArrowheads="1"/>
          </p:cNvSpPr>
          <p:nvPr/>
        </p:nvSpPr>
        <p:spPr bwMode="auto">
          <a:xfrm>
            <a:off x="2058670" y="5702935"/>
            <a:ext cx="2096770" cy="374650"/>
          </a:xfrm>
          <a:prstGeom prst="wedgeRectCallout">
            <a:avLst>
              <a:gd name="adj1" fmla="val 55663"/>
              <a:gd name="adj2" fmla="val 29322"/>
            </a:avLst>
          </a:prstGeom>
          <a:solidFill>
            <a:srgbClr val="FF6600"/>
          </a:solidFill>
          <a:ln w="12700">
            <a:noFill/>
            <a:miter lim="800000"/>
          </a:ln>
          <a:effectLst>
            <a:outerShdw dist="28398" dir="3806097" algn="ctr" rotWithShape="0">
              <a:srgbClr val="205867"/>
            </a:outerShdw>
          </a:effectLst>
        </p:spPr>
        <p:txBody>
          <a:bodyPr/>
          <a:lstStyle/>
          <a:p>
            <a:pPr algn="ctr"/>
            <a:r>
              <a:rPr lang="zh-CN" altLang="en-US" sz="2000" b="1" dirty="0">
                <a:solidFill>
                  <a:schemeClr val="bg1"/>
                </a:solidFill>
                <a:latin typeface="微软雅黑" panose="020B0503020204020204" charset="-122"/>
                <a:ea typeface="微软雅黑" panose="020B0503020204020204" charset="-122"/>
                <a:cs typeface="仿宋" panose="02010609060101010101" charset="-122"/>
              </a:rPr>
              <a:t>来源数据库聚类</a:t>
            </a:r>
            <a:endParaRPr lang="zh-CN" altLang="en-US" sz="2000" b="1" dirty="0">
              <a:solidFill>
                <a:schemeClr val="bg1"/>
              </a:solidFill>
              <a:latin typeface="微软雅黑" panose="020B0503020204020204" charset="-122"/>
              <a:ea typeface="微软雅黑" panose="020B0503020204020204" charset="-122"/>
              <a:cs typeface="仿宋" panose="02010609060101010101" charset="-122"/>
            </a:endParaRPr>
          </a:p>
        </p:txBody>
      </p:sp>
      <p:sp>
        <p:nvSpPr>
          <p:cNvPr id="17" name="Rectangle 2"/>
          <p:cNvSpPr>
            <a:spLocks noChangeArrowheads="1"/>
          </p:cNvSpPr>
          <p:nvPr/>
        </p:nvSpPr>
        <p:spPr bwMode="auto">
          <a:xfrm>
            <a:off x="4285343" y="5828591"/>
            <a:ext cx="1248470" cy="1032916"/>
          </a:xfrm>
          <a:prstGeom prst="rect">
            <a:avLst/>
          </a:prstGeom>
          <a:solidFill>
            <a:srgbClr val="00B050">
              <a:alpha val="0"/>
            </a:srgbClr>
          </a:solidFill>
          <a:ln w="47625">
            <a:solidFill>
              <a:srgbClr val="FF6600"/>
            </a:solidFill>
            <a:prstDash val="dash"/>
            <a:miter lim="800000"/>
          </a:ln>
        </p:spPr>
        <p:txBody>
          <a:bodyPr/>
          <a:lstStyle/>
          <a:p>
            <a:endParaRPr lang="zh-CN" altLang="en-US" b="1">
              <a:latin typeface="微软雅黑" panose="020B0503020204020204" charset="-122"/>
              <a:ea typeface="微软雅黑" panose="020B0503020204020204" charset="-122"/>
              <a:cs typeface="仿宋" panose="02010609060101010101" charset="-122"/>
            </a:endParaRPr>
          </a:p>
        </p:txBody>
      </p:sp>
      <p:sp>
        <p:nvSpPr>
          <p:cNvPr id="95" name="五边形 94"/>
          <p:cNvSpPr/>
          <p:nvPr>
            <p:custDataLst>
              <p:tags r:id="rId6"/>
            </p:custDataLst>
          </p:nvPr>
        </p:nvSpPr>
        <p:spPr>
          <a:xfrm>
            <a:off x="131235" y="1052150"/>
            <a:ext cx="1340531" cy="432880"/>
          </a:xfrm>
          <a:prstGeom prst="homePlate">
            <a:avLst/>
          </a:prstGeom>
          <a:solidFill>
            <a:srgbClr val="FFC000"/>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万方智搜</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21" name="文本框 20"/>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1" grpId="0" bldLvl="0" animBg="1"/>
      <p:bldP spid="12" grpId="0" bldLvl="0" animBg="1"/>
      <p:bldP spid="14" grpId="0" bldLvl="0" animBg="1"/>
      <p:bldP spid="15" grpId="0" bldLvl="0" animBg="1"/>
      <p:bldP spid="16" grpId="0" bldLvl="0" animBg="1"/>
      <p:bldP spid="17"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sp>
        <p:nvSpPr>
          <p:cNvPr id="13" name="Text Placeholder 19"/>
          <p:cNvSpPr txBox="1"/>
          <p:nvPr/>
        </p:nvSpPr>
        <p:spPr bwMode="black">
          <a:xfrm>
            <a:off x="5354320" y="772795"/>
            <a:ext cx="3317240" cy="553720"/>
          </a:xfrm>
          <a:prstGeom prst="rect">
            <a:avLst/>
          </a:prstGeom>
          <a:noFill/>
          <a:ln w="9525">
            <a:noFill/>
            <a:miter lim="800000"/>
          </a:ln>
        </p:spPr>
        <p:txBody>
          <a:bodyPr wrap="square" lIns="0" tIns="0" rIns="0" bIns="0">
            <a:spAutoFit/>
            <a:scene3d>
              <a:camera prst="orthographicFront"/>
              <a:lightRig rig="threePt" dir="t"/>
            </a:scene3d>
          </a:bodyPr>
          <a:lstStyle/>
          <a:p>
            <a:pPr marL="384175" indent="-384175">
              <a:lnSpc>
                <a:spcPct val="90000"/>
              </a:lnSpc>
              <a:spcBef>
                <a:spcPts val="700"/>
              </a:spcBef>
            </a:pPr>
            <a:r>
              <a:rPr lang="zh-CN" altLang="en-US" sz="40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仿宋" panose="02010609060101010101" charset="-122"/>
              </a:rPr>
              <a:t>检索结果分析</a:t>
            </a:r>
            <a:endParaRPr lang="zh-CN" altLang="en-US" sz="40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仿宋" panose="02010609060101010101" charset="-122"/>
            </a:endParaRPr>
          </a:p>
        </p:txBody>
      </p:sp>
      <p:sp>
        <p:nvSpPr>
          <p:cNvPr id="95" name="五边形 94"/>
          <p:cNvSpPr/>
          <p:nvPr>
            <p:custDataLst>
              <p:tags r:id="rId4"/>
            </p:custDataLst>
          </p:nvPr>
        </p:nvSpPr>
        <p:spPr>
          <a:xfrm>
            <a:off x="131235" y="1052150"/>
            <a:ext cx="1340531" cy="432880"/>
          </a:xfrm>
          <a:prstGeom prst="homePlate">
            <a:avLst/>
          </a:prstGeom>
          <a:solidFill>
            <a:srgbClr val="FFC000"/>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万方智搜</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21" name="文本框 20"/>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pic>
        <p:nvPicPr>
          <p:cNvPr id="6" name="图片 5"/>
          <p:cNvPicPr>
            <a:picLocks noChangeAspect="1"/>
          </p:cNvPicPr>
          <p:nvPr/>
        </p:nvPicPr>
        <p:blipFill>
          <a:blip r:embed="rId5"/>
          <a:stretch>
            <a:fillRect/>
          </a:stretch>
        </p:blipFill>
        <p:spPr>
          <a:xfrm>
            <a:off x="2957830" y="2059940"/>
            <a:ext cx="6994525" cy="3286125"/>
          </a:xfrm>
          <a:prstGeom prst="rect">
            <a:avLst/>
          </a:prstGeom>
        </p:spPr>
      </p:pic>
      <p:pic>
        <p:nvPicPr>
          <p:cNvPr id="18" name="图片 17"/>
          <p:cNvPicPr>
            <a:picLocks noChangeAspect="1"/>
          </p:cNvPicPr>
          <p:nvPr/>
        </p:nvPicPr>
        <p:blipFill>
          <a:blip r:embed="rId6"/>
          <a:stretch>
            <a:fillRect/>
          </a:stretch>
        </p:blipFill>
        <p:spPr>
          <a:xfrm>
            <a:off x="2985135" y="1608455"/>
            <a:ext cx="6941185" cy="5046345"/>
          </a:xfrm>
          <a:prstGeom prst="rect">
            <a:avLst/>
          </a:prstGeom>
        </p:spPr>
      </p:pic>
      <p:sp>
        <p:nvSpPr>
          <p:cNvPr id="19" name="文本框 18"/>
          <p:cNvSpPr txBox="1"/>
          <p:nvPr/>
        </p:nvSpPr>
        <p:spPr>
          <a:xfrm>
            <a:off x="253365" y="2399665"/>
            <a:ext cx="1097280" cy="3415030"/>
          </a:xfrm>
          <a:prstGeom prst="rect">
            <a:avLst/>
          </a:prstGeom>
          <a:noFill/>
        </p:spPr>
        <p:txBody>
          <a:bodyPr wrap="none" rtlCol="0" anchor="t">
            <a:spAutoFit/>
          </a:bodyPr>
          <a:lstStyle/>
          <a:p>
            <a:pPr>
              <a:lnSpc>
                <a:spcPct val="150000"/>
              </a:lnSpc>
              <a:buNone/>
            </a:pPr>
            <a:r>
              <a:rPr lang="zh-CN" altLang="en-US" b="1" dirty="0">
                <a:solidFill>
                  <a:schemeClr val="accent1"/>
                </a:solidFill>
                <a:latin typeface="仿宋" panose="02010609060101010101" charset="-122"/>
                <a:ea typeface="微软雅黑" panose="020B0503020204020204" charset="-122"/>
                <a:cs typeface="仿宋" panose="02010609060101010101" charset="-122"/>
                <a:sym typeface="+mn-ea"/>
              </a:rPr>
              <a:t>年份</a:t>
            </a:r>
            <a:endParaRPr lang="zh-CN" altLang="en-US" b="1" dirty="0">
              <a:solidFill>
                <a:schemeClr val="accent1"/>
              </a:solidFill>
              <a:latin typeface="仿宋" panose="02010609060101010101" charset="-122"/>
              <a:ea typeface="微软雅黑" panose="020B0503020204020204" charset="-122"/>
              <a:cs typeface="仿宋" panose="02010609060101010101" charset="-122"/>
              <a:sym typeface="+mn-ea"/>
            </a:endParaRPr>
          </a:p>
          <a:p>
            <a:pPr>
              <a:lnSpc>
                <a:spcPct val="150000"/>
              </a:lnSpc>
              <a:buNone/>
            </a:pPr>
            <a:r>
              <a:rPr lang="zh-CN" altLang="en-US" b="1" dirty="0">
                <a:solidFill>
                  <a:schemeClr val="accent1"/>
                </a:solidFill>
                <a:latin typeface="仿宋" panose="02010609060101010101" charset="-122"/>
                <a:ea typeface="微软雅黑" panose="020B0503020204020204" charset="-122"/>
                <a:cs typeface="仿宋" panose="02010609060101010101" charset="-122"/>
              </a:rPr>
              <a:t>作者</a:t>
            </a:r>
            <a:endParaRPr lang="zh-CN" altLang="en-US" b="1" dirty="0">
              <a:solidFill>
                <a:schemeClr val="accent1"/>
              </a:solidFill>
              <a:latin typeface="仿宋" panose="02010609060101010101" charset="-122"/>
              <a:ea typeface="微软雅黑" panose="020B0503020204020204" charset="-122"/>
              <a:cs typeface="仿宋" panose="02010609060101010101" charset="-122"/>
            </a:endParaRPr>
          </a:p>
          <a:p>
            <a:pPr>
              <a:lnSpc>
                <a:spcPct val="150000"/>
              </a:lnSpc>
              <a:buNone/>
            </a:pPr>
            <a:r>
              <a:rPr lang="zh-CN" altLang="en-US" b="1" dirty="0">
                <a:solidFill>
                  <a:schemeClr val="accent1"/>
                </a:solidFill>
                <a:latin typeface="仿宋" panose="02010609060101010101" charset="-122"/>
                <a:ea typeface="微软雅黑" panose="020B0503020204020204" charset="-122"/>
                <a:cs typeface="仿宋" panose="02010609060101010101" charset="-122"/>
              </a:rPr>
              <a:t>机构</a:t>
            </a:r>
            <a:endParaRPr lang="zh-CN" altLang="en-US" b="1" dirty="0">
              <a:solidFill>
                <a:schemeClr val="accent1"/>
              </a:solidFill>
              <a:latin typeface="仿宋" panose="02010609060101010101" charset="-122"/>
              <a:ea typeface="微软雅黑" panose="020B0503020204020204" charset="-122"/>
              <a:cs typeface="仿宋" panose="02010609060101010101" charset="-122"/>
            </a:endParaRPr>
          </a:p>
          <a:p>
            <a:pPr>
              <a:lnSpc>
                <a:spcPct val="150000"/>
              </a:lnSpc>
              <a:buNone/>
            </a:pPr>
            <a:r>
              <a:rPr lang="zh-CN" altLang="en-US" b="1" dirty="0">
                <a:solidFill>
                  <a:schemeClr val="accent1"/>
                </a:solidFill>
                <a:latin typeface="仿宋" panose="02010609060101010101" charset="-122"/>
                <a:ea typeface="微软雅黑" panose="020B0503020204020204" charset="-122"/>
                <a:cs typeface="仿宋" panose="02010609060101010101" charset="-122"/>
              </a:rPr>
              <a:t>学科</a:t>
            </a:r>
            <a:endParaRPr lang="zh-CN" altLang="en-US" b="1" dirty="0">
              <a:solidFill>
                <a:schemeClr val="accent1"/>
              </a:solidFill>
              <a:latin typeface="仿宋" panose="02010609060101010101" charset="-122"/>
              <a:ea typeface="微软雅黑" panose="020B0503020204020204" charset="-122"/>
              <a:cs typeface="仿宋" panose="02010609060101010101" charset="-122"/>
            </a:endParaRPr>
          </a:p>
          <a:p>
            <a:pPr>
              <a:lnSpc>
                <a:spcPct val="150000"/>
              </a:lnSpc>
              <a:buNone/>
            </a:pPr>
            <a:r>
              <a:rPr lang="zh-CN" altLang="en-US" b="1" dirty="0">
                <a:solidFill>
                  <a:schemeClr val="accent1"/>
                </a:solidFill>
                <a:latin typeface="仿宋" panose="02010609060101010101" charset="-122"/>
                <a:ea typeface="微软雅黑" panose="020B0503020204020204" charset="-122"/>
                <a:cs typeface="仿宋" panose="02010609060101010101" charset="-122"/>
              </a:rPr>
              <a:t>期刊</a:t>
            </a:r>
            <a:endParaRPr lang="zh-CN" altLang="en-US" b="1" dirty="0">
              <a:solidFill>
                <a:schemeClr val="accent1"/>
              </a:solidFill>
              <a:latin typeface="仿宋" panose="02010609060101010101" charset="-122"/>
              <a:ea typeface="微软雅黑" panose="020B0503020204020204" charset="-122"/>
              <a:cs typeface="仿宋" panose="02010609060101010101" charset="-122"/>
            </a:endParaRPr>
          </a:p>
          <a:p>
            <a:pPr>
              <a:lnSpc>
                <a:spcPct val="150000"/>
              </a:lnSpc>
              <a:buNone/>
            </a:pPr>
            <a:r>
              <a:rPr lang="zh-CN" altLang="en-US" b="1" dirty="0">
                <a:solidFill>
                  <a:schemeClr val="accent1"/>
                </a:solidFill>
                <a:latin typeface="仿宋" panose="02010609060101010101" charset="-122"/>
                <a:ea typeface="微软雅黑" panose="020B0503020204020204" charset="-122"/>
                <a:cs typeface="仿宋" panose="02010609060101010101" charset="-122"/>
              </a:rPr>
              <a:t>基金</a:t>
            </a:r>
            <a:endParaRPr lang="zh-CN" altLang="en-US" b="1" dirty="0">
              <a:solidFill>
                <a:schemeClr val="accent1"/>
              </a:solidFill>
              <a:latin typeface="仿宋" panose="02010609060101010101" charset="-122"/>
              <a:ea typeface="微软雅黑" panose="020B0503020204020204" charset="-122"/>
              <a:cs typeface="仿宋" panose="02010609060101010101" charset="-122"/>
            </a:endParaRPr>
          </a:p>
          <a:p>
            <a:pPr>
              <a:lnSpc>
                <a:spcPct val="150000"/>
              </a:lnSpc>
              <a:buNone/>
            </a:pPr>
            <a:r>
              <a:rPr lang="zh-CN" altLang="en-US" b="1" dirty="0">
                <a:solidFill>
                  <a:schemeClr val="accent1"/>
                </a:solidFill>
                <a:latin typeface="仿宋" panose="02010609060101010101" charset="-122"/>
                <a:ea typeface="微软雅黑" panose="020B0503020204020204" charset="-122"/>
                <a:cs typeface="仿宋" panose="02010609060101010101" charset="-122"/>
              </a:rPr>
              <a:t>资源类型</a:t>
            </a:r>
            <a:endParaRPr lang="zh-CN" altLang="en-US" b="1" dirty="0">
              <a:solidFill>
                <a:schemeClr val="accent1"/>
              </a:solidFill>
              <a:latin typeface="仿宋" panose="02010609060101010101" charset="-122"/>
              <a:ea typeface="微软雅黑" panose="020B0503020204020204" charset="-122"/>
              <a:cs typeface="仿宋" panose="02010609060101010101" charset="-122"/>
            </a:endParaRPr>
          </a:p>
          <a:p>
            <a:pPr>
              <a:lnSpc>
                <a:spcPct val="150000"/>
              </a:lnSpc>
              <a:buNone/>
            </a:pPr>
            <a:r>
              <a:rPr lang="zh-CN" altLang="en-US" b="1" dirty="0">
                <a:solidFill>
                  <a:schemeClr val="accent1"/>
                </a:solidFill>
                <a:latin typeface="仿宋" panose="02010609060101010101" charset="-122"/>
                <a:ea typeface="微软雅黑" panose="020B0503020204020204" charset="-122"/>
                <a:cs typeface="仿宋" panose="02010609060101010101" charset="-122"/>
              </a:rPr>
              <a:t>关键词</a:t>
            </a:r>
            <a:endParaRPr lang="zh-CN" altLang="en-US" b="1" dirty="0">
              <a:solidFill>
                <a:schemeClr val="accent1"/>
              </a:solidFill>
              <a:latin typeface="仿宋" panose="02010609060101010101" charset="-122"/>
              <a:ea typeface="微软雅黑" panose="020B0503020204020204" charset="-122"/>
              <a:cs typeface="仿宋" panose="02010609060101010101" charset="-122"/>
            </a:endParaRPr>
          </a:p>
        </p:txBody>
      </p:sp>
      <p:sp>
        <p:nvSpPr>
          <p:cNvPr id="49155" name="Text Placeholder 19"/>
          <p:cNvSpPr txBox="1"/>
          <p:nvPr/>
        </p:nvSpPr>
        <p:spPr bwMode="auto">
          <a:xfrm>
            <a:off x="116205" y="1819910"/>
            <a:ext cx="2643188" cy="785813"/>
          </a:xfrm>
          <a:prstGeom prst="rect">
            <a:avLst/>
          </a:prstGeom>
          <a:noFill/>
          <a:ln w="9525">
            <a:noFill/>
            <a:miter lim="800000"/>
          </a:ln>
        </p:spPr>
        <p:txBody>
          <a:bodyPr/>
          <a:lstStyle/>
          <a:p>
            <a:pPr marL="342900" indent="-342900">
              <a:spcBef>
                <a:spcPct val="20000"/>
              </a:spcBef>
            </a:pPr>
            <a:r>
              <a:rPr lang="zh-CN" altLang="en-US" sz="2400" b="1">
                <a:solidFill>
                  <a:schemeClr val="tx1">
                    <a:lumMod val="95000"/>
                    <a:lumOff val="5000"/>
                  </a:schemeClr>
                </a:solidFill>
                <a:latin typeface="微软雅黑" panose="020B0503020204020204" charset="-122"/>
                <a:ea typeface="微软雅黑" panose="020B0503020204020204" charset="-122"/>
                <a:cs typeface="仿宋" panose="02010609060101010101" charset="-122"/>
              </a:rPr>
              <a:t>分析维度</a:t>
            </a:r>
            <a:endParaRPr lang="zh-CN" altLang="en-US" sz="2400" b="1">
              <a:solidFill>
                <a:schemeClr val="tx1">
                  <a:lumMod val="95000"/>
                  <a:lumOff val="5000"/>
                </a:schemeClr>
              </a:solidFill>
              <a:latin typeface="微软雅黑" panose="020B0503020204020204" charset="-122"/>
              <a:ea typeface="微软雅黑" panose="020B0503020204020204" charset="-122"/>
              <a:cs typeface="仿宋" panose="02010609060101010101" charset="-122"/>
            </a:endParaRPr>
          </a:p>
        </p:txBody>
      </p:sp>
      <p:pic>
        <p:nvPicPr>
          <p:cNvPr id="20" name="图片 19"/>
          <p:cNvPicPr>
            <a:picLocks noChangeAspect="1"/>
          </p:cNvPicPr>
          <p:nvPr/>
        </p:nvPicPr>
        <p:blipFill>
          <a:blip r:embed="rId7"/>
          <a:stretch>
            <a:fillRect/>
          </a:stretch>
        </p:blipFill>
        <p:spPr>
          <a:xfrm>
            <a:off x="3081020" y="3621405"/>
            <a:ext cx="6845300" cy="3020695"/>
          </a:xfrm>
          <a:prstGeom prst="rect">
            <a:avLst/>
          </a:prstGeom>
        </p:spPr>
      </p:pic>
      <p:pic>
        <p:nvPicPr>
          <p:cNvPr id="22" name="图片 21"/>
          <p:cNvPicPr>
            <a:picLocks noChangeAspect="1"/>
          </p:cNvPicPr>
          <p:nvPr/>
        </p:nvPicPr>
        <p:blipFill>
          <a:blip r:embed="rId8"/>
          <a:stretch>
            <a:fillRect/>
          </a:stretch>
        </p:blipFill>
        <p:spPr>
          <a:xfrm>
            <a:off x="3017520" y="3621405"/>
            <a:ext cx="6845935" cy="3234690"/>
          </a:xfrm>
          <a:prstGeom prst="rect">
            <a:avLst/>
          </a:prstGeom>
        </p:spPr>
      </p:pic>
      <p:pic>
        <p:nvPicPr>
          <p:cNvPr id="23" name="图片 22"/>
          <p:cNvPicPr>
            <a:picLocks noChangeAspect="1"/>
          </p:cNvPicPr>
          <p:nvPr/>
        </p:nvPicPr>
        <p:blipFill>
          <a:blip r:embed="rId9"/>
          <a:stretch>
            <a:fillRect/>
          </a:stretch>
        </p:blipFill>
        <p:spPr>
          <a:xfrm>
            <a:off x="2966720" y="3532505"/>
            <a:ext cx="6967220" cy="3323590"/>
          </a:xfrm>
          <a:prstGeom prst="rect">
            <a:avLst/>
          </a:prstGeom>
        </p:spPr>
      </p:pic>
      <p:pic>
        <p:nvPicPr>
          <p:cNvPr id="24" name="图片 23"/>
          <p:cNvPicPr>
            <a:picLocks noChangeAspect="1"/>
          </p:cNvPicPr>
          <p:nvPr/>
        </p:nvPicPr>
        <p:blipFill>
          <a:blip r:embed="rId10"/>
          <a:stretch>
            <a:fillRect/>
          </a:stretch>
        </p:blipFill>
        <p:spPr>
          <a:xfrm>
            <a:off x="2957830" y="3552190"/>
            <a:ext cx="6964680" cy="3271520"/>
          </a:xfrm>
          <a:prstGeom prst="rect">
            <a:avLst/>
          </a:prstGeom>
        </p:spPr>
      </p:pic>
      <p:pic>
        <p:nvPicPr>
          <p:cNvPr id="25" name="图片 24"/>
          <p:cNvPicPr>
            <a:picLocks noChangeAspect="1"/>
          </p:cNvPicPr>
          <p:nvPr/>
        </p:nvPicPr>
        <p:blipFill>
          <a:blip r:embed="rId11"/>
          <a:stretch>
            <a:fillRect/>
          </a:stretch>
        </p:blipFill>
        <p:spPr>
          <a:xfrm>
            <a:off x="2957830" y="3545840"/>
            <a:ext cx="6964680" cy="3291840"/>
          </a:xfrm>
          <a:prstGeom prst="rect">
            <a:avLst/>
          </a:prstGeom>
        </p:spPr>
      </p:pic>
      <p:pic>
        <p:nvPicPr>
          <p:cNvPr id="26" name="图片 25"/>
          <p:cNvPicPr>
            <a:picLocks noChangeAspect="1"/>
          </p:cNvPicPr>
          <p:nvPr/>
        </p:nvPicPr>
        <p:blipFill>
          <a:blip r:embed="rId12"/>
          <a:stretch>
            <a:fillRect/>
          </a:stretch>
        </p:blipFill>
        <p:spPr>
          <a:xfrm>
            <a:off x="2979420" y="3552190"/>
            <a:ext cx="6973570" cy="3271520"/>
          </a:xfrm>
          <a:prstGeom prst="rect">
            <a:avLst/>
          </a:prstGeom>
        </p:spPr>
      </p:pic>
      <p:pic>
        <p:nvPicPr>
          <p:cNvPr id="27" name="图片 26"/>
          <p:cNvPicPr>
            <a:picLocks noChangeAspect="1"/>
          </p:cNvPicPr>
          <p:nvPr/>
        </p:nvPicPr>
        <p:blipFill>
          <a:blip r:embed="rId13"/>
          <a:stretch>
            <a:fillRect/>
          </a:stretch>
        </p:blipFill>
        <p:spPr>
          <a:xfrm>
            <a:off x="2978785" y="3519805"/>
            <a:ext cx="6947535" cy="33350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sp>
        <p:nvSpPr>
          <p:cNvPr id="49155" name="Text Placeholder 19"/>
          <p:cNvSpPr txBox="1"/>
          <p:nvPr/>
        </p:nvSpPr>
        <p:spPr bwMode="auto">
          <a:xfrm>
            <a:off x="9151620" y="2132965"/>
            <a:ext cx="1485265" cy="786130"/>
          </a:xfrm>
          <a:prstGeom prst="rect">
            <a:avLst/>
          </a:prstGeom>
          <a:noFill/>
          <a:ln w="9525">
            <a:noFill/>
            <a:miter lim="800000"/>
          </a:ln>
        </p:spPr>
        <p:txBody>
          <a:bodyPr/>
          <a:lstStyle/>
          <a:p>
            <a:pPr marL="342900" indent="-342900">
              <a:spcBef>
                <a:spcPct val="20000"/>
              </a:spcBef>
            </a:pPr>
            <a:r>
              <a:rPr lang="zh-CN" altLang="en-US" sz="2400" b="1" dirty="0">
                <a:solidFill>
                  <a:schemeClr val="tx1">
                    <a:lumMod val="95000"/>
                    <a:lumOff val="5000"/>
                  </a:schemeClr>
                </a:solidFill>
                <a:latin typeface="微软雅黑" panose="020B0503020204020204" charset="-122"/>
                <a:ea typeface="微软雅黑" panose="020B0503020204020204" charset="-122"/>
                <a:cs typeface="仿宋" panose="02010609060101010101" charset="-122"/>
              </a:rPr>
              <a:t>学位导航</a:t>
            </a:r>
            <a:endParaRPr lang="zh-CN" altLang="en-US" sz="2400" b="1" dirty="0">
              <a:solidFill>
                <a:schemeClr val="tx1">
                  <a:lumMod val="95000"/>
                  <a:lumOff val="5000"/>
                </a:schemeClr>
              </a:solidFill>
              <a:latin typeface="微软雅黑" panose="020B0503020204020204" charset="-122"/>
              <a:ea typeface="微软雅黑" panose="020B0503020204020204" charset="-122"/>
              <a:cs typeface="仿宋" panose="02010609060101010101" charset="-122"/>
            </a:endParaRPr>
          </a:p>
        </p:txBody>
      </p:sp>
      <p:sp>
        <p:nvSpPr>
          <p:cNvPr id="95" name="五边形 94"/>
          <p:cNvSpPr/>
          <p:nvPr>
            <p:custDataLst>
              <p:tags r:id="rId4"/>
            </p:custDataLst>
          </p:nvPr>
        </p:nvSpPr>
        <p:spPr>
          <a:xfrm>
            <a:off x="131235" y="1052150"/>
            <a:ext cx="1340531" cy="432880"/>
          </a:xfrm>
          <a:prstGeom prst="homePlate">
            <a:avLst/>
          </a:prstGeom>
          <a:solidFill>
            <a:srgbClr val="FFC000"/>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万方智搜</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24" name="文本框 23"/>
          <p:cNvSpPr txBox="1"/>
          <p:nvPr/>
        </p:nvSpPr>
        <p:spPr>
          <a:xfrm>
            <a:off x="9288461" y="2719218"/>
            <a:ext cx="1114408" cy="1338828"/>
          </a:xfrm>
          <a:prstGeom prst="rect">
            <a:avLst/>
          </a:prstGeom>
          <a:noFill/>
        </p:spPr>
        <p:txBody>
          <a:bodyPr wrap="none" rtlCol="0" anchor="t">
            <a:spAutoFit/>
          </a:bodyPr>
          <a:lstStyle/>
          <a:p>
            <a:pPr>
              <a:lnSpc>
                <a:spcPct val="150000"/>
              </a:lnSpc>
              <a:buNone/>
            </a:pPr>
            <a:r>
              <a:rPr lang="zh-CN" altLang="en-US" b="1" dirty="0">
                <a:solidFill>
                  <a:schemeClr val="accent1"/>
                </a:solidFill>
                <a:latin typeface="微软雅黑" panose="020B0503020204020204" charset="-122"/>
                <a:ea typeface="微软雅黑" panose="020B0503020204020204" charset="-122"/>
                <a:cs typeface="仿宋" panose="02010609060101010101" charset="-122"/>
                <a:sym typeface="+mn-ea"/>
              </a:rPr>
              <a:t>学科</a:t>
            </a:r>
            <a:endParaRPr lang="zh-CN" altLang="en-US" b="1" dirty="0">
              <a:solidFill>
                <a:schemeClr val="accent1"/>
              </a:solidFill>
              <a:latin typeface="微软雅黑" panose="020B0503020204020204" charset="-122"/>
              <a:ea typeface="微软雅黑" panose="020B0503020204020204" charset="-122"/>
              <a:cs typeface="仿宋" panose="02010609060101010101" charset="-122"/>
              <a:sym typeface="+mn-ea"/>
            </a:endParaRPr>
          </a:p>
          <a:p>
            <a:pPr>
              <a:lnSpc>
                <a:spcPct val="150000"/>
              </a:lnSpc>
              <a:buNone/>
            </a:pPr>
            <a:r>
              <a:rPr lang="zh-CN" altLang="en-US" b="1" dirty="0">
                <a:solidFill>
                  <a:schemeClr val="accent1"/>
                </a:solidFill>
                <a:latin typeface="微软雅黑" panose="020B0503020204020204" charset="-122"/>
                <a:ea typeface="微软雅黑" panose="020B0503020204020204" charset="-122"/>
                <a:cs typeface="仿宋" panose="02010609060101010101" charset="-122"/>
                <a:sym typeface="+mn-ea"/>
              </a:rPr>
              <a:t>专业</a:t>
            </a:r>
            <a:endParaRPr lang="zh-CN" altLang="en-US" b="1" dirty="0">
              <a:solidFill>
                <a:schemeClr val="accent1"/>
              </a:solidFill>
              <a:latin typeface="微软雅黑" panose="020B0503020204020204" charset="-122"/>
              <a:ea typeface="微软雅黑" panose="020B0503020204020204" charset="-122"/>
              <a:cs typeface="仿宋" panose="02010609060101010101" charset="-122"/>
              <a:sym typeface="+mn-ea"/>
            </a:endParaRPr>
          </a:p>
          <a:p>
            <a:pPr>
              <a:lnSpc>
                <a:spcPct val="150000"/>
              </a:lnSpc>
              <a:buNone/>
            </a:pPr>
            <a:r>
              <a:rPr lang="zh-CN" altLang="en-US" b="1" dirty="0">
                <a:solidFill>
                  <a:schemeClr val="accent1"/>
                </a:solidFill>
                <a:latin typeface="微软雅黑" panose="020B0503020204020204" charset="-122"/>
                <a:ea typeface="微软雅黑" panose="020B0503020204020204" charset="-122"/>
                <a:cs typeface="仿宋" panose="02010609060101010101" charset="-122"/>
                <a:sym typeface="+mn-ea"/>
              </a:rPr>
              <a:t>授予单位</a:t>
            </a:r>
            <a:endParaRPr lang="zh-CN" altLang="en-US" b="1" dirty="0">
              <a:solidFill>
                <a:schemeClr val="accent1"/>
              </a:solidFill>
              <a:latin typeface="微软雅黑" panose="020B0503020204020204" charset="-122"/>
              <a:ea typeface="微软雅黑" panose="020B0503020204020204" charset="-122"/>
              <a:cs typeface="仿宋" panose="02010609060101010101" charset="-122"/>
              <a:sym typeface="+mn-ea"/>
            </a:endParaRPr>
          </a:p>
        </p:txBody>
      </p:sp>
      <p:sp>
        <p:nvSpPr>
          <p:cNvPr id="26" name="文本框 25"/>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sp>
        <p:nvSpPr>
          <p:cNvPr id="12" name="Text Placeholder 19"/>
          <p:cNvSpPr txBox="1"/>
          <p:nvPr/>
        </p:nvSpPr>
        <p:spPr bwMode="auto">
          <a:xfrm>
            <a:off x="10643870" y="2126615"/>
            <a:ext cx="1451610" cy="501015"/>
          </a:xfrm>
          <a:prstGeom prst="rect">
            <a:avLst/>
          </a:prstGeom>
          <a:noFill/>
          <a:ln w="9525">
            <a:noFill/>
            <a:miter lim="800000"/>
          </a:ln>
        </p:spPr>
        <p:txBody>
          <a:bodyPr/>
          <a:lstStyle/>
          <a:p>
            <a:pPr marL="342900" indent="-342900">
              <a:spcBef>
                <a:spcPct val="20000"/>
              </a:spcBef>
            </a:pPr>
            <a:r>
              <a:rPr lang="zh-CN" altLang="en-US" sz="2400" b="1" dirty="0">
                <a:solidFill>
                  <a:schemeClr val="tx1">
                    <a:lumMod val="95000"/>
                    <a:lumOff val="5000"/>
                  </a:schemeClr>
                </a:solidFill>
                <a:latin typeface="微软雅黑" panose="020B0503020204020204" charset="-122"/>
                <a:ea typeface="微软雅黑" panose="020B0503020204020204" charset="-122"/>
                <a:cs typeface="仿宋" panose="02010609060101010101" charset="-122"/>
              </a:rPr>
              <a:t>会议导航</a:t>
            </a:r>
            <a:endParaRPr lang="zh-CN" altLang="en-US" sz="2400" b="1" dirty="0">
              <a:solidFill>
                <a:schemeClr val="tx1">
                  <a:lumMod val="95000"/>
                  <a:lumOff val="5000"/>
                </a:schemeClr>
              </a:solidFill>
              <a:latin typeface="微软雅黑" panose="020B0503020204020204" charset="-122"/>
              <a:ea typeface="微软雅黑" panose="020B0503020204020204" charset="-122"/>
              <a:cs typeface="仿宋" panose="02010609060101010101" charset="-122"/>
            </a:endParaRPr>
          </a:p>
        </p:txBody>
      </p:sp>
      <p:sp>
        <p:nvSpPr>
          <p:cNvPr id="13" name="文本框 12"/>
          <p:cNvSpPr txBox="1"/>
          <p:nvPr/>
        </p:nvSpPr>
        <p:spPr>
          <a:xfrm>
            <a:off x="10663910" y="2713733"/>
            <a:ext cx="1114408" cy="2585323"/>
          </a:xfrm>
          <a:prstGeom prst="rect">
            <a:avLst/>
          </a:prstGeom>
          <a:noFill/>
        </p:spPr>
        <p:txBody>
          <a:bodyPr wrap="none" rtlCol="0" anchor="t">
            <a:spAutoFit/>
          </a:bodyPr>
          <a:lstStyle/>
          <a:p>
            <a:pPr>
              <a:lnSpc>
                <a:spcPct val="150000"/>
              </a:lnSpc>
              <a:buNone/>
            </a:pPr>
            <a:r>
              <a:rPr lang="zh-CN" altLang="en-US" b="1" dirty="0">
                <a:solidFill>
                  <a:schemeClr val="accent1"/>
                </a:solidFill>
                <a:latin typeface="微软雅黑" panose="020B0503020204020204" charset="-122"/>
                <a:ea typeface="微软雅黑" panose="020B0503020204020204" charset="-122"/>
                <a:cs typeface="仿宋" panose="02010609060101010101" charset="-122"/>
                <a:sym typeface="+mn-ea"/>
              </a:rPr>
              <a:t>学科</a:t>
            </a:r>
            <a:endParaRPr lang="zh-CN" altLang="en-US" b="1" dirty="0">
              <a:solidFill>
                <a:schemeClr val="accent1"/>
              </a:solidFill>
              <a:latin typeface="微软雅黑" panose="020B0503020204020204" charset="-122"/>
              <a:ea typeface="微软雅黑" panose="020B0503020204020204" charset="-122"/>
              <a:cs typeface="仿宋" panose="02010609060101010101" charset="-122"/>
              <a:sym typeface="+mn-ea"/>
            </a:endParaRPr>
          </a:p>
          <a:p>
            <a:pPr>
              <a:lnSpc>
                <a:spcPct val="150000"/>
              </a:lnSpc>
              <a:buNone/>
            </a:pPr>
            <a:r>
              <a:rPr lang="zh-CN" altLang="en-US" b="1" dirty="0">
                <a:solidFill>
                  <a:schemeClr val="accent1"/>
                </a:solidFill>
                <a:latin typeface="微软雅黑" panose="020B0503020204020204" charset="-122"/>
                <a:ea typeface="微软雅黑" panose="020B0503020204020204" charset="-122"/>
                <a:cs typeface="仿宋" panose="02010609060101010101" charset="-122"/>
                <a:sym typeface="+mn-ea"/>
              </a:rPr>
              <a:t>首字母</a:t>
            </a:r>
            <a:endParaRPr lang="zh-CN" altLang="en-US" b="1" dirty="0">
              <a:solidFill>
                <a:schemeClr val="accent1"/>
              </a:solidFill>
              <a:latin typeface="微软雅黑" panose="020B0503020204020204" charset="-122"/>
              <a:ea typeface="微软雅黑" panose="020B0503020204020204" charset="-122"/>
              <a:cs typeface="仿宋" panose="02010609060101010101" charset="-122"/>
              <a:sym typeface="+mn-ea"/>
            </a:endParaRPr>
          </a:p>
          <a:p>
            <a:pPr>
              <a:lnSpc>
                <a:spcPct val="150000"/>
              </a:lnSpc>
              <a:buNone/>
            </a:pPr>
            <a:r>
              <a:rPr lang="zh-CN" altLang="en-US" b="1" dirty="0">
                <a:solidFill>
                  <a:schemeClr val="accent1"/>
                </a:solidFill>
                <a:latin typeface="微软雅黑" panose="020B0503020204020204" charset="-122"/>
                <a:ea typeface="微软雅黑" panose="020B0503020204020204" charset="-122"/>
                <a:cs typeface="仿宋" panose="02010609060101010101" charset="-122"/>
                <a:sym typeface="+mn-ea"/>
              </a:rPr>
              <a:t>单位类型</a:t>
            </a:r>
            <a:endParaRPr lang="zh-CN" altLang="en-US" b="1" dirty="0">
              <a:solidFill>
                <a:schemeClr val="accent1"/>
              </a:solidFill>
              <a:latin typeface="微软雅黑" panose="020B0503020204020204" charset="-122"/>
              <a:ea typeface="微软雅黑" panose="020B0503020204020204" charset="-122"/>
              <a:cs typeface="仿宋" panose="02010609060101010101" charset="-122"/>
              <a:sym typeface="+mn-ea"/>
            </a:endParaRPr>
          </a:p>
          <a:p>
            <a:pPr>
              <a:lnSpc>
                <a:spcPct val="150000"/>
              </a:lnSpc>
              <a:buNone/>
            </a:pPr>
            <a:r>
              <a:rPr lang="zh-CN" altLang="en-US" b="1" dirty="0">
                <a:solidFill>
                  <a:schemeClr val="accent1"/>
                </a:solidFill>
                <a:latin typeface="微软雅黑" panose="020B0503020204020204" charset="-122"/>
                <a:ea typeface="微软雅黑" panose="020B0503020204020204" charset="-122"/>
                <a:cs typeface="仿宋" panose="02010609060101010101" charset="-122"/>
                <a:sym typeface="+mn-ea"/>
              </a:rPr>
              <a:t>主办地</a:t>
            </a:r>
            <a:endParaRPr lang="zh-CN" altLang="en-US" b="1" dirty="0">
              <a:solidFill>
                <a:schemeClr val="accent1"/>
              </a:solidFill>
              <a:latin typeface="微软雅黑" panose="020B0503020204020204" charset="-122"/>
              <a:ea typeface="微软雅黑" panose="020B0503020204020204" charset="-122"/>
              <a:cs typeface="仿宋" panose="02010609060101010101" charset="-122"/>
              <a:sym typeface="+mn-ea"/>
            </a:endParaRPr>
          </a:p>
          <a:p>
            <a:pPr>
              <a:lnSpc>
                <a:spcPct val="150000"/>
              </a:lnSpc>
              <a:buNone/>
            </a:pPr>
            <a:r>
              <a:rPr lang="zh-CN" altLang="en-US" b="1" dirty="0">
                <a:solidFill>
                  <a:schemeClr val="accent1"/>
                </a:solidFill>
                <a:latin typeface="微软雅黑" panose="020B0503020204020204" charset="-122"/>
                <a:ea typeface="微软雅黑" panose="020B0503020204020204" charset="-122"/>
                <a:cs typeface="仿宋" panose="02010609060101010101" charset="-122"/>
                <a:sym typeface="+mn-ea"/>
              </a:rPr>
              <a:t>会议级别</a:t>
            </a:r>
            <a:endParaRPr lang="zh-CN" altLang="en-US" b="1" dirty="0">
              <a:solidFill>
                <a:schemeClr val="accent1"/>
              </a:solidFill>
              <a:latin typeface="微软雅黑" panose="020B0503020204020204" charset="-122"/>
              <a:ea typeface="微软雅黑" panose="020B0503020204020204" charset="-122"/>
              <a:cs typeface="仿宋" panose="02010609060101010101" charset="-122"/>
              <a:sym typeface="+mn-ea"/>
            </a:endParaRPr>
          </a:p>
          <a:p>
            <a:pPr>
              <a:lnSpc>
                <a:spcPct val="150000"/>
              </a:lnSpc>
              <a:buNone/>
            </a:pPr>
            <a:r>
              <a:rPr lang="zh-CN" altLang="en-US" b="1" dirty="0">
                <a:solidFill>
                  <a:schemeClr val="accent1"/>
                </a:solidFill>
                <a:latin typeface="微软雅黑" panose="020B0503020204020204" charset="-122"/>
                <a:ea typeface="微软雅黑" panose="020B0503020204020204" charset="-122"/>
                <a:cs typeface="仿宋" panose="02010609060101010101" charset="-122"/>
              </a:rPr>
              <a:t>时间</a:t>
            </a:r>
            <a:endParaRPr lang="zh-CN" altLang="en-US" b="1" dirty="0">
              <a:solidFill>
                <a:schemeClr val="accent1"/>
              </a:solidFill>
              <a:latin typeface="微软雅黑" panose="020B0503020204020204" charset="-122"/>
              <a:ea typeface="微软雅黑" panose="020B0503020204020204" charset="-122"/>
              <a:cs typeface="仿宋" panose="02010609060101010101" charset="-122"/>
            </a:endParaRPr>
          </a:p>
        </p:txBody>
      </p:sp>
      <p:sp>
        <p:nvSpPr>
          <p:cNvPr id="16" name="Text Placeholder 19"/>
          <p:cNvSpPr txBox="1"/>
          <p:nvPr/>
        </p:nvSpPr>
        <p:spPr bwMode="auto">
          <a:xfrm>
            <a:off x="9175143" y="5378778"/>
            <a:ext cx="2643188" cy="785813"/>
          </a:xfrm>
          <a:prstGeom prst="rect">
            <a:avLst/>
          </a:prstGeom>
          <a:noFill/>
          <a:ln w="9525">
            <a:noFill/>
            <a:miter lim="800000"/>
          </a:ln>
        </p:spPr>
        <p:txBody>
          <a:bodyPr/>
          <a:lstStyle/>
          <a:p>
            <a:pPr marL="342900" indent="-342900">
              <a:spcBef>
                <a:spcPct val="20000"/>
              </a:spcBef>
            </a:pPr>
            <a:r>
              <a:rPr lang="en-US" altLang="zh-CN" sz="2400" b="1" dirty="0">
                <a:solidFill>
                  <a:schemeClr val="tx1">
                    <a:lumMod val="95000"/>
                    <a:lumOff val="5000"/>
                  </a:schemeClr>
                </a:solidFill>
                <a:latin typeface="微软雅黑" panose="020B0503020204020204" charset="-122"/>
                <a:ea typeface="微软雅黑" panose="020B0503020204020204" charset="-122"/>
                <a:cs typeface="仿宋" panose="02010609060101010101" charset="-122"/>
              </a:rPr>
              <a:t>……</a:t>
            </a:r>
            <a:endParaRPr lang="zh-CN" altLang="en-US" sz="2400" b="1" dirty="0">
              <a:solidFill>
                <a:schemeClr val="tx1">
                  <a:lumMod val="95000"/>
                  <a:lumOff val="5000"/>
                </a:schemeClr>
              </a:solidFill>
              <a:latin typeface="微软雅黑" panose="020B0503020204020204" charset="-122"/>
              <a:ea typeface="微软雅黑" panose="020B0503020204020204" charset="-122"/>
              <a:cs typeface="仿宋" panose="02010609060101010101" charset="-122"/>
            </a:endParaRPr>
          </a:p>
        </p:txBody>
      </p:sp>
      <p:sp>
        <p:nvSpPr>
          <p:cNvPr id="31" name="Text Placeholder 19"/>
          <p:cNvSpPr txBox="1"/>
          <p:nvPr/>
        </p:nvSpPr>
        <p:spPr bwMode="auto">
          <a:xfrm>
            <a:off x="7749540" y="2126615"/>
            <a:ext cx="1466215" cy="642620"/>
          </a:xfrm>
          <a:prstGeom prst="rect">
            <a:avLst/>
          </a:prstGeom>
          <a:noFill/>
          <a:ln w="9525">
            <a:noFill/>
            <a:miter lim="800000"/>
          </a:ln>
        </p:spPr>
        <p:txBody>
          <a:bodyPr/>
          <a:lstStyle/>
          <a:p>
            <a:pPr marL="342900" indent="-342900">
              <a:spcBef>
                <a:spcPct val="20000"/>
              </a:spcBef>
            </a:pPr>
            <a:r>
              <a:rPr lang="zh-CN" altLang="en-US" sz="2400" b="1" dirty="0">
                <a:solidFill>
                  <a:schemeClr val="tx1">
                    <a:lumMod val="95000"/>
                    <a:lumOff val="5000"/>
                  </a:schemeClr>
                </a:solidFill>
                <a:latin typeface="微软雅黑" panose="020B0503020204020204" charset="-122"/>
                <a:ea typeface="微软雅黑" panose="020B0503020204020204" charset="-122"/>
                <a:cs typeface="仿宋" panose="02010609060101010101" charset="-122"/>
              </a:rPr>
              <a:t>期刊导航</a:t>
            </a:r>
            <a:endParaRPr lang="zh-CN" altLang="en-US" sz="2400" b="1" dirty="0">
              <a:solidFill>
                <a:schemeClr val="tx1">
                  <a:lumMod val="95000"/>
                  <a:lumOff val="5000"/>
                </a:schemeClr>
              </a:solidFill>
              <a:latin typeface="微软雅黑" panose="020B0503020204020204" charset="-122"/>
              <a:ea typeface="微软雅黑" panose="020B0503020204020204" charset="-122"/>
              <a:cs typeface="仿宋" panose="02010609060101010101" charset="-122"/>
            </a:endParaRPr>
          </a:p>
        </p:txBody>
      </p:sp>
      <p:sp>
        <p:nvSpPr>
          <p:cNvPr id="32" name="文本框 31"/>
          <p:cNvSpPr txBox="1"/>
          <p:nvPr/>
        </p:nvSpPr>
        <p:spPr>
          <a:xfrm>
            <a:off x="7796439" y="2769799"/>
            <a:ext cx="1266693" cy="2585323"/>
          </a:xfrm>
          <a:prstGeom prst="rect">
            <a:avLst/>
          </a:prstGeom>
          <a:noFill/>
        </p:spPr>
        <p:txBody>
          <a:bodyPr wrap="none" rtlCol="0" anchor="t">
            <a:spAutoFit/>
          </a:bodyPr>
          <a:lstStyle/>
          <a:p>
            <a:pPr algn="l">
              <a:lnSpc>
                <a:spcPct val="150000"/>
              </a:lnSpc>
              <a:buNone/>
            </a:pPr>
            <a:r>
              <a:rPr lang="zh-CN" altLang="en-US" b="1" dirty="0">
                <a:solidFill>
                  <a:schemeClr val="accent1"/>
                </a:solidFill>
                <a:latin typeface="微软雅黑" panose="020B0503020204020204" charset="-122"/>
                <a:ea typeface="微软雅黑" panose="020B0503020204020204" charset="-122"/>
                <a:cs typeface="仿宋" panose="02010609060101010101" charset="-122"/>
                <a:sym typeface="+mn-ea"/>
              </a:rPr>
              <a:t>学科         </a:t>
            </a:r>
            <a:endParaRPr lang="en-US" altLang="zh-CN" b="1" dirty="0">
              <a:solidFill>
                <a:schemeClr val="accent1"/>
              </a:solidFill>
              <a:latin typeface="微软雅黑" panose="020B0503020204020204" charset="-122"/>
              <a:ea typeface="微软雅黑" panose="020B0503020204020204" charset="-122"/>
              <a:cs typeface="仿宋" panose="02010609060101010101" charset="-122"/>
              <a:sym typeface="+mn-ea"/>
            </a:endParaRPr>
          </a:p>
          <a:p>
            <a:pPr algn="l">
              <a:lnSpc>
                <a:spcPct val="150000"/>
              </a:lnSpc>
              <a:buNone/>
            </a:pPr>
            <a:r>
              <a:rPr lang="zh-CN" altLang="en-US" b="1" dirty="0">
                <a:solidFill>
                  <a:schemeClr val="accent1"/>
                </a:solidFill>
                <a:latin typeface="微软雅黑" panose="020B0503020204020204" charset="-122"/>
                <a:ea typeface="微软雅黑" panose="020B0503020204020204" charset="-122"/>
                <a:cs typeface="仿宋" panose="02010609060101010101" charset="-122"/>
                <a:sym typeface="+mn-ea"/>
              </a:rPr>
              <a:t>首字母</a:t>
            </a:r>
            <a:endParaRPr lang="zh-CN" altLang="en-US" b="1" dirty="0">
              <a:solidFill>
                <a:schemeClr val="accent1"/>
              </a:solidFill>
              <a:latin typeface="微软雅黑" panose="020B0503020204020204" charset="-122"/>
              <a:ea typeface="微软雅黑" panose="020B0503020204020204" charset="-122"/>
              <a:cs typeface="仿宋" panose="02010609060101010101" charset="-122"/>
              <a:sym typeface="+mn-ea"/>
            </a:endParaRPr>
          </a:p>
          <a:p>
            <a:pPr algn="l">
              <a:lnSpc>
                <a:spcPct val="150000"/>
              </a:lnSpc>
              <a:buNone/>
            </a:pPr>
            <a:r>
              <a:rPr lang="zh-CN" altLang="en-US" b="1" dirty="0">
                <a:solidFill>
                  <a:schemeClr val="accent1"/>
                </a:solidFill>
                <a:latin typeface="微软雅黑" panose="020B0503020204020204" charset="-122"/>
                <a:ea typeface="微软雅黑" panose="020B0503020204020204" charset="-122"/>
                <a:cs typeface="仿宋" panose="02010609060101010101" charset="-122"/>
                <a:sym typeface="+mn-ea"/>
              </a:rPr>
              <a:t>地区         </a:t>
            </a:r>
            <a:endParaRPr lang="en-US" altLang="zh-CN" b="1" dirty="0">
              <a:solidFill>
                <a:schemeClr val="accent1"/>
              </a:solidFill>
              <a:latin typeface="微软雅黑" panose="020B0503020204020204" charset="-122"/>
              <a:ea typeface="微软雅黑" panose="020B0503020204020204" charset="-122"/>
              <a:cs typeface="仿宋" panose="02010609060101010101" charset="-122"/>
              <a:sym typeface="+mn-ea"/>
            </a:endParaRPr>
          </a:p>
          <a:p>
            <a:pPr algn="l">
              <a:lnSpc>
                <a:spcPct val="150000"/>
              </a:lnSpc>
              <a:buNone/>
            </a:pPr>
            <a:r>
              <a:rPr lang="zh-CN" altLang="en-US" b="1" dirty="0">
                <a:solidFill>
                  <a:schemeClr val="accent1"/>
                </a:solidFill>
                <a:latin typeface="微软雅黑" panose="020B0503020204020204" charset="-122"/>
                <a:ea typeface="微软雅黑" panose="020B0503020204020204" charset="-122"/>
                <a:cs typeface="仿宋" panose="02010609060101010101" charset="-122"/>
                <a:sym typeface="+mn-ea"/>
              </a:rPr>
              <a:t>核心收录</a:t>
            </a:r>
            <a:endParaRPr lang="zh-CN" altLang="en-US" b="1" dirty="0">
              <a:solidFill>
                <a:schemeClr val="accent1"/>
              </a:solidFill>
              <a:latin typeface="微软雅黑" panose="020B0503020204020204" charset="-122"/>
              <a:ea typeface="微软雅黑" panose="020B0503020204020204" charset="-122"/>
              <a:cs typeface="仿宋" panose="02010609060101010101" charset="-122"/>
              <a:sym typeface="+mn-ea"/>
            </a:endParaRPr>
          </a:p>
          <a:p>
            <a:pPr algn="l">
              <a:lnSpc>
                <a:spcPct val="150000"/>
              </a:lnSpc>
              <a:buNone/>
            </a:pPr>
            <a:r>
              <a:rPr lang="zh-CN" altLang="en-US" b="1" dirty="0">
                <a:solidFill>
                  <a:schemeClr val="accent1"/>
                </a:solidFill>
                <a:latin typeface="微软雅黑" panose="020B0503020204020204" charset="-122"/>
                <a:ea typeface="微软雅黑" panose="020B0503020204020204" charset="-122"/>
                <a:cs typeface="仿宋" panose="02010609060101010101" charset="-122"/>
                <a:sym typeface="+mn-ea"/>
              </a:rPr>
              <a:t>出版周期  </a:t>
            </a:r>
            <a:endParaRPr lang="en-US" altLang="zh-CN" b="1" dirty="0">
              <a:solidFill>
                <a:schemeClr val="accent1"/>
              </a:solidFill>
              <a:latin typeface="微软雅黑" panose="020B0503020204020204" charset="-122"/>
              <a:ea typeface="微软雅黑" panose="020B0503020204020204" charset="-122"/>
              <a:cs typeface="仿宋" panose="02010609060101010101" charset="-122"/>
              <a:sym typeface="+mn-ea"/>
            </a:endParaRPr>
          </a:p>
          <a:p>
            <a:pPr algn="l">
              <a:lnSpc>
                <a:spcPct val="150000"/>
              </a:lnSpc>
              <a:buNone/>
            </a:pPr>
            <a:r>
              <a:rPr lang="zh-CN" altLang="en-US" b="1" dirty="0">
                <a:solidFill>
                  <a:schemeClr val="accent1"/>
                </a:solidFill>
                <a:latin typeface="微软雅黑" panose="020B0503020204020204" charset="-122"/>
                <a:ea typeface="微软雅黑" panose="020B0503020204020204" charset="-122"/>
                <a:cs typeface="仿宋" panose="02010609060101010101" charset="-122"/>
                <a:sym typeface="+mn-ea"/>
              </a:rPr>
              <a:t>优先出版</a:t>
            </a:r>
            <a:endParaRPr lang="zh-CN" altLang="en-US" b="1" dirty="0">
              <a:solidFill>
                <a:schemeClr val="accent1"/>
              </a:solidFill>
              <a:latin typeface="微软雅黑" panose="020B0503020204020204" charset="-122"/>
              <a:ea typeface="微软雅黑" panose="020B0503020204020204" charset="-122"/>
              <a:cs typeface="仿宋" panose="02010609060101010101" charset="-122"/>
              <a:sym typeface="+mn-ea"/>
            </a:endParaRPr>
          </a:p>
        </p:txBody>
      </p:sp>
      <p:sp>
        <p:nvSpPr>
          <p:cNvPr id="33" name="Text Placeholder 19"/>
          <p:cNvSpPr txBox="1"/>
          <p:nvPr/>
        </p:nvSpPr>
        <p:spPr bwMode="black">
          <a:xfrm>
            <a:off x="4252044" y="823417"/>
            <a:ext cx="6192837" cy="553720"/>
          </a:xfrm>
          <a:prstGeom prst="rect">
            <a:avLst/>
          </a:prstGeom>
          <a:noFill/>
          <a:ln w="9525">
            <a:noFill/>
            <a:miter lim="800000"/>
          </a:ln>
        </p:spPr>
        <p:txBody>
          <a:bodyPr lIns="0" tIns="0" rIns="0" bIns="0">
            <a:spAutoFit/>
          </a:bodyPr>
          <a:lstStyle/>
          <a:p>
            <a:pPr indent="0">
              <a:lnSpc>
                <a:spcPct val="90000"/>
              </a:lnSpc>
              <a:spcBef>
                <a:spcPts val="700"/>
              </a:spcBef>
              <a:buFontTx/>
              <a:buNone/>
            </a:pPr>
            <a:r>
              <a:rPr lang="zh-CN" altLang="en-US" sz="4000" b="1" dirty="0">
                <a:solidFill>
                  <a:schemeClr val="tx1">
                    <a:lumMod val="95000"/>
                    <a:lumOff val="5000"/>
                  </a:schemeClr>
                </a:solidFill>
                <a:latin typeface="微软雅黑" panose="020B0503020204020204" charset="-122"/>
                <a:ea typeface="微软雅黑" panose="020B0503020204020204" charset="-122"/>
                <a:cs typeface="仿宋" panose="02010609060101010101" charset="-122"/>
              </a:rPr>
              <a:t>多维度资源导航</a:t>
            </a:r>
            <a:endParaRPr lang="zh-CN" altLang="en-US" sz="4000" b="1" dirty="0">
              <a:solidFill>
                <a:schemeClr val="tx1">
                  <a:lumMod val="95000"/>
                  <a:lumOff val="5000"/>
                </a:schemeClr>
              </a:solidFill>
              <a:latin typeface="微软雅黑" panose="020B0503020204020204" charset="-122"/>
              <a:ea typeface="微软雅黑" panose="020B0503020204020204" charset="-122"/>
              <a:cs typeface="仿宋" panose="02010609060101010101" charset="-122"/>
            </a:endParaRPr>
          </a:p>
        </p:txBody>
      </p:sp>
      <p:pic>
        <p:nvPicPr>
          <p:cNvPr id="6" name="图片 5"/>
          <p:cNvPicPr>
            <a:picLocks noChangeAspect="1"/>
          </p:cNvPicPr>
          <p:nvPr/>
        </p:nvPicPr>
        <p:blipFill>
          <a:blip r:embed="rId5"/>
          <a:stretch>
            <a:fillRect/>
          </a:stretch>
        </p:blipFill>
        <p:spPr>
          <a:xfrm>
            <a:off x="607538" y="3071010"/>
            <a:ext cx="6740924" cy="3147771"/>
          </a:xfrm>
          <a:prstGeom prst="rect">
            <a:avLst/>
          </a:prstGeom>
        </p:spPr>
      </p:pic>
      <p:sp>
        <p:nvSpPr>
          <p:cNvPr id="36" name="AutoShape 99"/>
          <p:cNvSpPr>
            <a:spLocks noChangeArrowheads="1"/>
          </p:cNvSpPr>
          <p:nvPr/>
        </p:nvSpPr>
        <p:spPr bwMode="auto">
          <a:xfrm>
            <a:off x="2861871" y="2898759"/>
            <a:ext cx="1702710" cy="781990"/>
          </a:xfrm>
          <a:prstGeom prst="wedgeRectCallout">
            <a:avLst>
              <a:gd name="adj1" fmla="val 56108"/>
              <a:gd name="adj2" fmla="val 117083"/>
            </a:avLst>
          </a:prstGeom>
        </p:spPr>
        <p:style>
          <a:lnRef idx="0">
            <a:schemeClr val="accent2"/>
          </a:lnRef>
          <a:fillRef idx="3">
            <a:schemeClr val="accent2"/>
          </a:fillRef>
          <a:effectRef idx="3">
            <a:schemeClr val="accent2"/>
          </a:effectRef>
          <a:fontRef idx="minor">
            <a:schemeClr val="lt1"/>
          </a:fontRef>
        </p:style>
        <p:txBody>
          <a:bodyPr lIns="126000" tIns="0" rIns="0" bIns="0" anchor="ctr"/>
          <a:lstStyle/>
          <a:p>
            <a:pPr>
              <a:lnSpc>
                <a:spcPts val="2400"/>
              </a:lnSpc>
              <a:defRPr/>
            </a:pPr>
            <a:r>
              <a:rPr lang="zh-CN" altLang="en-US" b="1" dirty="0">
                <a:solidFill>
                  <a:schemeClr val="bg1"/>
                </a:solidFill>
                <a:latin typeface="微软雅黑" panose="020B0503020204020204" charset="-122"/>
                <a:ea typeface="微软雅黑" panose="020B0503020204020204" charset="-122"/>
                <a:cs typeface="仿宋" panose="02010609060101010101" charset="-122"/>
              </a:rPr>
              <a:t>单击进入</a:t>
            </a:r>
            <a:endParaRPr lang="en-US" altLang="zh-CN" b="1" dirty="0">
              <a:solidFill>
                <a:schemeClr val="bg1"/>
              </a:solidFill>
              <a:latin typeface="微软雅黑" panose="020B0503020204020204" charset="-122"/>
              <a:ea typeface="微软雅黑" panose="020B0503020204020204" charset="-122"/>
              <a:cs typeface="仿宋" panose="02010609060101010101" charset="-122"/>
            </a:endParaRPr>
          </a:p>
          <a:p>
            <a:pPr>
              <a:lnSpc>
                <a:spcPts val="2400"/>
              </a:lnSpc>
              <a:defRPr/>
            </a:pPr>
            <a:r>
              <a:rPr lang="zh-CN" altLang="en-US" b="1" dirty="0">
                <a:solidFill>
                  <a:schemeClr val="bg1"/>
                </a:solidFill>
                <a:latin typeface="微软雅黑" panose="020B0503020204020204" charset="-122"/>
                <a:ea typeface="微软雅黑" panose="020B0503020204020204" charset="-122"/>
                <a:cs typeface="仿宋" panose="02010609060101010101" charset="-122"/>
              </a:rPr>
              <a:t>资源导航页</a:t>
            </a:r>
            <a:endParaRPr lang="zh-CN" altLang="en-US" b="1" dirty="0">
              <a:solidFill>
                <a:schemeClr val="bg1"/>
              </a:solidFill>
              <a:latin typeface="微软雅黑" panose="020B0503020204020204" charset="-122"/>
              <a:ea typeface="微软雅黑" panose="020B0503020204020204" charset="-122"/>
              <a:cs typeface="仿宋"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0267" y="-6350"/>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pic>
        <p:nvPicPr>
          <p:cNvPr id="8" name="图片 7"/>
          <p:cNvPicPr>
            <a:picLocks noChangeAspect="1"/>
          </p:cNvPicPr>
          <p:nvPr/>
        </p:nvPicPr>
        <p:blipFill>
          <a:blip r:embed="rId4"/>
          <a:stretch>
            <a:fillRect/>
          </a:stretch>
        </p:blipFill>
        <p:spPr>
          <a:xfrm>
            <a:off x="887736" y="726035"/>
            <a:ext cx="2607733" cy="982133"/>
          </a:xfrm>
          <a:prstGeom prst="rect">
            <a:avLst/>
          </a:prstGeom>
        </p:spPr>
      </p:pic>
      <p:pic>
        <p:nvPicPr>
          <p:cNvPr id="9" name="图片 8"/>
          <p:cNvPicPr>
            <a:picLocks noChangeAspect="1"/>
          </p:cNvPicPr>
          <p:nvPr/>
        </p:nvPicPr>
        <p:blipFill>
          <a:blip r:embed="rId5"/>
          <a:stretch>
            <a:fillRect/>
          </a:stretch>
        </p:blipFill>
        <p:spPr>
          <a:xfrm>
            <a:off x="0" y="6090523"/>
            <a:ext cx="12192000" cy="355600"/>
          </a:xfrm>
          <a:prstGeom prst="rect">
            <a:avLst/>
          </a:prstGeom>
        </p:spPr>
      </p:pic>
      <p:sp>
        <p:nvSpPr>
          <p:cNvPr id="7" name="文本框 6"/>
          <p:cNvSpPr txBox="1"/>
          <p:nvPr/>
        </p:nvSpPr>
        <p:spPr>
          <a:xfrm>
            <a:off x="3763945" y="6060945"/>
            <a:ext cx="4664119" cy="378460"/>
          </a:xfrm>
          <a:prstGeom prst="rect">
            <a:avLst/>
          </a:prstGeom>
          <a:noFill/>
        </p:spPr>
        <p:txBody>
          <a:bodyPr wrap="square" rtlCol="0">
            <a:spAutoFit/>
          </a:bodyPr>
          <a:lstStyle/>
          <a:p>
            <a:pPr algn="ctr"/>
            <a:r>
              <a:rPr lang="en-US" altLang="zh-CN" sz="1865" b="1" dirty="0">
                <a:solidFill>
                  <a:srgbClr val="FFFFFF"/>
                </a:solidFill>
                <a:latin typeface="微软雅黑" panose="020B0503020204020204" charset="-122"/>
                <a:ea typeface="微软雅黑" panose="020B0503020204020204" charset="-122"/>
                <a:cs typeface="微软雅黑" panose="020B0503020204020204" charset="-122"/>
              </a:rPr>
              <a:t>http://www.wanfangdata.com.cn</a:t>
            </a:r>
            <a:endParaRPr lang="en-US" altLang="zh-CN" sz="1865" b="1" dirty="0">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3075" name="矩形 4"/>
          <p:cNvSpPr/>
          <p:nvPr/>
        </p:nvSpPr>
        <p:spPr>
          <a:xfrm>
            <a:off x="1017587" y="2816744"/>
            <a:ext cx="5208270" cy="1884618"/>
          </a:xfrm>
          <a:prstGeom prst="rect">
            <a:avLst/>
          </a:prstGeom>
          <a:noFill/>
          <a:ln w="9525">
            <a:noFill/>
          </a:ln>
        </p:spPr>
        <p:txBody>
          <a:bodyPr wrap="square">
            <a:spAutoFit/>
            <a:scene3d>
              <a:camera prst="orthographicFront"/>
              <a:lightRig rig="threePt" dir="t"/>
            </a:scene3d>
          </a:bodyPr>
          <a:lstStyle/>
          <a:p>
            <a:pPr>
              <a:lnSpc>
                <a:spcPct val="150000"/>
              </a:lnSpc>
            </a:pPr>
            <a:r>
              <a:rPr lang="en-US" altLang="zh-CN" sz="2000" b="1"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2000" b="1" dirty="0">
                <a:solidFill>
                  <a:schemeClr val="tx1"/>
                </a:solidFill>
                <a:latin typeface="微软雅黑" panose="020B0503020204020204" charset="-122"/>
                <a:ea typeface="微软雅黑" panose="020B0503020204020204" charset="-122"/>
                <a:cs typeface="微软雅黑" panose="020B0503020204020204" charset="-122"/>
              </a:rPr>
              <a:t>万方数据股份有限公司是国内较早以信息服务为核心的股份制高新技术企业，是在互联网领域，集信息资源产品、信息增值服务和信息处理方案为一体的综合信息服务商。</a:t>
            </a:r>
            <a:endParaRPr lang="zh-CN" altLang="en-US" sz="2000" b="1"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63" name="TextBox 2"/>
          <p:cNvSpPr txBox="1"/>
          <p:nvPr>
            <p:custDataLst>
              <p:tags r:id="rId6"/>
            </p:custDataLst>
          </p:nvPr>
        </p:nvSpPr>
        <p:spPr>
          <a:xfrm>
            <a:off x="4638040" y="956310"/>
            <a:ext cx="3175635" cy="1200329"/>
          </a:xfrm>
          <a:prstGeom prst="rect">
            <a:avLst/>
          </a:prstGeom>
          <a:noFill/>
        </p:spPr>
        <p:txBody>
          <a:bodyPr wrap="square" rtlCol="0">
            <a:spAutoFit/>
          </a:bodyPr>
          <a:lstStyle/>
          <a:p>
            <a:pPr>
              <a:defRPr/>
            </a:pPr>
            <a:r>
              <a:rPr lang="zh-CN" altLang="en-US" sz="3600" b="1" dirty="0">
                <a:solidFill>
                  <a:schemeClr val="tx1"/>
                </a:solidFill>
                <a:latin typeface="微软雅黑" panose="020B0503020204020204" charset="-122"/>
                <a:ea typeface="微软雅黑" panose="020B0503020204020204" charset="-122"/>
                <a:cs typeface="仿宋" panose="02010609060101010101" charset="-122"/>
                <a:sym typeface="+mn-ea"/>
              </a:rPr>
              <a:t>公司介绍</a:t>
            </a:r>
            <a:endParaRPr lang="ko-KR" altLang="en-US" sz="3600" b="1" dirty="0">
              <a:solidFill>
                <a:schemeClr val="bg1"/>
              </a:solidFill>
              <a:latin typeface="微软雅黑" panose="020B0503020204020204" charset="-122"/>
              <a:ea typeface="微软雅黑" panose="020B0503020204020204" charset="-122"/>
              <a:cs typeface="仿宋" panose="02010609060101010101" charset="-122"/>
            </a:endParaRPr>
          </a:p>
          <a:p>
            <a:pPr>
              <a:defRPr/>
            </a:pPr>
            <a:endParaRPr lang="ko-KR" altLang="en-US" sz="3600" b="1" spc="150" dirty="0">
              <a:solidFill>
                <a:schemeClr val="bg1"/>
              </a:solidFill>
              <a:latin typeface="微软雅黑" panose="020B0503020204020204" charset="-122"/>
              <a:ea typeface="微软雅黑" panose="020B0503020204020204" charset="-122"/>
              <a:cs typeface="Gen Jyuu GothicL Medium" panose="020B0302020203020207" pitchFamily="34" charset="-128"/>
              <a:sym typeface="+mn-lt"/>
            </a:endParaRPr>
          </a:p>
        </p:txBody>
      </p:sp>
      <p:sp>
        <p:nvSpPr>
          <p:cNvPr id="12" name="文本框 11"/>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01.</a:t>
            </a:r>
            <a:r>
              <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rPr>
              <a:t>知识服务新平台简介</a:t>
            </a:r>
            <a:endPar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endParaRPr>
          </a:p>
        </p:txBody>
      </p:sp>
      <p:pic>
        <p:nvPicPr>
          <p:cNvPr id="4098" name="Picture 8" descr="D:\lj2010工作规划\2010药企业务\药企客户培训资料\封面.jpg"/>
          <p:cNvPicPr>
            <a:picLocks noChangeAspect="1"/>
          </p:cNvPicPr>
          <p:nvPr/>
        </p:nvPicPr>
        <p:blipFill>
          <a:blip r:embed="rId7"/>
          <a:srcRect t="15150"/>
          <a:stretch>
            <a:fillRect/>
          </a:stretch>
        </p:blipFill>
        <p:spPr>
          <a:xfrm>
            <a:off x="7245350" y="798195"/>
            <a:ext cx="4251325" cy="5261610"/>
          </a:xfrm>
          <a:prstGeom prst="rect">
            <a:avLst/>
          </a:prstGeom>
          <a:noFill/>
          <a:ln w="9525">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grpSp>
        <p:nvGrpSpPr>
          <p:cNvPr id="20" name="组合 19"/>
          <p:cNvGrpSpPr/>
          <p:nvPr/>
        </p:nvGrpSpPr>
        <p:grpSpPr>
          <a:xfrm>
            <a:off x="1678940" y="1390015"/>
            <a:ext cx="7060565" cy="5434330"/>
            <a:chOff x="158774" y="803255"/>
            <a:chExt cx="7327082" cy="5650081"/>
          </a:xfrm>
        </p:grpSpPr>
        <p:pic>
          <p:nvPicPr>
            <p:cNvPr id="2" name="图片 1"/>
            <p:cNvPicPr>
              <a:picLocks noChangeAspect="1"/>
            </p:cNvPicPr>
            <p:nvPr/>
          </p:nvPicPr>
          <p:blipFill>
            <a:blip r:embed="rId4"/>
            <a:stretch>
              <a:fillRect/>
            </a:stretch>
          </p:blipFill>
          <p:spPr>
            <a:xfrm>
              <a:off x="158774" y="803255"/>
              <a:ext cx="7327082" cy="5650081"/>
            </a:xfrm>
            <a:prstGeom prst="rect">
              <a:avLst/>
            </a:prstGeom>
          </p:spPr>
        </p:pic>
        <p:pic>
          <p:nvPicPr>
            <p:cNvPr id="16" name="图片 15"/>
            <p:cNvPicPr>
              <a:picLocks noChangeAspect="1"/>
            </p:cNvPicPr>
            <p:nvPr/>
          </p:nvPicPr>
          <p:blipFill>
            <a:blip r:embed="rId5"/>
            <a:stretch>
              <a:fillRect/>
            </a:stretch>
          </p:blipFill>
          <p:spPr>
            <a:xfrm>
              <a:off x="4139952" y="866775"/>
              <a:ext cx="1400000" cy="276190"/>
            </a:xfrm>
            <a:prstGeom prst="rect">
              <a:avLst/>
            </a:prstGeom>
          </p:spPr>
        </p:pic>
      </p:grpSp>
      <p:sp>
        <p:nvSpPr>
          <p:cNvPr id="47106" name="Text Placeholder 19"/>
          <p:cNvSpPr txBox="1"/>
          <p:nvPr/>
        </p:nvSpPr>
        <p:spPr bwMode="auto">
          <a:xfrm>
            <a:off x="9205864" y="778828"/>
            <a:ext cx="2937511" cy="642937"/>
          </a:xfrm>
          <a:prstGeom prst="rect">
            <a:avLst/>
          </a:prstGeom>
          <a:noFill/>
          <a:ln w="9525">
            <a:noFill/>
            <a:miter lim="800000"/>
          </a:ln>
        </p:spPr>
        <p:txBody>
          <a:bodyPr/>
          <a:lstStyle/>
          <a:p>
            <a:pPr marL="342900" indent="-342900">
              <a:spcBef>
                <a:spcPct val="20000"/>
              </a:spcBef>
            </a:pPr>
            <a:r>
              <a:rPr lang="zh-CN" altLang="en-US" sz="2800" b="1" dirty="0">
                <a:solidFill>
                  <a:schemeClr val="tx1">
                    <a:lumMod val="95000"/>
                    <a:lumOff val="5000"/>
                  </a:schemeClr>
                </a:solidFill>
                <a:latin typeface="微软雅黑" panose="020B0503020204020204" charset="-122"/>
                <a:ea typeface="微软雅黑" panose="020B0503020204020204" charset="-122"/>
                <a:cs typeface="仿宋" panose="02010609060101010101" charset="-122"/>
              </a:rPr>
              <a:t>示例：期刊导航</a:t>
            </a:r>
            <a:endParaRPr lang="zh-CN" altLang="en-US" sz="2800" b="1" dirty="0">
              <a:solidFill>
                <a:schemeClr val="tx1">
                  <a:lumMod val="95000"/>
                  <a:lumOff val="5000"/>
                </a:schemeClr>
              </a:solidFill>
              <a:latin typeface="微软雅黑" panose="020B0503020204020204" charset="-122"/>
              <a:ea typeface="微软雅黑" panose="020B0503020204020204" charset="-122"/>
              <a:cs typeface="仿宋" panose="02010609060101010101" charset="-122"/>
            </a:endParaRPr>
          </a:p>
        </p:txBody>
      </p:sp>
      <p:sp>
        <p:nvSpPr>
          <p:cNvPr id="9" name="Text Placeholder 19"/>
          <p:cNvSpPr txBox="1"/>
          <p:nvPr/>
        </p:nvSpPr>
        <p:spPr bwMode="black">
          <a:xfrm>
            <a:off x="9789160" y="3517900"/>
            <a:ext cx="2140585" cy="2958465"/>
          </a:xfrm>
          <a:prstGeom prst="rect">
            <a:avLst/>
          </a:prstGeom>
          <a:noFill/>
          <a:ln>
            <a:noFill/>
          </a:ln>
          <a:effectLst/>
        </p:spPr>
        <p:txBody>
          <a:bodyPr wrap="square" lIns="0" tIns="45718" rIns="91436" bIns="45718">
            <a:spAutoFit/>
          </a:bodyPr>
          <a:lstStyle>
            <a:lvl1pPr marL="0" indent="0" algn="l" defTabSz="913130" rtl="0" fontAlgn="base">
              <a:lnSpc>
                <a:spcPct val="90000"/>
              </a:lnSpc>
              <a:spcBef>
                <a:spcPts val="700"/>
              </a:spcBef>
              <a:spcAft>
                <a:spcPct val="0"/>
              </a:spcAft>
              <a:buFont typeface="Arial" panose="020B0604020202020204" pitchFamily="34" charset="0"/>
              <a:buNone/>
              <a:defRPr lang="en-US" sz="3600" kern="1200" cap="all" dirty="0" smtClean="0">
                <a:solidFill>
                  <a:schemeClr val="bg1"/>
                </a:solidFill>
                <a:effectLst>
                  <a:reflection blurRad="6350" stA="55000" endA="300" endPos="45500" dir="5400000" sy="-100000" algn="bl" rotWithShape="0"/>
                </a:effectLst>
                <a:latin typeface="Arial Narrow" panose="020B0606020202030204" pitchFamily="34" charset="0"/>
                <a:ea typeface="+mn-ea"/>
                <a:cs typeface="+mn-cs"/>
              </a:defRPr>
            </a:lvl1pPr>
            <a:lvl2pPr marL="738505" indent="-361950" algn="l" defTabSz="913130" rtl="0" fontAlgn="base">
              <a:lnSpc>
                <a:spcPct val="90000"/>
              </a:lnSpc>
              <a:spcBef>
                <a:spcPts val="700"/>
              </a:spcBef>
              <a:spcAft>
                <a:spcPct val="0"/>
              </a:spcAft>
              <a:buBlip>
                <a:blip r:embed="rId6"/>
              </a:buBlip>
              <a:defRPr sz="2400" kern="1200">
                <a:solidFill>
                  <a:schemeClr val="tx1"/>
                </a:solidFill>
                <a:latin typeface="+mj-lt"/>
                <a:ea typeface="+mn-ea"/>
                <a:cs typeface="+mn-cs"/>
              </a:defRPr>
            </a:lvl2pPr>
            <a:lvl3pPr marL="1101725" indent="-347980" algn="l" defTabSz="913130" rtl="0" fontAlgn="base">
              <a:lnSpc>
                <a:spcPct val="90000"/>
              </a:lnSpc>
              <a:spcBef>
                <a:spcPts val="700"/>
              </a:spcBef>
              <a:spcAft>
                <a:spcPct val="0"/>
              </a:spcAft>
              <a:buBlip>
                <a:blip r:embed="rId6"/>
              </a:buBlip>
              <a:defRPr sz="2000" kern="1200">
                <a:solidFill>
                  <a:schemeClr val="tx1"/>
                </a:solidFill>
                <a:latin typeface="+mj-lt"/>
                <a:ea typeface="+mn-ea"/>
                <a:cs typeface="+mn-cs"/>
              </a:defRPr>
            </a:lvl3pPr>
            <a:lvl4pPr marL="1419225" indent="-317500" algn="l" defTabSz="913130" rtl="0" fontAlgn="base">
              <a:lnSpc>
                <a:spcPct val="90000"/>
              </a:lnSpc>
              <a:spcBef>
                <a:spcPts val="700"/>
              </a:spcBef>
              <a:spcAft>
                <a:spcPct val="0"/>
              </a:spcAft>
              <a:buBlip>
                <a:blip r:embed="rId6"/>
              </a:buBlip>
              <a:defRPr kern="1200">
                <a:solidFill>
                  <a:schemeClr val="tx1"/>
                </a:solidFill>
                <a:latin typeface="+mj-lt"/>
                <a:ea typeface="+mn-ea"/>
                <a:cs typeface="+mn-cs"/>
              </a:defRPr>
            </a:lvl4pPr>
            <a:lvl5pPr marL="1760855" indent="-317500" algn="l" defTabSz="913130" rtl="0" fontAlgn="base">
              <a:lnSpc>
                <a:spcPct val="90000"/>
              </a:lnSpc>
              <a:spcBef>
                <a:spcPts val="700"/>
              </a:spcBef>
              <a:spcAft>
                <a:spcPct val="0"/>
              </a:spcAft>
              <a:buBlip>
                <a:blip r:embed="rId6"/>
              </a:buBlip>
              <a:defRPr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914400" fontAlgn="auto">
              <a:spcAft>
                <a:spcPts val="0"/>
              </a:spcAft>
              <a:defRPr/>
            </a:pPr>
            <a:r>
              <a:rPr lang="zh-CN" altLang="en-US" sz="18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举例：</a:t>
            </a:r>
            <a:endParaRPr altLang="zh-CN" sz="18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defTabSz="914400" fontAlgn="auto">
              <a:spcAft>
                <a:spcPts val="0"/>
              </a:spcAft>
              <a:defRPr/>
            </a:pPr>
            <a:r>
              <a:rPr lang="zh-CN" altLang="en-US" sz="18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期刊</a:t>
            </a:r>
            <a:endParaRPr lang="zh-CN" altLang="en-US" sz="18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defTabSz="914400" fontAlgn="auto">
              <a:spcAft>
                <a:spcPts val="0"/>
              </a:spcAft>
              <a:defRPr/>
            </a:pPr>
            <a:r>
              <a:rPr altLang="zh-CN" sz="18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r>
              <a:rPr altLang="zh-CN" sz="24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endParaRPr altLang="zh-CN" sz="24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defTabSz="914400" fontAlgn="auto">
              <a:spcAft>
                <a:spcPts val="0"/>
              </a:spcAft>
              <a:defRPr/>
            </a:pPr>
            <a:r>
              <a:rPr lang="zh-CN" altLang="en-US" sz="18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社会科学</a:t>
            </a:r>
            <a:endParaRPr altLang="zh-CN" sz="18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defTabSz="914400" fontAlgn="auto">
              <a:spcAft>
                <a:spcPts val="0"/>
              </a:spcAft>
              <a:defRPr/>
            </a:pPr>
            <a:r>
              <a:rPr altLang="zh-CN" sz="1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r>
              <a:rPr altLang="zh-CN" sz="24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endParaRPr altLang="zh-CN" sz="24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defTabSz="914400" fontAlgn="auto">
              <a:spcAft>
                <a:spcPts val="0"/>
              </a:spcAft>
              <a:defRPr/>
            </a:pPr>
            <a:r>
              <a:rPr lang="zh-CN" altLang="en-US" sz="18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劳动与人才</a:t>
            </a:r>
            <a:endParaRPr altLang="zh-CN" sz="18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defTabSz="914400" fontAlgn="auto">
              <a:spcAft>
                <a:spcPts val="0"/>
              </a:spcAft>
              <a:defRPr/>
            </a:pPr>
            <a:r>
              <a:rPr altLang="zh-CN" sz="18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r>
              <a:rPr altLang="zh-CN" sz="24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endParaRPr sz="24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defTabSz="914400" fontAlgn="auto">
              <a:spcAft>
                <a:spcPts val="0"/>
              </a:spcAft>
              <a:defRPr/>
            </a:pPr>
            <a:r>
              <a:rPr lang="zh-CN" altLang="en-US" sz="18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人类工效学</a:t>
            </a:r>
            <a:endParaRPr lang="zh-CN" altLang="en-US" sz="18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sp>
        <p:nvSpPr>
          <p:cNvPr id="95" name="五边形 94"/>
          <p:cNvSpPr/>
          <p:nvPr>
            <p:custDataLst>
              <p:tags r:id="rId7"/>
            </p:custDataLst>
          </p:nvPr>
        </p:nvSpPr>
        <p:spPr>
          <a:xfrm>
            <a:off x="131235" y="1052150"/>
            <a:ext cx="1340531" cy="432880"/>
          </a:xfrm>
          <a:prstGeom prst="homePlate">
            <a:avLst/>
          </a:prstGeom>
          <a:solidFill>
            <a:srgbClr val="FFC000"/>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万方智搜</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13" name="AutoShape 1"/>
          <p:cNvSpPr>
            <a:spLocks noChangeArrowheads="1"/>
          </p:cNvSpPr>
          <p:nvPr/>
        </p:nvSpPr>
        <p:spPr bwMode="auto">
          <a:xfrm>
            <a:off x="132080" y="4984115"/>
            <a:ext cx="1339850" cy="406400"/>
          </a:xfrm>
          <a:prstGeom prst="wedgeRectCallout">
            <a:avLst>
              <a:gd name="adj1" fmla="val 93750"/>
              <a:gd name="adj2" fmla="val 75294"/>
            </a:avLst>
          </a:prstGeom>
          <a:solidFill>
            <a:srgbClr val="00B050"/>
          </a:solidFill>
          <a:ln>
            <a:noFill/>
          </a:ln>
        </p:spPr>
        <p:style>
          <a:lnRef idx="2">
            <a:schemeClr val="accent3">
              <a:shade val="50000"/>
            </a:schemeClr>
          </a:lnRef>
          <a:fillRef idx="1">
            <a:schemeClr val="accent3"/>
          </a:fillRef>
          <a:effectRef idx="0">
            <a:schemeClr val="accent3"/>
          </a:effectRef>
          <a:fontRef idx="minor">
            <a:schemeClr val="lt1"/>
          </a:fontRef>
        </p:style>
        <p:txBody>
          <a:bodyPr/>
          <a:lstStyle/>
          <a:p>
            <a:pPr algn="ctr">
              <a:defRPr/>
            </a:pPr>
            <a:r>
              <a:rPr lang="zh-CN" altLang="en-US" sz="1600" b="1" dirty="0">
                <a:solidFill>
                  <a:schemeClr val="bg1"/>
                </a:solidFill>
                <a:latin typeface="微软雅黑" panose="020B0503020204020204" charset="-122"/>
                <a:ea typeface="微软雅黑" panose="020B0503020204020204" charset="-122"/>
                <a:cs typeface="仿宋" panose="02010609060101010101" charset="-122"/>
              </a:rPr>
              <a:t>按学科导航</a:t>
            </a:r>
            <a:endParaRPr lang="zh-CN" altLang="en-US" sz="1600" b="1" dirty="0">
              <a:solidFill>
                <a:schemeClr val="bg1"/>
              </a:solidFill>
              <a:latin typeface="微软雅黑" panose="020B0503020204020204" charset="-122"/>
              <a:ea typeface="微软雅黑" panose="020B0503020204020204" charset="-122"/>
              <a:cs typeface="仿宋" panose="02010609060101010101" charset="-122"/>
            </a:endParaRPr>
          </a:p>
        </p:txBody>
      </p:sp>
      <p:sp>
        <p:nvSpPr>
          <p:cNvPr id="14" name="AutoShape 1"/>
          <p:cNvSpPr>
            <a:spLocks noChangeArrowheads="1"/>
          </p:cNvSpPr>
          <p:nvPr/>
        </p:nvSpPr>
        <p:spPr bwMode="auto">
          <a:xfrm>
            <a:off x="8272780" y="4917440"/>
            <a:ext cx="1418590" cy="417195"/>
          </a:xfrm>
          <a:prstGeom prst="wedgeRectCallout">
            <a:avLst>
              <a:gd name="adj1" fmla="val -85545"/>
              <a:gd name="adj2" fmla="val 6250"/>
            </a:avLst>
          </a:prstGeom>
          <a:solidFill>
            <a:srgbClr val="FFC000"/>
          </a:solidFill>
          <a:ln>
            <a:noFill/>
          </a:ln>
        </p:spPr>
        <p:style>
          <a:lnRef idx="2">
            <a:schemeClr val="accent3">
              <a:shade val="50000"/>
            </a:schemeClr>
          </a:lnRef>
          <a:fillRef idx="1">
            <a:schemeClr val="accent3"/>
          </a:fillRef>
          <a:effectRef idx="0">
            <a:schemeClr val="accent3"/>
          </a:effectRef>
          <a:fontRef idx="minor">
            <a:schemeClr val="lt1"/>
          </a:fontRef>
        </p:style>
        <p:txBody>
          <a:bodyPr/>
          <a:lstStyle/>
          <a:p>
            <a:pPr algn="ctr">
              <a:defRPr/>
            </a:pPr>
            <a:r>
              <a:rPr lang="zh-CN" altLang="en-US" sz="1600" b="1" dirty="0">
                <a:solidFill>
                  <a:schemeClr val="bg1"/>
                </a:solidFill>
                <a:latin typeface="微软雅黑" panose="020B0503020204020204" charset="-122"/>
                <a:ea typeface="微软雅黑" panose="020B0503020204020204" charset="-122"/>
                <a:cs typeface="仿宋" panose="02010609060101010101" charset="-122"/>
              </a:rPr>
              <a:t>按首字母导航</a:t>
            </a:r>
            <a:endParaRPr lang="zh-CN" altLang="en-US" sz="1600" b="1" dirty="0">
              <a:solidFill>
                <a:schemeClr val="bg1"/>
              </a:solidFill>
              <a:latin typeface="微软雅黑" panose="020B0503020204020204" charset="-122"/>
              <a:ea typeface="微软雅黑" panose="020B0503020204020204" charset="-122"/>
              <a:cs typeface="仿宋" panose="02010609060101010101" charset="-122"/>
            </a:endParaRPr>
          </a:p>
        </p:txBody>
      </p:sp>
      <p:sp>
        <p:nvSpPr>
          <p:cNvPr id="23" name="AutoShape 1"/>
          <p:cNvSpPr>
            <a:spLocks noChangeArrowheads="1"/>
          </p:cNvSpPr>
          <p:nvPr/>
        </p:nvSpPr>
        <p:spPr bwMode="auto">
          <a:xfrm>
            <a:off x="2041525" y="4917440"/>
            <a:ext cx="1608455" cy="417195"/>
          </a:xfrm>
          <a:prstGeom prst="wedgeRectCallout">
            <a:avLst>
              <a:gd name="adj1" fmla="val 93750"/>
              <a:gd name="adj2" fmla="val 75294"/>
            </a:avLst>
          </a:prstGeom>
          <a:solidFill>
            <a:srgbClr val="00B0F0"/>
          </a:solidFill>
          <a:ln>
            <a:noFill/>
          </a:ln>
        </p:spPr>
        <p:style>
          <a:lnRef idx="2">
            <a:schemeClr val="accent3">
              <a:shade val="50000"/>
            </a:schemeClr>
          </a:lnRef>
          <a:fillRef idx="1">
            <a:schemeClr val="accent3"/>
          </a:fillRef>
          <a:effectRef idx="0">
            <a:schemeClr val="accent3"/>
          </a:effectRef>
          <a:fontRef idx="minor">
            <a:schemeClr val="lt1"/>
          </a:fontRef>
        </p:style>
        <p:txBody>
          <a:bodyPr/>
          <a:lstStyle/>
          <a:p>
            <a:pPr algn="ctr">
              <a:defRPr/>
            </a:pPr>
            <a:r>
              <a:rPr lang="zh-CN" altLang="en-US" sz="1600" b="1" dirty="0">
                <a:solidFill>
                  <a:schemeClr val="bg1"/>
                </a:solidFill>
                <a:latin typeface="微软雅黑" panose="020B0503020204020204" charset="-122"/>
                <a:ea typeface="微软雅黑" panose="020B0503020204020204" charset="-122"/>
                <a:cs typeface="仿宋" panose="02010609060101010101" charset="-122"/>
              </a:rPr>
              <a:t>按核心收录导航</a:t>
            </a:r>
            <a:endParaRPr lang="zh-CN" altLang="en-US" sz="1600" b="1" dirty="0">
              <a:solidFill>
                <a:schemeClr val="bg1"/>
              </a:solidFill>
              <a:latin typeface="微软雅黑" panose="020B0503020204020204" charset="-122"/>
              <a:ea typeface="微软雅黑" panose="020B0503020204020204" charset="-122"/>
              <a:cs typeface="仿宋" panose="02010609060101010101" charset="-122"/>
            </a:endParaRPr>
          </a:p>
        </p:txBody>
      </p:sp>
      <p:sp>
        <p:nvSpPr>
          <p:cNvPr id="31" name="AutoShape 1"/>
          <p:cNvSpPr>
            <a:spLocks noChangeArrowheads="1"/>
          </p:cNvSpPr>
          <p:nvPr/>
        </p:nvSpPr>
        <p:spPr bwMode="auto">
          <a:xfrm>
            <a:off x="8131175" y="5848350"/>
            <a:ext cx="1339850" cy="406400"/>
          </a:xfrm>
          <a:prstGeom prst="wedgeRectCallout">
            <a:avLst>
              <a:gd name="adj1" fmla="val -111469"/>
              <a:gd name="adj2" fmla="val -37968"/>
            </a:avLst>
          </a:prstGeom>
          <a:solidFill>
            <a:srgbClr val="9B891D"/>
          </a:solidFill>
          <a:ln>
            <a:noFill/>
          </a:ln>
        </p:spPr>
        <p:style>
          <a:lnRef idx="2">
            <a:schemeClr val="accent3">
              <a:shade val="50000"/>
            </a:schemeClr>
          </a:lnRef>
          <a:fillRef idx="1">
            <a:schemeClr val="accent3"/>
          </a:fillRef>
          <a:effectRef idx="0">
            <a:schemeClr val="accent3"/>
          </a:effectRef>
          <a:fontRef idx="minor">
            <a:schemeClr val="lt1"/>
          </a:fontRef>
        </p:style>
        <p:txBody>
          <a:bodyPr/>
          <a:lstStyle/>
          <a:p>
            <a:pPr algn="ctr">
              <a:defRPr/>
            </a:pPr>
            <a:r>
              <a:rPr lang="zh-CN" altLang="en-US" sz="1600" b="1" dirty="0">
                <a:solidFill>
                  <a:schemeClr val="bg1"/>
                </a:solidFill>
                <a:latin typeface="微软雅黑" panose="020B0503020204020204" charset="-122"/>
                <a:ea typeface="微软雅黑" panose="020B0503020204020204" charset="-122"/>
                <a:cs typeface="仿宋" panose="02010609060101010101" charset="-122"/>
              </a:rPr>
              <a:t>按地区导航</a:t>
            </a:r>
            <a:endParaRPr lang="zh-CN" altLang="en-US" sz="1600" b="1" dirty="0">
              <a:solidFill>
                <a:schemeClr val="bg1"/>
              </a:solidFill>
              <a:latin typeface="微软雅黑" panose="020B0503020204020204" charset="-122"/>
              <a:ea typeface="微软雅黑" panose="020B0503020204020204" charset="-122"/>
              <a:cs typeface="仿宋" panose="02010609060101010101" charset="-122"/>
            </a:endParaRPr>
          </a:p>
        </p:txBody>
      </p:sp>
      <p:sp>
        <p:nvSpPr>
          <p:cNvPr id="32" name="AutoShape 1"/>
          <p:cNvSpPr>
            <a:spLocks noChangeArrowheads="1"/>
          </p:cNvSpPr>
          <p:nvPr/>
        </p:nvSpPr>
        <p:spPr bwMode="auto">
          <a:xfrm>
            <a:off x="1471295" y="5612765"/>
            <a:ext cx="1620520" cy="406400"/>
          </a:xfrm>
          <a:prstGeom prst="wedgeRectCallout">
            <a:avLst>
              <a:gd name="adj1" fmla="val 93750"/>
              <a:gd name="adj2" fmla="val 75294"/>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lstStyle/>
          <a:p>
            <a:pPr algn="ctr">
              <a:defRPr/>
            </a:pPr>
            <a:r>
              <a:rPr lang="zh-CN" altLang="en-US" sz="1600" b="1" dirty="0">
                <a:solidFill>
                  <a:schemeClr val="bg1"/>
                </a:solidFill>
                <a:latin typeface="微软雅黑" panose="020B0503020204020204" charset="-122"/>
                <a:ea typeface="微软雅黑" panose="020B0503020204020204" charset="-122"/>
                <a:cs typeface="仿宋" panose="02010609060101010101" charset="-122"/>
              </a:rPr>
              <a:t>按出版周期导航</a:t>
            </a:r>
            <a:endParaRPr lang="zh-CN" altLang="en-US" sz="1600" b="1" dirty="0">
              <a:solidFill>
                <a:schemeClr val="bg1"/>
              </a:solidFill>
              <a:latin typeface="微软雅黑" panose="020B0503020204020204" charset="-122"/>
              <a:ea typeface="微软雅黑" panose="020B0503020204020204" charset="-122"/>
              <a:cs typeface="仿宋" panose="02010609060101010101" charset="-122"/>
            </a:endParaRPr>
          </a:p>
        </p:txBody>
      </p:sp>
      <p:sp>
        <p:nvSpPr>
          <p:cNvPr id="33" name="AutoShape 1"/>
          <p:cNvSpPr>
            <a:spLocks noChangeArrowheads="1"/>
          </p:cNvSpPr>
          <p:nvPr/>
        </p:nvSpPr>
        <p:spPr bwMode="auto">
          <a:xfrm>
            <a:off x="4902200" y="6127750"/>
            <a:ext cx="1743075" cy="406400"/>
          </a:xfrm>
          <a:prstGeom prst="wedgeRectCallout">
            <a:avLst>
              <a:gd name="adj1" fmla="val -93886"/>
              <a:gd name="adj2" fmla="val -10312"/>
            </a:avLst>
          </a:prstGeom>
          <a:solidFill>
            <a:schemeClr val="bg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lstStyle/>
          <a:p>
            <a:pPr algn="ctr">
              <a:defRPr/>
            </a:pPr>
            <a:r>
              <a:rPr lang="zh-CN" altLang="en-US" sz="1600" b="1" dirty="0">
                <a:solidFill>
                  <a:schemeClr val="bg1"/>
                </a:solidFill>
                <a:latin typeface="微软雅黑" panose="020B0503020204020204" charset="-122"/>
                <a:ea typeface="微软雅黑" panose="020B0503020204020204" charset="-122"/>
                <a:cs typeface="仿宋" panose="02010609060101010101" charset="-122"/>
              </a:rPr>
              <a:t>按出版情况导航</a:t>
            </a:r>
            <a:endParaRPr lang="zh-CN" altLang="en-US" sz="1600" b="1" dirty="0">
              <a:solidFill>
                <a:schemeClr val="bg1"/>
              </a:solidFill>
              <a:latin typeface="微软雅黑" panose="020B0503020204020204" charset="-122"/>
              <a:ea typeface="微软雅黑" panose="020B0503020204020204" charset="-122"/>
              <a:cs typeface="仿宋" panose="02010609060101010101" charset="-122"/>
            </a:endParaRPr>
          </a:p>
        </p:txBody>
      </p:sp>
      <p:pic>
        <p:nvPicPr>
          <p:cNvPr id="12" name="图片 11"/>
          <p:cNvPicPr>
            <a:picLocks noChangeAspect="1"/>
          </p:cNvPicPr>
          <p:nvPr/>
        </p:nvPicPr>
        <p:blipFill>
          <a:blip r:embed="rId8"/>
          <a:stretch>
            <a:fillRect/>
          </a:stretch>
        </p:blipFill>
        <p:spPr>
          <a:xfrm>
            <a:off x="1372235" y="1720215"/>
            <a:ext cx="8569960" cy="4534535"/>
          </a:xfrm>
          <a:prstGeom prst="rect">
            <a:avLst/>
          </a:prstGeom>
        </p:spPr>
      </p:pic>
      <p:grpSp>
        <p:nvGrpSpPr>
          <p:cNvPr id="34" name="组合 33"/>
          <p:cNvGrpSpPr/>
          <p:nvPr/>
        </p:nvGrpSpPr>
        <p:grpSpPr>
          <a:xfrm>
            <a:off x="1250732" y="1583931"/>
            <a:ext cx="8526780" cy="5168270"/>
            <a:chOff x="0" y="867864"/>
            <a:chExt cx="8786813" cy="5714612"/>
          </a:xfrm>
        </p:grpSpPr>
        <p:pic>
          <p:nvPicPr>
            <p:cNvPr id="35" name="图片 34"/>
            <p:cNvPicPr>
              <a:picLocks noChangeAspect="1"/>
            </p:cNvPicPr>
            <p:nvPr/>
          </p:nvPicPr>
          <p:blipFill>
            <a:blip r:embed="rId9"/>
            <a:stretch>
              <a:fillRect/>
            </a:stretch>
          </p:blipFill>
          <p:spPr>
            <a:xfrm>
              <a:off x="0" y="867864"/>
              <a:ext cx="8786813" cy="5714612"/>
            </a:xfrm>
            <a:prstGeom prst="rect">
              <a:avLst/>
            </a:prstGeom>
          </p:spPr>
        </p:pic>
        <p:pic>
          <p:nvPicPr>
            <p:cNvPr id="36" name="图片 35"/>
            <p:cNvPicPr>
              <a:picLocks noChangeAspect="1"/>
            </p:cNvPicPr>
            <p:nvPr/>
          </p:nvPicPr>
          <p:blipFill>
            <a:blip r:embed="rId5"/>
            <a:stretch>
              <a:fillRect/>
            </a:stretch>
          </p:blipFill>
          <p:spPr>
            <a:xfrm>
              <a:off x="4669285" y="980728"/>
              <a:ext cx="1400000" cy="276190"/>
            </a:xfrm>
            <a:prstGeom prst="rect">
              <a:avLst/>
            </a:prstGeom>
          </p:spPr>
        </p:pic>
      </p:grpSp>
      <p:sp>
        <p:nvSpPr>
          <p:cNvPr id="37" name="矩形 36"/>
          <p:cNvSpPr/>
          <p:nvPr/>
        </p:nvSpPr>
        <p:spPr bwMode="auto">
          <a:xfrm>
            <a:off x="4678308" y="4763626"/>
            <a:ext cx="2376264" cy="1929340"/>
          </a:xfrm>
          <a:prstGeom prst="rect">
            <a:avLst/>
          </a:prstGeom>
          <a:noFill/>
          <a:ln w="57150" cmpd="sng">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1">
              <a:solidFill>
                <a:srgbClr val="FFFFFF"/>
              </a:solidFill>
              <a:latin typeface="微软雅黑" panose="020B0503020204020204" charset="-122"/>
              <a:ea typeface="微软雅黑" panose="020B0503020204020204" charset="-122"/>
              <a:cs typeface="仿宋" panose="02010609060101010101" charset="-122"/>
            </a:endParaRPr>
          </a:p>
        </p:txBody>
      </p:sp>
      <p:sp>
        <p:nvSpPr>
          <p:cNvPr id="38" name="AutoShape 99"/>
          <p:cNvSpPr>
            <a:spLocks noChangeArrowheads="1"/>
          </p:cNvSpPr>
          <p:nvPr/>
        </p:nvSpPr>
        <p:spPr bwMode="auto">
          <a:xfrm>
            <a:off x="7459345" y="3917315"/>
            <a:ext cx="1382395" cy="360045"/>
          </a:xfrm>
          <a:prstGeom prst="wedgeRectCallout">
            <a:avLst>
              <a:gd name="adj1" fmla="val -21074"/>
              <a:gd name="adj2" fmla="val 168114"/>
            </a:avLst>
          </a:prstGeom>
          <a:gradFill>
            <a:gsLst>
              <a:gs pos="0">
                <a:srgbClr val="FF66CC"/>
              </a:gs>
              <a:gs pos="80000">
                <a:schemeClr val="accent4">
                  <a:shade val="93000"/>
                  <a:satMod val="130000"/>
                </a:schemeClr>
              </a:gs>
              <a:gs pos="100000">
                <a:schemeClr val="accent4">
                  <a:shade val="94000"/>
                  <a:satMod val="135000"/>
                </a:schemeClr>
              </a:gs>
            </a:gsLst>
          </a:gradFill>
        </p:spPr>
        <p:style>
          <a:lnRef idx="0">
            <a:schemeClr val="accent4"/>
          </a:lnRef>
          <a:fillRef idx="3">
            <a:schemeClr val="accent4"/>
          </a:fillRef>
          <a:effectRef idx="3">
            <a:schemeClr val="accent4"/>
          </a:effectRef>
          <a:fontRef idx="minor">
            <a:schemeClr val="lt1"/>
          </a:fontRef>
        </p:style>
        <p:txBody>
          <a:bodyPr lIns="126000" tIns="0" rIns="0" bIns="0" anchor="ctr"/>
          <a:lstStyle/>
          <a:p>
            <a:pPr>
              <a:lnSpc>
                <a:spcPts val="2400"/>
              </a:lnSpc>
              <a:defRPr/>
            </a:pPr>
            <a:r>
              <a:rPr lang="en-US" altLang="zh-CN" sz="1600" b="1" dirty="0">
                <a:solidFill>
                  <a:schemeClr val="bg1"/>
                </a:solidFill>
                <a:latin typeface="微软雅黑" panose="020B0503020204020204" charset="-122"/>
                <a:ea typeface="微软雅黑" panose="020B0503020204020204" charset="-122"/>
                <a:cs typeface="微软雅黑" panose="020B0503020204020204" charset="-122"/>
              </a:rPr>
              <a:t> </a:t>
            </a:r>
            <a:r>
              <a:rPr lang="zh-CN" altLang="en-US" sz="1600" b="1" dirty="0">
                <a:solidFill>
                  <a:schemeClr val="bg1"/>
                </a:solidFill>
                <a:latin typeface="微软雅黑" panose="020B0503020204020204" charset="-122"/>
                <a:ea typeface="微软雅黑" panose="020B0503020204020204" charset="-122"/>
                <a:cs typeface="微软雅黑" panose="020B0503020204020204" charset="-122"/>
              </a:rPr>
              <a:t>可刊内检索</a:t>
            </a:r>
            <a:endParaRPr lang="en-US" altLang="zh-CN" sz="16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9" name="AutoShape 99"/>
          <p:cNvSpPr>
            <a:spLocks noChangeArrowheads="1"/>
          </p:cNvSpPr>
          <p:nvPr/>
        </p:nvSpPr>
        <p:spPr bwMode="auto">
          <a:xfrm>
            <a:off x="1372235" y="4968240"/>
            <a:ext cx="1612900" cy="880110"/>
          </a:xfrm>
          <a:prstGeom prst="wedgeRectCallout">
            <a:avLst>
              <a:gd name="adj1" fmla="val 23937"/>
              <a:gd name="adj2" fmla="val -180735"/>
            </a:avLst>
          </a:prstGeom>
        </p:spPr>
        <p:style>
          <a:lnRef idx="0">
            <a:schemeClr val="accent1"/>
          </a:lnRef>
          <a:fillRef idx="3">
            <a:schemeClr val="accent1"/>
          </a:fillRef>
          <a:effectRef idx="3">
            <a:schemeClr val="accent1"/>
          </a:effectRef>
          <a:fontRef idx="minor">
            <a:schemeClr val="lt1"/>
          </a:fontRef>
        </p:style>
        <p:txBody>
          <a:bodyPr lIns="126000" tIns="0" rIns="0" bIns="0" anchor="ctr"/>
          <a:lstStyle/>
          <a:p>
            <a:pPr>
              <a:lnSpc>
                <a:spcPts val="2400"/>
              </a:lnSpc>
              <a:defRPr/>
            </a:pPr>
            <a:r>
              <a:rPr lang="zh-CN" altLang="en-US" sz="1600" b="1" dirty="0">
                <a:solidFill>
                  <a:schemeClr val="bg1"/>
                </a:solidFill>
                <a:latin typeface="微软雅黑" panose="020B0503020204020204" charset="-122"/>
                <a:ea typeface="微软雅黑" panose="020B0503020204020204" charset="-122"/>
                <a:cs typeface="微软雅黑" panose="020B0503020204020204" charset="-122"/>
              </a:rPr>
              <a:t>关注后可第一时间获得期刊发帖动态</a:t>
            </a:r>
            <a:endParaRPr lang="zh-CN" altLang="en-US" sz="16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40" name="AutoShape 99"/>
          <p:cNvSpPr>
            <a:spLocks noChangeArrowheads="1"/>
          </p:cNvSpPr>
          <p:nvPr/>
        </p:nvSpPr>
        <p:spPr bwMode="auto">
          <a:xfrm>
            <a:off x="7683500" y="3235960"/>
            <a:ext cx="1056005" cy="529590"/>
          </a:xfrm>
          <a:prstGeom prst="wedgeRectCallout">
            <a:avLst>
              <a:gd name="adj1" fmla="val -244228"/>
              <a:gd name="adj2" fmla="val 55158"/>
            </a:avLst>
          </a:prstGeom>
        </p:spPr>
        <p:style>
          <a:lnRef idx="0">
            <a:schemeClr val="accent2"/>
          </a:lnRef>
          <a:fillRef idx="3">
            <a:schemeClr val="accent2"/>
          </a:fillRef>
          <a:effectRef idx="3">
            <a:schemeClr val="accent2"/>
          </a:effectRef>
          <a:fontRef idx="minor">
            <a:schemeClr val="lt1"/>
          </a:fontRef>
        </p:style>
        <p:txBody>
          <a:bodyPr lIns="126000" tIns="0" rIns="0" bIns="0" anchor="ctr"/>
          <a:lstStyle/>
          <a:p>
            <a:pPr>
              <a:lnSpc>
                <a:spcPts val="2400"/>
              </a:lnSpc>
              <a:defRPr/>
            </a:pPr>
            <a:r>
              <a:rPr lang="zh-CN" altLang="en-US" b="1" dirty="0">
                <a:solidFill>
                  <a:schemeClr val="bg1"/>
                </a:solidFill>
                <a:latin typeface="微软雅黑" panose="020B0503020204020204" charset="-122"/>
                <a:ea typeface="微软雅黑" panose="020B0503020204020204" charset="-122"/>
                <a:cs typeface="仿宋" panose="02010609060101010101" charset="-122"/>
              </a:rPr>
              <a:t>相关信息</a:t>
            </a:r>
            <a:endParaRPr lang="zh-CN" altLang="en-US" b="1" dirty="0">
              <a:solidFill>
                <a:schemeClr val="bg1"/>
              </a:solidFill>
              <a:latin typeface="微软雅黑" panose="020B0503020204020204" charset="-122"/>
              <a:ea typeface="微软雅黑" panose="020B0503020204020204" charset="-122"/>
              <a:cs typeface="仿宋" panose="02010609060101010101" charset="-122"/>
            </a:endParaRPr>
          </a:p>
        </p:txBody>
      </p:sp>
      <p:sp>
        <p:nvSpPr>
          <p:cNvPr id="41" name="AutoShape 99"/>
          <p:cNvSpPr>
            <a:spLocks noChangeArrowheads="1"/>
          </p:cNvSpPr>
          <p:nvPr/>
        </p:nvSpPr>
        <p:spPr bwMode="auto">
          <a:xfrm>
            <a:off x="7054215" y="5774690"/>
            <a:ext cx="1917700" cy="480060"/>
          </a:xfrm>
          <a:prstGeom prst="wedgeRectCallout">
            <a:avLst>
              <a:gd name="adj1" fmla="val -49192"/>
              <a:gd name="adj2" fmla="val 69116"/>
            </a:avLst>
          </a:prstGeom>
          <a:solidFill>
            <a:schemeClr val="accent6">
              <a:lumMod val="75000"/>
            </a:schemeClr>
          </a:solidFill>
        </p:spPr>
        <p:style>
          <a:lnRef idx="0">
            <a:schemeClr val="accent4"/>
          </a:lnRef>
          <a:fillRef idx="3">
            <a:schemeClr val="accent4"/>
          </a:fillRef>
          <a:effectRef idx="3">
            <a:schemeClr val="accent4"/>
          </a:effectRef>
          <a:fontRef idx="minor">
            <a:schemeClr val="lt1"/>
          </a:fontRef>
        </p:style>
        <p:txBody>
          <a:bodyPr lIns="126000" tIns="0" rIns="0" bIns="0" anchor="ctr"/>
          <a:lstStyle/>
          <a:p>
            <a:pPr>
              <a:lnSpc>
                <a:spcPts val="2400"/>
              </a:lnSpc>
              <a:defRPr/>
            </a:pPr>
            <a:r>
              <a:rPr lang="en-US" altLang="zh-CN" sz="1600" b="1" dirty="0">
                <a:solidFill>
                  <a:schemeClr val="bg1"/>
                </a:solidFill>
                <a:latin typeface="微软雅黑" panose="020B0503020204020204" charset="-122"/>
                <a:ea typeface="微软雅黑" panose="020B0503020204020204" charset="-122"/>
                <a:cs typeface="微软雅黑" panose="020B0503020204020204" charset="-122"/>
              </a:rPr>
              <a:t> </a:t>
            </a:r>
            <a:r>
              <a:rPr lang="zh-CN" altLang="en-US" sz="1600" b="1" dirty="0">
                <a:solidFill>
                  <a:schemeClr val="bg1"/>
                </a:solidFill>
                <a:latin typeface="微软雅黑" panose="020B0503020204020204" charset="-122"/>
                <a:ea typeface="微软雅黑" panose="020B0503020204020204" charset="-122"/>
                <a:cs typeface="微软雅黑" panose="020B0503020204020204" charset="-122"/>
              </a:rPr>
              <a:t>期刊所有文章浏览</a:t>
            </a:r>
            <a:endParaRPr lang="en-US" altLang="zh-CN" sz="16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42" name="矩形 41"/>
          <p:cNvSpPr/>
          <p:nvPr/>
        </p:nvSpPr>
        <p:spPr bwMode="auto">
          <a:xfrm>
            <a:off x="6936819" y="4682600"/>
            <a:ext cx="1755651" cy="401065"/>
          </a:xfrm>
          <a:prstGeom prst="rect">
            <a:avLst/>
          </a:prstGeom>
          <a:noFill/>
          <a:ln w="57150" cmpd="sng">
            <a:solidFill>
              <a:srgbClr val="FF66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1">
              <a:solidFill>
                <a:srgbClr val="FFFFFF"/>
              </a:solidFill>
              <a:latin typeface="微软雅黑" panose="020B0503020204020204" charset="-122"/>
              <a:ea typeface="微软雅黑" panose="020B0503020204020204" charset="-122"/>
              <a:cs typeface="仿宋" panose="02010609060101010101" charset="-122"/>
            </a:endParaRPr>
          </a:p>
        </p:txBody>
      </p:sp>
      <p:sp>
        <p:nvSpPr>
          <p:cNvPr id="43" name="AutoShape 99"/>
          <p:cNvSpPr>
            <a:spLocks noChangeArrowheads="1"/>
          </p:cNvSpPr>
          <p:nvPr/>
        </p:nvSpPr>
        <p:spPr bwMode="auto">
          <a:xfrm>
            <a:off x="1522095" y="6067425"/>
            <a:ext cx="1518285" cy="593725"/>
          </a:xfrm>
          <a:prstGeom prst="wedgeRectCallout">
            <a:avLst>
              <a:gd name="adj1" fmla="val 95713"/>
              <a:gd name="adj2" fmla="val -69786"/>
            </a:avLst>
          </a:prstGeom>
          <a:solidFill>
            <a:srgbClr val="00B050"/>
          </a:solidFill>
        </p:spPr>
        <p:style>
          <a:lnRef idx="0">
            <a:schemeClr val="accent2"/>
          </a:lnRef>
          <a:fillRef idx="3">
            <a:schemeClr val="accent2"/>
          </a:fillRef>
          <a:effectRef idx="3">
            <a:schemeClr val="accent2"/>
          </a:effectRef>
          <a:fontRef idx="minor">
            <a:schemeClr val="lt1"/>
          </a:fontRef>
        </p:style>
        <p:txBody>
          <a:bodyPr lIns="126000" tIns="0" rIns="0" bIns="0" anchor="ctr"/>
          <a:lstStyle/>
          <a:p>
            <a:pPr>
              <a:lnSpc>
                <a:spcPts val="2400"/>
              </a:lnSpc>
              <a:defRPr/>
            </a:pPr>
            <a:r>
              <a:rPr lang="zh-CN" altLang="en-US" b="1" dirty="0">
                <a:solidFill>
                  <a:schemeClr val="bg1"/>
                </a:solidFill>
                <a:latin typeface="微软雅黑" panose="020B0503020204020204" charset="-122"/>
                <a:ea typeface="微软雅黑" panose="020B0503020204020204" charset="-122"/>
                <a:cs typeface="仿宋" panose="02010609060101010101" charset="-122"/>
              </a:rPr>
              <a:t>按年份选择</a:t>
            </a:r>
            <a:endParaRPr lang="zh-CN" altLang="en-US" b="1" dirty="0">
              <a:solidFill>
                <a:schemeClr val="bg1"/>
              </a:solidFill>
              <a:latin typeface="微软雅黑" panose="020B0503020204020204" charset="-122"/>
              <a:ea typeface="微软雅黑" panose="020B0503020204020204" charset="-122"/>
              <a:cs typeface="仿宋" panose="02010609060101010101" charset="-122"/>
            </a:endParaRPr>
          </a:p>
        </p:txBody>
      </p:sp>
      <p:sp>
        <p:nvSpPr>
          <p:cNvPr id="44" name="文本框 43"/>
          <p:cNvSpPr txBox="1"/>
          <p:nvPr/>
        </p:nvSpPr>
        <p:spPr>
          <a:xfrm>
            <a:off x="9691370" y="1421765"/>
            <a:ext cx="2505814" cy="1061829"/>
          </a:xfrm>
          <a:prstGeom prst="rect">
            <a:avLst/>
          </a:prstGeom>
          <a:noFill/>
        </p:spPr>
        <p:txBody>
          <a:bodyPr wrap="none" rtlCol="0" anchor="t">
            <a:spAutoFit/>
          </a:bodyPr>
          <a:lstStyle/>
          <a:p>
            <a:pPr algn="l">
              <a:lnSpc>
                <a:spcPct val="150000"/>
              </a:lnSpc>
              <a:buNone/>
            </a:pPr>
            <a:r>
              <a:rPr lang="zh-CN" altLang="en-US" b="1" dirty="0">
                <a:solidFill>
                  <a:schemeClr val="accent1"/>
                </a:solidFill>
                <a:latin typeface="仿宋" panose="02010609060101010101" charset="-122"/>
                <a:ea typeface="微软雅黑" panose="020B0503020204020204" charset="-122"/>
                <a:cs typeface="仿宋" panose="02010609060101010101" charset="-122"/>
                <a:sym typeface="+mn-ea"/>
              </a:rPr>
              <a:t>学科        首字母</a:t>
            </a:r>
            <a:endParaRPr lang="zh-CN" altLang="en-US" b="1" dirty="0">
              <a:solidFill>
                <a:schemeClr val="accent1"/>
              </a:solidFill>
              <a:latin typeface="仿宋" panose="02010609060101010101" charset="-122"/>
              <a:ea typeface="微软雅黑" panose="020B0503020204020204" charset="-122"/>
              <a:cs typeface="仿宋" panose="02010609060101010101" charset="-122"/>
              <a:sym typeface="+mn-ea"/>
            </a:endParaRPr>
          </a:p>
          <a:p>
            <a:pPr algn="l">
              <a:buNone/>
            </a:pPr>
            <a:r>
              <a:rPr lang="zh-CN" altLang="en-US" b="1" dirty="0">
                <a:solidFill>
                  <a:schemeClr val="accent1"/>
                </a:solidFill>
                <a:latin typeface="仿宋" panose="02010609060101010101" charset="-122"/>
                <a:ea typeface="微软雅黑" panose="020B0503020204020204" charset="-122"/>
                <a:cs typeface="仿宋" panose="02010609060101010101" charset="-122"/>
                <a:sym typeface="+mn-ea"/>
              </a:rPr>
              <a:t>地区        核心收录</a:t>
            </a:r>
            <a:endParaRPr lang="zh-CN" altLang="en-US" b="1" dirty="0">
              <a:solidFill>
                <a:schemeClr val="accent1"/>
              </a:solidFill>
              <a:latin typeface="仿宋" panose="02010609060101010101" charset="-122"/>
              <a:ea typeface="微软雅黑" panose="020B0503020204020204" charset="-122"/>
              <a:cs typeface="仿宋" panose="02010609060101010101" charset="-122"/>
              <a:sym typeface="+mn-ea"/>
            </a:endParaRPr>
          </a:p>
          <a:p>
            <a:pPr algn="l">
              <a:buNone/>
            </a:pPr>
            <a:r>
              <a:rPr lang="zh-CN" altLang="en-US" b="1" dirty="0">
                <a:solidFill>
                  <a:schemeClr val="accent1"/>
                </a:solidFill>
                <a:latin typeface="仿宋" panose="02010609060101010101" charset="-122"/>
                <a:ea typeface="微软雅黑" panose="020B0503020204020204" charset="-122"/>
                <a:cs typeface="仿宋" panose="02010609060101010101" charset="-122"/>
                <a:sym typeface="+mn-ea"/>
              </a:rPr>
              <a:t>出版周期    优先出版</a:t>
            </a:r>
            <a:endParaRPr lang="zh-CN" altLang="en-US" b="1" dirty="0">
              <a:solidFill>
                <a:schemeClr val="accent1"/>
              </a:solidFill>
              <a:latin typeface="仿宋" panose="02010609060101010101" charset="-122"/>
              <a:ea typeface="微软雅黑" panose="020B0503020204020204" charset="-122"/>
              <a:cs typeface="仿宋" panose="02010609060101010101" charset="-122"/>
              <a:sym typeface="+mn-ea"/>
            </a:endParaRPr>
          </a:p>
        </p:txBody>
      </p:sp>
      <p:sp>
        <p:nvSpPr>
          <p:cNvPr id="45" name="文本框 44"/>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500" fill="hold"/>
                                        <p:tgtEl>
                                          <p:spTgt spid="34"/>
                                        </p:tgtEl>
                                        <p:attrNameLst>
                                          <p:attrName>ppt_x</p:attrName>
                                        </p:attrNameLst>
                                      </p:cBhvr>
                                      <p:tavLst>
                                        <p:tav tm="0">
                                          <p:val>
                                            <p:strVal val="#ppt_x"/>
                                          </p:val>
                                        </p:tav>
                                        <p:tav tm="100000">
                                          <p:val>
                                            <p:strVal val="#ppt_x"/>
                                          </p:val>
                                        </p:tav>
                                      </p:tavLst>
                                    </p:anim>
                                    <p:anim calcmode="lin" valueType="num">
                                      <p:cBhvr additive="base">
                                        <p:cTn id="5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barn(inVertical)">
                                      <p:cBhvr>
                                        <p:cTn id="61" dur="500"/>
                                        <p:tgtEl>
                                          <p:spTgt spid="39"/>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barn(inVertical)">
                                      <p:cBhvr>
                                        <p:cTn id="66" dur="500"/>
                                        <p:tgtEl>
                                          <p:spTgt spid="42"/>
                                        </p:tgtEl>
                                      </p:cBhvr>
                                    </p:animEffect>
                                  </p:childTnLst>
                                </p:cTn>
                              </p:par>
                              <p:par>
                                <p:cTn id="67" presetID="16" presetClass="entr" presetSubtype="21"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barn(inVertical)">
                                      <p:cBhvr>
                                        <p:cTn id="69" dur="500"/>
                                        <p:tgtEl>
                                          <p:spTgt spid="38"/>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barn(inVertical)">
                                      <p:cBhvr>
                                        <p:cTn id="74" dur="500"/>
                                        <p:tgtEl>
                                          <p:spTgt spid="37"/>
                                        </p:tgtEl>
                                      </p:cBhvr>
                                    </p:animEffect>
                                  </p:childTnLst>
                                </p:cTn>
                              </p:par>
                              <p:par>
                                <p:cTn id="75" presetID="16" presetClass="entr" presetSubtype="21" fill="hold"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barn(inVertical)">
                                      <p:cBhvr>
                                        <p:cTn id="77" dur="500"/>
                                        <p:tgtEl>
                                          <p:spTgt spid="41"/>
                                        </p:tgtEl>
                                      </p:cBhvr>
                                    </p:animEffect>
                                  </p:childTnLst>
                                </p:cTn>
                              </p:par>
                            </p:childTnLst>
                          </p:cTn>
                        </p:par>
                        <p:par>
                          <p:cTn id="78" fill="hold">
                            <p:stCondLst>
                              <p:cond delay="500"/>
                            </p:stCondLst>
                            <p:childTnLst>
                              <p:par>
                                <p:cTn id="79" presetID="16" presetClass="entr" presetSubtype="21" fill="hold" nodeType="after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barn(inVertical)">
                                      <p:cBhvr>
                                        <p:cTn id="81" dur="500"/>
                                        <p:tgtEl>
                                          <p:spTgt spid="40"/>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43"/>
                                        </p:tgtEl>
                                        <p:attrNameLst>
                                          <p:attrName>style.visibility</p:attrName>
                                        </p:attrNameLst>
                                      </p:cBhvr>
                                      <p:to>
                                        <p:strVal val="visible"/>
                                      </p:to>
                                    </p:set>
                                    <p:anim calcmode="lin" valueType="num">
                                      <p:cBhvr additive="base">
                                        <p:cTn id="86" dur="500" fill="hold"/>
                                        <p:tgtEl>
                                          <p:spTgt spid="43"/>
                                        </p:tgtEl>
                                        <p:attrNameLst>
                                          <p:attrName>ppt_x</p:attrName>
                                        </p:attrNameLst>
                                      </p:cBhvr>
                                      <p:tavLst>
                                        <p:tav tm="0">
                                          <p:val>
                                            <p:strVal val="#ppt_x"/>
                                          </p:val>
                                        </p:tav>
                                        <p:tav tm="100000">
                                          <p:val>
                                            <p:strVal val="#ppt_x"/>
                                          </p:val>
                                        </p:tav>
                                      </p:tavLst>
                                    </p:anim>
                                    <p:anim calcmode="lin" valueType="num">
                                      <p:cBhvr additive="base">
                                        <p:cTn id="87"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3" grpId="0" bldLvl="0" animBg="1"/>
      <p:bldP spid="13" grpId="1" animBg="1"/>
      <p:bldP spid="14" grpId="0" animBg="1"/>
      <p:bldP spid="14" grpId="1" animBg="1"/>
      <p:bldP spid="23" grpId="0" bldLvl="0" animBg="1"/>
      <p:bldP spid="23" grpId="1" animBg="1"/>
      <p:bldP spid="31" grpId="0" animBg="1"/>
      <p:bldP spid="31" grpId="1" animBg="1"/>
      <p:bldP spid="32" grpId="0" animBg="1"/>
      <p:bldP spid="32" grpId="1" animBg="1"/>
      <p:bldP spid="33" grpId="0" bldLvl="0" animBg="1"/>
      <p:bldP spid="33" grpId="1" animBg="1"/>
      <p:bldP spid="37" grpId="0" bldLvl="0" animBg="1"/>
      <p:bldP spid="42" grpId="0" bldLvl="0" animBg="1"/>
      <p:bldP spid="43" grpId="0" bldLvl="0" animBg="1"/>
      <p:bldP spid="43"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sp>
        <p:nvSpPr>
          <p:cNvPr id="95" name="五边形 94"/>
          <p:cNvSpPr/>
          <p:nvPr>
            <p:custDataLst>
              <p:tags r:id="rId4"/>
            </p:custDataLst>
          </p:nvPr>
        </p:nvSpPr>
        <p:spPr>
          <a:xfrm>
            <a:off x="131235" y="1052150"/>
            <a:ext cx="1340531" cy="432880"/>
          </a:xfrm>
          <a:prstGeom prst="homePlate">
            <a:avLst/>
          </a:prstGeom>
          <a:solidFill>
            <a:srgbClr val="FFC000"/>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万方智搜</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49155" name="Text Placeholder 19"/>
          <p:cNvSpPr txBox="1"/>
          <p:nvPr/>
        </p:nvSpPr>
        <p:spPr bwMode="auto">
          <a:xfrm>
            <a:off x="116205" y="1819910"/>
            <a:ext cx="2643188" cy="785813"/>
          </a:xfrm>
          <a:prstGeom prst="rect">
            <a:avLst/>
          </a:prstGeom>
          <a:noFill/>
          <a:ln w="9525">
            <a:noFill/>
            <a:miter lim="800000"/>
          </a:ln>
        </p:spPr>
        <p:txBody>
          <a:bodyPr/>
          <a:lstStyle/>
          <a:p>
            <a:pPr marL="342900" indent="-342900">
              <a:spcBef>
                <a:spcPct val="20000"/>
              </a:spcBef>
            </a:pPr>
            <a:r>
              <a:rPr lang="zh-CN" altLang="en-US" sz="2400" b="1">
                <a:solidFill>
                  <a:schemeClr val="tx1">
                    <a:lumMod val="95000"/>
                    <a:lumOff val="5000"/>
                  </a:schemeClr>
                </a:solidFill>
                <a:latin typeface="微软雅黑" panose="020B0503020204020204" charset="-122"/>
                <a:ea typeface="微软雅黑" panose="020B0503020204020204" charset="-122"/>
                <a:cs typeface="仿宋" panose="02010609060101010101" charset="-122"/>
              </a:rPr>
              <a:t>地方志</a:t>
            </a:r>
            <a:endParaRPr lang="zh-CN" altLang="en-US" sz="2400" b="1">
              <a:solidFill>
                <a:schemeClr val="tx1">
                  <a:lumMod val="95000"/>
                  <a:lumOff val="5000"/>
                </a:schemeClr>
              </a:solidFill>
              <a:latin typeface="微软雅黑" panose="020B0503020204020204" charset="-122"/>
              <a:ea typeface="微软雅黑" panose="020B0503020204020204" charset="-122"/>
              <a:cs typeface="仿宋" panose="02010609060101010101" charset="-122"/>
            </a:endParaRPr>
          </a:p>
        </p:txBody>
      </p:sp>
      <p:sp>
        <p:nvSpPr>
          <p:cNvPr id="8" name="文本框 7"/>
          <p:cNvSpPr txBox="1"/>
          <p:nvPr/>
        </p:nvSpPr>
        <p:spPr>
          <a:xfrm>
            <a:off x="116205" y="2291715"/>
            <a:ext cx="1725295" cy="506730"/>
          </a:xfrm>
          <a:prstGeom prst="rect">
            <a:avLst/>
          </a:prstGeom>
          <a:noFill/>
        </p:spPr>
        <p:txBody>
          <a:bodyPr wrap="square" rtlCol="0" anchor="t">
            <a:spAutoFit/>
          </a:bodyPr>
          <a:lstStyle/>
          <a:p>
            <a:pPr algn="l">
              <a:lnSpc>
                <a:spcPct val="150000"/>
              </a:lnSpc>
              <a:buNone/>
            </a:pPr>
            <a:r>
              <a:rPr lang="zh-CN" altLang="en-US" b="1">
                <a:solidFill>
                  <a:schemeClr val="accent1"/>
                </a:solidFill>
                <a:effectLst>
                  <a:outerShdw blurRad="38100" dist="25400" dir="5400000" algn="ctr" rotWithShape="0">
                    <a:srgbClr val="6E747A">
                      <a:alpha val="43000"/>
                    </a:srgbClr>
                  </a:outerShdw>
                </a:effectLst>
                <a:latin typeface="仿宋" panose="02010609060101010101" charset="-122"/>
                <a:ea typeface="微软雅黑" panose="020B0503020204020204" charset="-122"/>
                <a:cs typeface="仿宋" panose="02010609060101010101" charset="-122"/>
                <a:sym typeface="+mn-ea"/>
              </a:rPr>
              <a:t>志书     条目</a:t>
            </a:r>
            <a:endParaRPr lang="zh-CN" altLang="en-US" b="1">
              <a:solidFill>
                <a:schemeClr val="accent1"/>
              </a:solidFill>
              <a:effectLst>
                <a:outerShdw blurRad="38100" dist="25400" dir="5400000" algn="ctr" rotWithShape="0">
                  <a:srgbClr val="6E747A">
                    <a:alpha val="43000"/>
                  </a:srgbClr>
                </a:outerShdw>
              </a:effectLst>
              <a:latin typeface="仿宋" panose="02010609060101010101" charset="-122"/>
              <a:ea typeface="微软雅黑" panose="020B0503020204020204" charset="-122"/>
              <a:cs typeface="仿宋" panose="02010609060101010101" charset="-122"/>
              <a:sym typeface="+mn-ea"/>
            </a:endParaRPr>
          </a:p>
        </p:txBody>
      </p:sp>
      <p:pic>
        <p:nvPicPr>
          <p:cNvPr id="2" name="图片 1"/>
          <p:cNvPicPr>
            <a:picLocks noChangeAspect="1"/>
          </p:cNvPicPr>
          <p:nvPr/>
        </p:nvPicPr>
        <p:blipFill>
          <a:blip r:embed="rId5"/>
          <a:stretch>
            <a:fillRect/>
          </a:stretch>
        </p:blipFill>
        <p:spPr>
          <a:xfrm>
            <a:off x="2417087" y="1239520"/>
            <a:ext cx="9672320" cy="4733290"/>
          </a:xfrm>
          <a:prstGeom prst="rect">
            <a:avLst/>
          </a:prstGeom>
        </p:spPr>
      </p:pic>
      <p:sp>
        <p:nvSpPr>
          <p:cNvPr id="7" name="文本框 6"/>
          <p:cNvSpPr txBox="1"/>
          <p:nvPr/>
        </p:nvSpPr>
        <p:spPr>
          <a:xfrm>
            <a:off x="131445" y="2798445"/>
            <a:ext cx="2285642" cy="3970318"/>
          </a:xfrm>
          <a:prstGeom prst="rect">
            <a:avLst/>
          </a:prstGeom>
          <a:noFill/>
        </p:spPr>
        <p:txBody>
          <a:bodyPr wrap="square" rtlCol="0" anchor="t">
            <a:spAutoFit/>
          </a:bodyPr>
          <a:lstStyle/>
          <a:p>
            <a:pPr>
              <a:lnSpc>
                <a:spcPct val="150000"/>
              </a:lnSpc>
            </a:pPr>
            <a:r>
              <a:rPr lang="zh-CN" altLang="en-US" sz="1400" b="1" dirty="0"/>
              <a:t>       地方志，简称“方志”，即按一定体例，全面记载某一时期某一地域的自然、社会、政治、经济、文化等方面情况或特定事项的书籍文献。通常按年代分为新方志、旧方志，新方志收录始于</a:t>
            </a:r>
            <a:r>
              <a:rPr lang="en-US" altLang="zh-CN" sz="1400" b="1" dirty="0"/>
              <a:t>1949</a:t>
            </a:r>
            <a:r>
              <a:rPr lang="zh-CN" altLang="en-US" sz="1400" b="1" dirty="0"/>
              <a:t>年，共计</a:t>
            </a:r>
            <a:r>
              <a:rPr lang="en-US" altLang="zh-CN" sz="1400" b="1" dirty="0"/>
              <a:t>4.2</a:t>
            </a:r>
            <a:r>
              <a:rPr lang="zh-CN" altLang="en-US" sz="1400" b="1" dirty="0"/>
              <a:t>万册，旧方志收录年代为新中国成立之前，共计</a:t>
            </a:r>
            <a:r>
              <a:rPr lang="en-US" altLang="zh-CN" sz="1400" b="1" dirty="0"/>
              <a:t>6500</a:t>
            </a:r>
            <a:r>
              <a:rPr lang="zh-CN" altLang="en-US" sz="1400" b="1" dirty="0"/>
              <a:t>余种，</a:t>
            </a:r>
            <a:r>
              <a:rPr lang="en-US" altLang="zh-CN" sz="1400" b="1" dirty="0"/>
              <a:t>7</a:t>
            </a:r>
            <a:r>
              <a:rPr lang="zh-CN" altLang="en-US" sz="1400" b="1" dirty="0"/>
              <a:t>万多卷。 </a:t>
            </a:r>
            <a:endParaRPr lang="zh-CN" altLang="en-US" sz="1400" b="1" dirty="0">
              <a:latin typeface="仿宋" panose="02010609060101010101" charset="-122"/>
              <a:ea typeface="微软雅黑" panose="020B0503020204020204" charset="-122"/>
              <a:cs typeface="仿宋" panose="02010609060101010101" charset="-122"/>
            </a:endParaRPr>
          </a:p>
        </p:txBody>
      </p:sp>
      <p:sp>
        <p:nvSpPr>
          <p:cNvPr id="10" name="文本框 9"/>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sp>
        <p:nvSpPr>
          <p:cNvPr id="9" name="矩形 8"/>
          <p:cNvSpPr/>
          <p:nvPr/>
        </p:nvSpPr>
        <p:spPr>
          <a:xfrm>
            <a:off x="5531259" y="6098745"/>
            <a:ext cx="3198311" cy="369332"/>
          </a:xfrm>
          <a:prstGeom prst="rect">
            <a:avLst/>
          </a:prstGeom>
        </p:spPr>
        <p:txBody>
          <a:bodyPr wrap="none">
            <a:spAutoFit/>
          </a:bodyPr>
          <a:lstStyle/>
          <a:p>
            <a:r>
              <a:rPr lang="zh-CN" altLang="en-US" dirty="0">
                <a:latin typeface="仿宋" panose="02010609060101010101" charset="-122"/>
                <a:ea typeface="微软雅黑" panose="020B0503020204020204" charset="-122"/>
                <a:cs typeface="仿宋" panose="02010609060101010101" charset="-122"/>
              </a:rPr>
              <a:t>http://fz.wanfangdata.com.cn/</a:t>
            </a:r>
            <a:endParaRPr lang="zh-CN" altLang="en-US" dirty="0">
              <a:latin typeface="仿宋" panose="02010609060101010101" charset="-122"/>
              <a:ea typeface="微软雅黑" panose="020B0503020204020204" charset="-122"/>
              <a:cs typeface="仿宋" panose="02010609060101010101"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sp>
        <p:nvSpPr>
          <p:cNvPr id="95" name="五边形 94"/>
          <p:cNvSpPr/>
          <p:nvPr>
            <p:custDataLst>
              <p:tags r:id="rId4"/>
            </p:custDataLst>
          </p:nvPr>
        </p:nvSpPr>
        <p:spPr>
          <a:xfrm>
            <a:off x="131235" y="1052150"/>
            <a:ext cx="1340531" cy="432880"/>
          </a:xfrm>
          <a:prstGeom prst="homePlate">
            <a:avLst/>
          </a:prstGeom>
          <a:solidFill>
            <a:srgbClr val="FFC000"/>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万方智搜</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49155" name="Text Placeholder 19"/>
          <p:cNvSpPr txBox="1"/>
          <p:nvPr/>
        </p:nvSpPr>
        <p:spPr bwMode="auto">
          <a:xfrm>
            <a:off x="116205" y="1819910"/>
            <a:ext cx="2643188" cy="785813"/>
          </a:xfrm>
          <a:prstGeom prst="rect">
            <a:avLst/>
          </a:prstGeom>
          <a:noFill/>
          <a:ln w="9525">
            <a:noFill/>
            <a:miter lim="800000"/>
          </a:ln>
        </p:spPr>
        <p:txBody>
          <a:bodyPr/>
          <a:lstStyle/>
          <a:p>
            <a:pPr marL="342900" indent="-342900">
              <a:spcBef>
                <a:spcPct val="20000"/>
              </a:spcBef>
            </a:pPr>
            <a:r>
              <a:rPr lang="zh-CN" altLang="en-US" sz="2400" b="1">
                <a:solidFill>
                  <a:schemeClr val="tx1">
                    <a:lumMod val="95000"/>
                    <a:lumOff val="5000"/>
                  </a:schemeClr>
                </a:solidFill>
                <a:latin typeface="微软雅黑" panose="020B0503020204020204" charset="-122"/>
                <a:ea typeface="微软雅黑" panose="020B0503020204020204" charset="-122"/>
                <a:cs typeface="仿宋" panose="02010609060101010101" charset="-122"/>
              </a:rPr>
              <a:t>视频</a:t>
            </a:r>
            <a:endParaRPr lang="zh-CN" altLang="en-US" sz="2400" b="1">
              <a:solidFill>
                <a:schemeClr val="tx1">
                  <a:lumMod val="95000"/>
                  <a:lumOff val="5000"/>
                </a:schemeClr>
              </a:solidFill>
              <a:latin typeface="微软雅黑" panose="020B0503020204020204" charset="-122"/>
              <a:ea typeface="微软雅黑" panose="020B0503020204020204" charset="-122"/>
              <a:cs typeface="仿宋" panose="02010609060101010101" charset="-122"/>
            </a:endParaRPr>
          </a:p>
        </p:txBody>
      </p:sp>
      <p:sp>
        <p:nvSpPr>
          <p:cNvPr id="8" name="文本框 7"/>
          <p:cNvSpPr txBox="1"/>
          <p:nvPr/>
        </p:nvSpPr>
        <p:spPr>
          <a:xfrm>
            <a:off x="116205" y="2291715"/>
            <a:ext cx="1802765" cy="506730"/>
          </a:xfrm>
          <a:prstGeom prst="rect">
            <a:avLst/>
          </a:prstGeom>
          <a:noFill/>
        </p:spPr>
        <p:txBody>
          <a:bodyPr wrap="square" rtlCol="0" anchor="t">
            <a:spAutoFit/>
          </a:bodyPr>
          <a:lstStyle/>
          <a:p>
            <a:pPr algn="l">
              <a:lnSpc>
                <a:spcPct val="150000"/>
              </a:lnSpc>
              <a:buNone/>
            </a:pPr>
            <a:r>
              <a:rPr lang="zh-CN" altLang="en-US" b="1">
                <a:solidFill>
                  <a:schemeClr val="accent1"/>
                </a:solidFill>
                <a:effectLst>
                  <a:outerShdw blurRad="38100" dist="25400" dir="5400000" algn="ctr" rotWithShape="0">
                    <a:srgbClr val="6E747A">
                      <a:alpha val="43000"/>
                    </a:srgbClr>
                  </a:outerShdw>
                </a:effectLst>
                <a:latin typeface="仿宋" panose="02010609060101010101" charset="-122"/>
                <a:ea typeface="微软雅黑" panose="020B0503020204020204" charset="-122"/>
                <a:cs typeface="仿宋" panose="02010609060101010101" charset="-122"/>
                <a:sym typeface="+mn-ea"/>
              </a:rPr>
              <a:t>学科     频道</a:t>
            </a:r>
            <a:endParaRPr lang="zh-CN" altLang="en-US" b="1">
              <a:solidFill>
                <a:schemeClr val="accent1"/>
              </a:solidFill>
              <a:effectLst>
                <a:outerShdw blurRad="38100" dist="25400" dir="5400000" algn="ctr" rotWithShape="0">
                  <a:srgbClr val="6E747A">
                    <a:alpha val="43000"/>
                  </a:srgbClr>
                </a:outerShdw>
              </a:effectLst>
              <a:latin typeface="仿宋" panose="02010609060101010101" charset="-122"/>
              <a:ea typeface="微软雅黑" panose="020B0503020204020204" charset="-122"/>
              <a:cs typeface="仿宋" panose="02010609060101010101" charset="-122"/>
              <a:sym typeface="+mn-ea"/>
            </a:endParaRPr>
          </a:p>
        </p:txBody>
      </p:sp>
      <p:sp>
        <p:nvSpPr>
          <p:cNvPr id="7" name="文本框 6"/>
          <p:cNvSpPr txBox="1"/>
          <p:nvPr/>
        </p:nvSpPr>
        <p:spPr>
          <a:xfrm>
            <a:off x="131445" y="2798445"/>
            <a:ext cx="3339888" cy="3323987"/>
          </a:xfrm>
          <a:prstGeom prst="rect">
            <a:avLst/>
          </a:prstGeom>
          <a:noFill/>
        </p:spPr>
        <p:txBody>
          <a:bodyPr wrap="square" rtlCol="0" anchor="t">
            <a:spAutoFit/>
          </a:bodyPr>
          <a:lstStyle/>
          <a:p>
            <a:pPr>
              <a:lnSpc>
                <a:spcPct val="150000"/>
              </a:lnSpc>
            </a:pPr>
            <a:r>
              <a:rPr lang="zh-CN" altLang="en-US" sz="1400" b="1" dirty="0"/>
              <a:t>       万方视频是以科技、教育、文化为主要内容大类的学术视频知识服务系统，与中央电视台、教育部、中国科技信息研究所、中华医学会、中国科学院、北大光华、天幕传媒等国内外著名专业制作机构进行广泛的战略合作。现已推出高校课程、学术讲座、学术会议报告、考试辅导、就业指导、医学实践、管理讲座、科普视频等精品视频共计</a:t>
            </a:r>
            <a:r>
              <a:rPr lang="en-US" altLang="zh-CN" sz="1400" b="1" dirty="0"/>
              <a:t>3</a:t>
            </a:r>
            <a:r>
              <a:rPr lang="zh-CN" altLang="en-US" sz="1400" b="1" dirty="0"/>
              <a:t>万余部，近</a:t>
            </a:r>
            <a:r>
              <a:rPr lang="en-US" altLang="zh-CN" sz="1400" b="1" dirty="0"/>
              <a:t>100</a:t>
            </a:r>
            <a:r>
              <a:rPr lang="zh-CN" altLang="en-US" sz="1400" b="1" dirty="0"/>
              <a:t>万余分钟。 </a:t>
            </a:r>
            <a:endParaRPr lang="zh-CN" altLang="en-US" sz="1400" b="1" dirty="0">
              <a:latin typeface="仿宋" panose="02010609060101010101" charset="-122"/>
              <a:ea typeface="微软雅黑" panose="020B0503020204020204" charset="-122"/>
              <a:cs typeface="仿宋" panose="02010609060101010101" charset="-122"/>
            </a:endParaRPr>
          </a:p>
        </p:txBody>
      </p:sp>
      <p:pic>
        <p:nvPicPr>
          <p:cNvPr id="9" name="图片 8"/>
          <p:cNvPicPr>
            <a:picLocks noChangeAspect="1"/>
          </p:cNvPicPr>
          <p:nvPr/>
        </p:nvPicPr>
        <p:blipFill>
          <a:blip r:embed="rId5"/>
          <a:stretch>
            <a:fillRect/>
          </a:stretch>
        </p:blipFill>
        <p:spPr>
          <a:xfrm>
            <a:off x="3775057" y="1312105"/>
            <a:ext cx="8620044" cy="4218575"/>
          </a:xfrm>
          <a:prstGeom prst="rect">
            <a:avLst/>
          </a:prstGeom>
        </p:spPr>
      </p:pic>
      <p:sp>
        <p:nvSpPr>
          <p:cNvPr id="12" name="文本框 11"/>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sp>
        <p:nvSpPr>
          <p:cNvPr id="11" name="矩形 10"/>
          <p:cNvSpPr/>
          <p:nvPr/>
        </p:nvSpPr>
        <p:spPr>
          <a:xfrm>
            <a:off x="5200582" y="6199531"/>
            <a:ext cx="3570208" cy="369332"/>
          </a:xfrm>
          <a:prstGeom prst="rect">
            <a:avLst/>
          </a:prstGeom>
        </p:spPr>
        <p:txBody>
          <a:bodyPr wrap="none">
            <a:spAutoFit/>
          </a:bodyPr>
          <a:lstStyle/>
          <a:p>
            <a:r>
              <a:rPr lang="zh-CN" altLang="en-US" dirty="0">
                <a:latin typeface="仿宋" panose="02010609060101010101" charset="-122"/>
                <a:ea typeface="微软雅黑" panose="020B0503020204020204" charset="-122"/>
                <a:cs typeface="仿宋" panose="02010609060101010101" charset="-122"/>
              </a:rPr>
              <a:t>http://video.wanfangdata.com.cn/</a:t>
            </a:r>
            <a:endParaRPr lang="zh-CN" altLang="en-US" dirty="0">
              <a:latin typeface="仿宋" panose="02010609060101010101" charset="-122"/>
              <a:ea typeface="微软雅黑" panose="020B0503020204020204" charset="-122"/>
              <a:cs typeface="仿宋" panose="02010609060101010101"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3738385" y="655953"/>
            <a:ext cx="8296514" cy="6185997"/>
          </a:xfrm>
          <a:prstGeom prst="rect">
            <a:avLst/>
          </a:prstGeom>
        </p:spPr>
      </p:pic>
      <p:sp>
        <p:nvSpPr>
          <p:cNvPr id="8" name="矩形 7"/>
          <p:cNvSpPr/>
          <p:nvPr/>
        </p:nvSpPr>
        <p:spPr bwMode="auto">
          <a:xfrm>
            <a:off x="3824066" y="5811020"/>
            <a:ext cx="3427908" cy="1030930"/>
          </a:xfrm>
          <a:prstGeom prst="rect">
            <a:avLst/>
          </a:prstGeom>
          <a:noFill/>
          <a:ln w="50800" cmpd="sng">
            <a:solidFill>
              <a:srgbClr val="FF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a:solidFill>
                  <a:srgbClr val="C00000"/>
                </a:solidFill>
                <a:latin typeface="微软雅黑" panose="020B0503020204020204" charset="-122"/>
                <a:ea typeface="微软雅黑" panose="020B0503020204020204" charset="-122"/>
                <a:cs typeface="仿宋" panose="02010609060101010101" charset="-122"/>
              </a:rPr>
              <a:t>相关文献</a:t>
            </a:r>
            <a:endParaRPr lang="zh-CN" altLang="en-US" sz="2800" b="1" dirty="0">
              <a:solidFill>
                <a:srgbClr val="C00000"/>
              </a:solidFill>
              <a:latin typeface="微软雅黑" panose="020B0503020204020204" charset="-122"/>
              <a:ea typeface="微软雅黑" panose="020B0503020204020204" charset="-122"/>
              <a:cs typeface="仿宋" panose="02010609060101010101" charset="-122"/>
            </a:endParaRPr>
          </a:p>
        </p:txBody>
      </p:sp>
      <p:sp>
        <p:nvSpPr>
          <p:cNvPr id="11" name="矩形 10"/>
          <p:cNvSpPr/>
          <p:nvPr/>
        </p:nvSpPr>
        <p:spPr bwMode="auto">
          <a:xfrm>
            <a:off x="10037004" y="2156456"/>
            <a:ext cx="1584176" cy="4113580"/>
          </a:xfrm>
          <a:prstGeom prst="rect">
            <a:avLst/>
          </a:prstGeom>
          <a:noFill/>
          <a:ln w="76200" cmpd="sng">
            <a:solidFill>
              <a:srgbClr val="FF66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b="1" dirty="0">
              <a:solidFill>
                <a:schemeClr val="accent6">
                  <a:lumMod val="75000"/>
                </a:schemeClr>
              </a:solidFill>
              <a:latin typeface="微软雅黑" panose="020B0503020204020204" charset="-122"/>
              <a:ea typeface="微软雅黑" panose="020B0503020204020204" charset="-122"/>
              <a:cs typeface="仿宋" panose="02010609060101010101" charset="-122"/>
            </a:endParaRPr>
          </a:p>
        </p:txBody>
      </p:sp>
      <p:sp>
        <p:nvSpPr>
          <p:cNvPr id="14" name="矩形 13"/>
          <p:cNvSpPr/>
          <p:nvPr/>
        </p:nvSpPr>
        <p:spPr>
          <a:xfrm>
            <a:off x="3930893" y="2915645"/>
            <a:ext cx="6091415" cy="2727165"/>
          </a:xfrm>
          <a:prstGeom prst="rect">
            <a:avLst/>
          </a:prstGeom>
          <a:noFill/>
          <a:ln w="63500" cmpd="sng">
            <a:solidFill>
              <a:srgbClr val="FF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a:solidFill>
                  <a:srgbClr val="0070C0"/>
                </a:solidFill>
                <a:latin typeface="微软雅黑" panose="020B0503020204020204" charset="-122"/>
                <a:ea typeface="微软雅黑" panose="020B0503020204020204" charset="-122"/>
                <a:cs typeface="仿宋" panose="02010609060101010101" charset="-122"/>
              </a:rPr>
              <a:t>文献</a:t>
            </a:r>
            <a:r>
              <a:rPr altLang="en-US" sz="2800" b="1" dirty="0">
                <a:solidFill>
                  <a:srgbClr val="0070C0"/>
                </a:solidFill>
                <a:latin typeface="微软雅黑" panose="020B0503020204020204" charset="-122"/>
                <a:ea typeface="微软雅黑" panose="020B0503020204020204" charset="-122"/>
                <a:cs typeface="仿宋" panose="02010609060101010101" charset="-122"/>
              </a:rPr>
              <a:t>特征</a:t>
            </a:r>
            <a:endParaRPr lang="zh-CN" altLang="en-US" sz="2800" b="1" dirty="0">
              <a:solidFill>
                <a:srgbClr val="0070C0"/>
              </a:solidFill>
              <a:latin typeface="微软雅黑" panose="020B0503020204020204" charset="-122"/>
              <a:ea typeface="微软雅黑" panose="020B0503020204020204" charset="-122"/>
              <a:cs typeface="仿宋" panose="02010609060101010101" charset="-122"/>
            </a:endParaRPr>
          </a:p>
        </p:txBody>
      </p:sp>
      <p:sp>
        <p:nvSpPr>
          <p:cNvPr id="17" name="圆角矩形标注 16"/>
          <p:cNvSpPr/>
          <p:nvPr/>
        </p:nvSpPr>
        <p:spPr>
          <a:xfrm>
            <a:off x="7414155" y="5989449"/>
            <a:ext cx="2460668" cy="561173"/>
          </a:xfrm>
          <a:prstGeom prst="wedgeRoundRectCallout">
            <a:avLst>
              <a:gd name="adj1" fmla="val 55925"/>
              <a:gd name="adj2" fmla="val -32651"/>
              <a:gd name="adj3" fmla="val 16667"/>
            </a:avLst>
          </a:prstGeom>
          <a:solidFill>
            <a:schemeClr val="accent2">
              <a:lumMod val="40000"/>
              <a:lumOff val="60000"/>
            </a:schemeClr>
          </a:solidFill>
          <a:ln w="53975" cap="flat" cmpd="sng">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solidFill>
                  <a:srgbClr val="0070C0"/>
                </a:solidFill>
                <a:latin typeface="微软雅黑" panose="020B0503020204020204" charset="-122"/>
                <a:ea typeface="微软雅黑" panose="020B0503020204020204" charset="-122"/>
                <a:cs typeface="仿宋" panose="02010609060101010101" charset="-122"/>
              </a:rPr>
              <a:t>相关主题、相关机构、相关学者</a:t>
            </a:r>
            <a:endParaRPr lang="zh-CN" altLang="en-US" b="1" dirty="0">
              <a:solidFill>
                <a:srgbClr val="0070C0"/>
              </a:solidFill>
              <a:latin typeface="微软雅黑" panose="020B0503020204020204" charset="-122"/>
              <a:ea typeface="微软雅黑" panose="020B0503020204020204" charset="-122"/>
              <a:cs typeface="仿宋" panose="02010609060101010101" charset="-122"/>
            </a:endParaRPr>
          </a:p>
        </p:txBody>
      </p:sp>
      <p:pic>
        <p:nvPicPr>
          <p:cNvPr id="3" name="图片 2"/>
          <p:cNvPicPr>
            <a:picLocks noChangeAspect="1"/>
          </p:cNvPicPr>
          <p:nvPr/>
        </p:nvPicPr>
        <p:blipFill>
          <a:blip r:embed="rId2"/>
          <a:stretch>
            <a:fillRect/>
          </a:stretch>
        </p:blipFill>
        <p:spPr>
          <a:xfrm>
            <a:off x="0" y="0"/>
            <a:ext cx="3471333" cy="643467"/>
          </a:xfrm>
          <a:prstGeom prst="rect">
            <a:avLst/>
          </a:prstGeom>
        </p:spPr>
      </p:pic>
      <p:pic>
        <p:nvPicPr>
          <p:cNvPr id="4" name="图片 3"/>
          <p:cNvPicPr>
            <a:picLocks noChangeAspect="1"/>
          </p:cNvPicPr>
          <p:nvPr/>
        </p:nvPicPr>
        <p:blipFill>
          <a:blip r:embed="rId3"/>
          <a:stretch>
            <a:fillRect/>
          </a:stretch>
        </p:blipFill>
        <p:spPr>
          <a:xfrm>
            <a:off x="2985347" y="-17145"/>
            <a:ext cx="9211733" cy="660400"/>
          </a:xfrm>
          <a:prstGeom prst="rect">
            <a:avLst/>
          </a:prstGeom>
        </p:spPr>
      </p:pic>
      <p:pic>
        <p:nvPicPr>
          <p:cNvPr id="5" name="图片 4"/>
          <p:cNvPicPr>
            <a:picLocks noChangeAspect="1"/>
          </p:cNvPicPr>
          <p:nvPr/>
        </p:nvPicPr>
        <p:blipFill>
          <a:blip r:embed="rId4"/>
          <a:stretch>
            <a:fillRect/>
          </a:stretch>
        </p:blipFill>
        <p:spPr>
          <a:xfrm>
            <a:off x="10473530" y="177409"/>
            <a:ext cx="1286933" cy="304800"/>
          </a:xfrm>
          <a:prstGeom prst="rect">
            <a:avLst/>
          </a:prstGeom>
        </p:spPr>
      </p:pic>
      <p:sp>
        <p:nvSpPr>
          <p:cNvPr id="95" name="五边形 94"/>
          <p:cNvSpPr/>
          <p:nvPr>
            <p:custDataLst>
              <p:tags r:id="rId5"/>
            </p:custDataLst>
          </p:nvPr>
        </p:nvSpPr>
        <p:spPr>
          <a:xfrm>
            <a:off x="131235" y="1052150"/>
            <a:ext cx="1340531" cy="432880"/>
          </a:xfrm>
          <a:prstGeom prst="homePlate">
            <a:avLst/>
          </a:prstGeom>
          <a:solidFill>
            <a:srgbClr val="FFC000"/>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万方智搜</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12" name="文本框 11"/>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sp>
        <p:nvSpPr>
          <p:cNvPr id="15" name="Text Placeholder 19"/>
          <p:cNvSpPr txBox="1"/>
          <p:nvPr/>
        </p:nvSpPr>
        <p:spPr bwMode="black">
          <a:xfrm>
            <a:off x="131235" y="1978299"/>
            <a:ext cx="6192837" cy="553998"/>
          </a:xfrm>
          <a:prstGeom prst="rect">
            <a:avLst/>
          </a:prstGeom>
          <a:noFill/>
          <a:ln w="9525">
            <a:noFill/>
            <a:miter lim="800000"/>
          </a:ln>
        </p:spPr>
        <p:txBody>
          <a:bodyPr lIns="0" tIns="0" rIns="0" bIns="0">
            <a:spAutoFit/>
          </a:bodyPr>
          <a:lstStyle/>
          <a:p>
            <a:pPr indent="0">
              <a:lnSpc>
                <a:spcPct val="90000"/>
              </a:lnSpc>
              <a:spcBef>
                <a:spcPts val="700"/>
              </a:spcBef>
              <a:buFontTx/>
              <a:buNone/>
            </a:pPr>
            <a:r>
              <a:rPr lang="zh-CN" altLang="en-US" sz="4000" b="1" dirty="0">
                <a:solidFill>
                  <a:schemeClr val="tx1">
                    <a:lumMod val="95000"/>
                    <a:lumOff val="5000"/>
                  </a:schemeClr>
                </a:solidFill>
                <a:latin typeface="微软雅黑" panose="020B0503020204020204" charset="-122"/>
                <a:ea typeface="微软雅黑" panose="020B0503020204020204" charset="-122"/>
                <a:cs typeface="仿宋" panose="02010609060101010101" charset="-122"/>
              </a:rPr>
              <a:t>多维知识链接</a:t>
            </a:r>
            <a:endParaRPr lang="zh-CN" altLang="en-US" sz="4000" b="1" dirty="0">
              <a:solidFill>
                <a:schemeClr val="tx1">
                  <a:lumMod val="95000"/>
                  <a:lumOff val="5000"/>
                </a:schemeClr>
              </a:solidFill>
              <a:latin typeface="微软雅黑" panose="020B0503020204020204" charset="-122"/>
              <a:ea typeface="微软雅黑" panose="020B0503020204020204" charset="-122"/>
              <a:cs typeface="仿宋" panose="02010609060101010101" charset="-122"/>
            </a:endParaRPr>
          </a:p>
        </p:txBody>
      </p:sp>
      <p:sp>
        <p:nvSpPr>
          <p:cNvPr id="16" name="矩形 15"/>
          <p:cNvSpPr/>
          <p:nvPr/>
        </p:nvSpPr>
        <p:spPr>
          <a:xfrm>
            <a:off x="0" y="3038382"/>
            <a:ext cx="3252399" cy="3231654"/>
          </a:xfrm>
          <a:prstGeom prst="rect">
            <a:avLst/>
          </a:prstGeom>
        </p:spPr>
        <p:txBody>
          <a:bodyPr wrap="square">
            <a:spAutoFit/>
          </a:bodyPr>
          <a:lstStyle/>
          <a:p>
            <a:pPr>
              <a:buNone/>
            </a:pPr>
            <a:endParaRPr lang="zh-CN" altLang="en-US" dirty="0">
              <a:latin typeface="仿宋" panose="02010609060101010101" charset="-122"/>
              <a:ea typeface="微软雅黑" panose="020B0503020204020204" charset="-122"/>
              <a:cs typeface="仿宋" panose="02010609060101010101" charset="-122"/>
            </a:endParaRPr>
          </a:p>
          <a:p>
            <a:pPr>
              <a:buNone/>
            </a:pPr>
            <a:r>
              <a:rPr lang="zh-CN" altLang="en-US" sz="2000" b="1" dirty="0">
                <a:solidFill>
                  <a:schemeClr val="accent1"/>
                </a:solidFill>
                <a:latin typeface="仿宋" panose="02010609060101010101" charset="-122"/>
                <a:ea typeface="微软雅黑" panose="020B0503020204020204" charset="-122"/>
                <a:cs typeface="仿宋" panose="02010609060101010101" charset="-122"/>
              </a:rPr>
              <a:t>文献特征链接：</a:t>
            </a:r>
            <a:r>
              <a:rPr lang="zh-CN" altLang="en-US" dirty="0">
                <a:latin typeface="仿宋" panose="02010609060101010101" charset="-122"/>
                <a:ea typeface="微软雅黑" panose="020B0503020204020204" charset="-122"/>
                <a:cs typeface="仿宋" panose="02010609060101010101" charset="-122"/>
              </a:rPr>
              <a:t>作者、关键词等   </a:t>
            </a:r>
            <a:endParaRPr lang="zh-CN" altLang="en-US" dirty="0">
              <a:latin typeface="仿宋" panose="02010609060101010101" charset="-122"/>
              <a:ea typeface="微软雅黑" panose="020B0503020204020204" charset="-122"/>
              <a:cs typeface="仿宋" panose="02010609060101010101" charset="-122"/>
            </a:endParaRPr>
          </a:p>
          <a:p>
            <a:pPr>
              <a:buNone/>
            </a:pPr>
            <a:endParaRPr lang="zh-CN" altLang="en-US" dirty="0">
              <a:latin typeface="仿宋" panose="02010609060101010101" charset="-122"/>
              <a:ea typeface="微软雅黑" panose="020B0503020204020204" charset="-122"/>
              <a:cs typeface="仿宋" panose="02010609060101010101" charset="-122"/>
            </a:endParaRPr>
          </a:p>
          <a:p>
            <a:pPr>
              <a:buNone/>
            </a:pPr>
            <a:r>
              <a:rPr lang="zh-CN" altLang="en-US" sz="2000" b="1" dirty="0">
                <a:solidFill>
                  <a:schemeClr val="accent1"/>
                </a:solidFill>
                <a:latin typeface="仿宋" panose="02010609060101010101" charset="-122"/>
                <a:ea typeface="微软雅黑" panose="020B0503020204020204" charset="-122"/>
                <a:cs typeface="仿宋" panose="02010609060101010101" charset="-122"/>
              </a:rPr>
              <a:t>相关资源链接：</a:t>
            </a:r>
            <a:r>
              <a:rPr lang="zh-CN" altLang="en-US" dirty="0">
                <a:latin typeface="仿宋" panose="02010609060101010101" charset="-122"/>
                <a:ea typeface="微软雅黑" panose="020B0503020204020204" charset="-122"/>
                <a:cs typeface="仿宋" panose="02010609060101010101" charset="-122"/>
              </a:rPr>
              <a:t>相关主题、相关机构、相关学者、相关论文、 相关博文、相关视频、参考文献链接</a:t>
            </a:r>
            <a:endParaRPr lang="zh-CN" altLang="en-US" dirty="0">
              <a:latin typeface="仿宋" panose="02010609060101010101" charset="-122"/>
              <a:ea typeface="微软雅黑" panose="020B0503020204020204" charset="-122"/>
              <a:cs typeface="仿宋" panose="02010609060101010101" charset="-122"/>
            </a:endParaRPr>
          </a:p>
          <a:p>
            <a:pPr>
              <a:buNone/>
            </a:pPr>
            <a:endParaRPr lang="zh-CN" altLang="en-US" dirty="0">
              <a:latin typeface="仿宋" panose="02010609060101010101" charset="-122"/>
              <a:ea typeface="微软雅黑" panose="020B0503020204020204" charset="-122"/>
              <a:cs typeface="仿宋" panose="02010609060101010101" charset="-122"/>
            </a:endParaRPr>
          </a:p>
          <a:p>
            <a:pPr>
              <a:buNone/>
            </a:pPr>
            <a:r>
              <a:rPr lang="zh-CN" altLang="en-US" sz="2000" b="1" dirty="0">
                <a:solidFill>
                  <a:schemeClr val="accent1"/>
                </a:solidFill>
                <a:latin typeface="仿宋" panose="02010609060101010101" charset="-122"/>
                <a:ea typeface="微软雅黑" panose="020B0503020204020204" charset="-122"/>
                <a:cs typeface="仿宋" panose="02010609060101010101" charset="-122"/>
              </a:rPr>
              <a:t>文后链接：</a:t>
            </a:r>
            <a:r>
              <a:rPr lang="zh-CN" altLang="en-US" dirty="0">
                <a:latin typeface="仿宋" panose="02010609060101010101" charset="-122"/>
                <a:ea typeface="微软雅黑" panose="020B0503020204020204" charset="-122"/>
                <a:cs typeface="仿宋" panose="02010609060101010101" charset="-122"/>
              </a:rPr>
              <a:t>PDF全文文后链接页</a:t>
            </a:r>
            <a:endParaRPr lang="zh-CN" altLang="en-US" dirty="0">
              <a:latin typeface="仿宋" panose="02010609060101010101" charset="-122"/>
              <a:ea typeface="微软雅黑" panose="020B0503020204020204" charset="-122"/>
              <a:cs typeface="仿宋" panose="02010609060101010101"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sp>
        <p:nvSpPr>
          <p:cNvPr id="52226" name="标题 1"/>
          <p:cNvSpPr>
            <a:spLocks noGrp="1"/>
          </p:cNvSpPr>
          <p:nvPr/>
        </p:nvSpPr>
        <p:spPr>
          <a:xfrm>
            <a:off x="1316990" y="481648"/>
            <a:ext cx="8229600" cy="11430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ctr"/>
            <a:r>
              <a:rPr lang="zh-CN" altLang="en-US" sz="4000" b="1" dirty="0">
                <a:solidFill>
                  <a:schemeClr val="tx1">
                    <a:lumMod val="95000"/>
                    <a:lumOff val="5000"/>
                  </a:schemeClr>
                </a:solidFill>
                <a:latin typeface="微软雅黑" panose="020B0503020204020204" charset="-122"/>
                <a:ea typeface="微软雅黑" panose="020B0503020204020204" charset="-122"/>
                <a:cs typeface="仿宋" panose="02010609060101010101" charset="-122"/>
              </a:rPr>
              <a:t>文献详情相关知识链接</a:t>
            </a:r>
            <a:endParaRPr lang="zh-CN" altLang="en-US" sz="4000" b="1" dirty="0">
              <a:solidFill>
                <a:schemeClr val="tx1">
                  <a:lumMod val="95000"/>
                  <a:lumOff val="5000"/>
                </a:schemeClr>
              </a:solidFill>
              <a:latin typeface="微软雅黑" panose="020B0503020204020204" charset="-122"/>
              <a:ea typeface="微软雅黑" panose="020B0503020204020204" charset="-122"/>
              <a:cs typeface="仿宋" panose="02010609060101010101" charset="-122"/>
            </a:endParaRPr>
          </a:p>
        </p:txBody>
      </p:sp>
      <p:sp>
        <p:nvSpPr>
          <p:cNvPr id="2" name="剪去单角的矩形 1"/>
          <p:cNvSpPr/>
          <p:nvPr/>
        </p:nvSpPr>
        <p:spPr>
          <a:xfrm>
            <a:off x="4924108" y="1906905"/>
            <a:ext cx="2160587" cy="790575"/>
          </a:xfrm>
          <a:prstGeom prst="snip1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800" b="1" dirty="0">
                <a:latin typeface="微软雅黑" panose="020B0503020204020204" charset="-122"/>
                <a:ea typeface="微软雅黑" panose="020B0503020204020204" charset="-122"/>
                <a:cs typeface="仿宋" panose="02010609060101010101" charset="-122"/>
              </a:rPr>
              <a:t>一篇文献</a:t>
            </a:r>
            <a:endParaRPr lang="zh-CN" altLang="en-US" sz="2800" b="1" dirty="0">
              <a:latin typeface="微软雅黑" panose="020B0503020204020204" charset="-122"/>
              <a:ea typeface="微软雅黑" panose="020B0503020204020204" charset="-122"/>
              <a:cs typeface="仿宋" panose="02010609060101010101" charset="-122"/>
            </a:endParaRPr>
          </a:p>
        </p:txBody>
      </p:sp>
      <p:sp>
        <p:nvSpPr>
          <p:cNvPr id="10" name="左箭头 9"/>
          <p:cNvSpPr/>
          <p:nvPr/>
        </p:nvSpPr>
        <p:spPr>
          <a:xfrm>
            <a:off x="4419283" y="2194243"/>
            <a:ext cx="504825" cy="241300"/>
          </a:xfrm>
          <a:prstGeom prst="lef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b="1">
              <a:latin typeface="微软雅黑" panose="020B0503020204020204" charset="-122"/>
              <a:ea typeface="微软雅黑" panose="020B0503020204020204" charset="-122"/>
              <a:cs typeface="仿宋" panose="02010609060101010101" charset="-122"/>
            </a:endParaRPr>
          </a:p>
        </p:txBody>
      </p:sp>
      <p:sp>
        <p:nvSpPr>
          <p:cNvPr id="11" name="左箭头 10"/>
          <p:cNvSpPr/>
          <p:nvPr/>
        </p:nvSpPr>
        <p:spPr>
          <a:xfrm rot="10800000">
            <a:off x="7084695" y="2194243"/>
            <a:ext cx="503238" cy="241300"/>
          </a:xfrm>
          <a:prstGeom prst="lef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b="1">
              <a:latin typeface="微软雅黑" panose="020B0503020204020204" charset="-122"/>
              <a:ea typeface="微软雅黑" panose="020B0503020204020204" charset="-122"/>
              <a:cs typeface="仿宋" panose="02010609060101010101" charset="-122"/>
            </a:endParaRPr>
          </a:p>
        </p:txBody>
      </p:sp>
      <p:sp>
        <p:nvSpPr>
          <p:cNvPr id="12" name="左箭头 11"/>
          <p:cNvSpPr/>
          <p:nvPr/>
        </p:nvSpPr>
        <p:spPr>
          <a:xfrm rot="16200000">
            <a:off x="5751195" y="2862581"/>
            <a:ext cx="504825" cy="241300"/>
          </a:xfrm>
          <a:prstGeom prst="lef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b="1">
              <a:latin typeface="微软雅黑" panose="020B0503020204020204" charset="-122"/>
              <a:ea typeface="微软雅黑" panose="020B0503020204020204" charset="-122"/>
              <a:cs typeface="仿宋" panose="02010609060101010101" charset="-122"/>
            </a:endParaRPr>
          </a:p>
        </p:txBody>
      </p:sp>
      <p:sp>
        <p:nvSpPr>
          <p:cNvPr id="13" name="剪去单角的矩形 12"/>
          <p:cNvSpPr/>
          <p:nvPr/>
        </p:nvSpPr>
        <p:spPr>
          <a:xfrm>
            <a:off x="4933633" y="5689918"/>
            <a:ext cx="2160587" cy="608012"/>
          </a:xfrm>
          <a:prstGeom prst="snip1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b="1" dirty="0">
                <a:latin typeface="微软雅黑" panose="020B0503020204020204" charset="-122"/>
                <a:ea typeface="微软雅黑" panose="020B0503020204020204" charset="-122"/>
                <a:cs typeface="仿宋" panose="02010609060101010101" charset="-122"/>
              </a:rPr>
              <a:t>文献特征链接</a:t>
            </a:r>
            <a:endParaRPr lang="zh-CN" altLang="en-US" sz="2000" b="1" dirty="0">
              <a:latin typeface="微软雅黑" panose="020B0503020204020204" charset="-122"/>
              <a:ea typeface="微软雅黑" panose="020B0503020204020204" charset="-122"/>
              <a:cs typeface="仿宋" panose="02010609060101010101" charset="-122"/>
            </a:endParaRPr>
          </a:p>
        </p:txBody>
      </p:sp>
      <p:sp>
        <p:nvSpPr>
          <p:cNvPr id="15" name="流程图: 多文档 14"/>
          <p:cNvSpPr/>
          <p:nvPr/>
        </p:nvSpPr>
        <p:spPr>
          <a:xfrm>
            <a:off x="2288858" y="1927543"/>
            <a:ext cx="2124075" cy="1079500"/>
          </a:xfrm>
          <a:prstGeom prst="flowChartMultidocument">
            <a:avLst/>
          </a:prstGeom>
          <a:solidFill>
            <a:schemeClr val="accent3">
              <a:lumMod val="75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800" b="1" dirty="0">
                <a:solidFill>
                  <a:prstClr val="white"/>
                </a:solidFill>
                <a:latin typeface="微软雅黑" panose="020B0503020204020204" charset="-122"/>
                <a:ea typeface="微软雅黑" panose="020B0503020204020204" charset="-122"/>
                <a:cs typeface="仿宋" panose="02010609060101010101" charset="-122"/>
              </a:rPr>
              <a:t>相关文献</a:t>
            </a:r>
            <a:endParaRPr lang="zh-CN" altLang="en-US" sz="2800" b="1" dirty="0">
              <a:solidFill>
                <a:prstClr val="white"/>
              </a:solidFill>
              <a:latin typeface="微软雅黑" panose="020B0503020204020204" charset="-122"/>
              <a:ea typeface="微软雅黑" panose="020B0503020204020204" charset="-122"/>
              <a:cs typeface="仿宋" panose="02010609060101010101" charset="-122"/>
            </a:endParaRPr>
          </a:p>
        </p:txBody>
      </p:sp>
      <p:sp>
        <p:nvSpPr>
          <p:cNvPr id="16" name="流程图: 多文档 15"/>
          <p:cNvSpPr/>
          <p:nvPr/>
        </p:nvSpPr>
        <p:spPr>
          <a:xfrm>
            <a:off x="7640079" y="1774766"/>
            <a:ext cx="2124236" cy="1080120"/>
          </a:xfrm>
          <a:prstGeom prst="flowChartMultidocument">
            <a:avLst/>
          </a:prstGeom>
          <a:solidFill>
            <a:schemeClr val="accent6">
              <a:lumMod val="75000"/>
            </a:schemeClr>
          </a:solidFill>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800" b="1" dirty="0">
                <a:solidFill>
                  <a:prstClr val="white"/>
                </a:solidFill>
                <a:latin typeface="微软雅黑" panose="020B0503020204020204" charset="-122"/>
                <a:ea typeface="微软雅黑" panose="020B0503020204020204" charset="-122"/>
                <a:cs typeface="仿宋" panose="02010609060101010101" charset="-122"/>
              </a:rPr>
              <a:t>相关媒体资源</a:t>
            </a:r>
            <a:endParaRPr lang="zh-CN" altLang="en-US" sz="2800" b="1" dirty="0">
              <a:solidFill>
                <a:prstClr val="white"/>
              </a:solidFill>
              <a:latin typeface="微软雅黑" panose="020B0503020204020204" charset="-122"/>
              <a:ea typeface="微软雅黑" panose="020B0503020204020204" charset="-122"/>
              <a:cs typeface="仿宋" panose="02010609060101010101" charset="-122"/>
            </a:endParaRPr>
          </a:p>
        </p:txBody>
      </p:sp>
      <p:sp>
        <p:nvSpPr>
          <p:cNvPr id="17" name="流程图: 多文档 16"/>
          <p:cNvSpPr/>
          <p:nvPr/>
        </p:nvSpPr>
        <p:spPr>
          <a:xfrm>
            <a:off x="4941570" y="3235643"/>
            <a:ext cx="2124075" cy="1079500"/>
          </a:xfrm>
          <a:prstGeom prst="flowChartMultidocument">
            <a:avLst/>
          </a:prstGeom>
          <a:solidFill>
            <a:srgbClr val="7030A0"/>
          </a:solidFill>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b="1" dirty="0">
                <a:latin typeface="微软雅黑" panose="020B0503020204020204" charset="-122"/>
                <a:ea typeface="微软雅黑" panose="020B0503020204020204" charset="-122"/>
                <a:cs typeface="仿宋" panose="02010609060101010101" charset="-122"/>
              </a:rPr>
              <a:t>相关主题</a:t>
            </a:r>
            <a:endParaRPr lang="zh-CN" altLang="en-US" sz="2000" b="1" dirty="0">
              <a:latin typeface="微软雅黑" panose="020B0503020204020204" charset="-122"/>
              <a:ea typeface="微软雅黑" panose="020B0503020204020204" charset="-122"/>
              <a:cs typeface="仿宋" panose="02010609060101010101" charset="-122"/>
            </a:endParaRPr>
          </a:p>
        </p:txBody>
      </p:sp>
      <p:sp>
        <p:nvSpPr>
          <p:cNvPr id="18" name="流程图: 多文档 17"/>
          <p:cNvSpPr/>
          <p:nvPr/>
        </p:nvSpPr>
        <p:spPr>
          <a:xfrm>
            <a:off x="4951095" y="4388168"/>
            <a:ext cx="2124075" cy="1262062"/>
          </a:xfrm>
          <a:prstGeom prst="flowChartMultidocument">
            <a:avLst/>
          </a:prstGeom>
          <a:solidFill>
            <a:srgbClr val="7030A0"/>
          </a:solidFill>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b="1" dirty="0">
                <a:latin typeface="微软雅黑" panose="020B0503020204020204" charset="-122"/>
                <a:ea typeface="微软雅黑" panose="020B0503020204020204" charset="-122"/>
                <a:cs typeface="仿宋" panose="02010609060101010101" charset="-122"/>
              </a:rPr>
              <a:t>相关机构</a:t>
            </a:r>
            <a:endParaRPr lang="en-US" altLang="zh-CN" sz="2000" b="1" dirty="0">
              <a:latin typeface="微软雅黑" panose="020B0503020204020204" charset="-122"/>
              <a:ea typeface="微软雅黑" panose="020B0503020204020204" charset="-122"/>
              <a:cs typeface="仿宋" panose="02010609060101010101" charset="-122"/>
            </a:endParaRPr>
          </a:p>
          <a:p>
            <a:pPr algn="ctr">
              <a:defRPr/>
            </a:pPr>
            <a:r>
              <a:rPr lang="zh-CN" altLang="en-US" sz="2000" b="1" dirty="0">
                <a:latin typeface="微软雅黑" panose="020B0503020204020204" charset="-122"/>
                <a:ea typeface="微软雅黑" panose="020B0503020204020204" charset="-122"/>
                <a:cs typeface="仿宋" panose="02010609060101010101" charset="-122"/>
              </a:rPr>
              <a:t>相关学者</a:t>
            </a:r>
            <a:endParaRPr lang="en-US" altLang="zh-CN" sz="2000" b="1" dirty="0">
              <a:latin typeface="微软雅黑" panose="020B0503020204020204" charset="-122"/>
              <a:ea typeface="微软雅黑" panose="020B0503020204020204" charset="-122"/>
              <a:cs typeface="仿宋" panose="02010609060101010101" charset="-122"/>
            </a:endParaRPr>
          </a:p>
        </p:txBody>
      </p:sp>
      <p:sp>
        <p:nvSpPr>
          <p:cNvPr id="95" name="五边形 94"/>
          <p:cNvSpPr/>
          <p:nvPr>
            <p:custDataLst>
              <p:tags r:id="rId4"/>
            </p:custDataLst>
          </p:nvPr>
        </p:nvSpPr>
        <p:spPr>
          <a:xfrm>
            <a:off x="131235" y="1052150"/>
            <a:ext cx="1340531" cy="432880"/>
          </a:xfrm>
          <a:prstGeom prst="homePlate">
            <a:avLst/>
          </a:prstGeom>
          <a:solidFill>
            <a:srgbClr val="FFC000"/>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万方智搜</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8" name="文本框 7"/>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additive="base">
                                        <p:cTn id="7" dur="500"/>
                                        <p:tgtEl>
                                          <p:spTgt spid="52226"/>
                                        </p:tgtEl>
                                        <p:attrNameLst>
                                          <p:attrName>ppt_y</p:attrName>
                                        </p:attrNameLst>
                                      </p:cBhvr>
                                      <p:tavLst>
                                        <p:tav tm="0">
                                          <p:val>
                                            <p:strVal val="#ppt_y+#ppt_h*1.125000"/>
                                          </p:val>
                                        </p:tav>
                                        <p:tav tm="100000">
                                          <p:val>
                                            <p:strVal val="#ppt_y"/>
                                          </p:val>
                                        </p:tav>
                                      </p:tavLst>
                                    </p:anim>
                                    <p:animEffect transition="in" filter="wipe(up)">
                                      <p:cBhvr>
                                        <p:cTn id="8" dur="500"/>
                                        <p:tgtEl>
                                          <p:spTgt spid="52226"/>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P spid="2" grpId="0" bldLvl="0" animBg="1"/>
      <p:bldP spid="2" grpId="1" animBg="1"/>
      <p:bldP spid="10" grpId="0" bldLvl="0" animBg="1"/>
      <p:bldP spid="10" grpId="1" animBg="1"/>
      <p:bldP spid="11" grpId="0" bldLvl="0" animBg="1"/>
      <p:bldP spid="11" grpId="1" animBg="1"/>
      <p:bldP spid="12" grpId="0" bldLvl="0" animBg="1"/>
      <p:bldP spid="12" grpId="1" animBg="1"/>
      <p:bldP spid="13" grpId="0" bldLvl="0" animBg="1"/>
      <p:bldP spid="13" grpId="1" animBg="1"/>
      <p:bldP spid="15" grpId="0" bldLvl="0" animBg="1"/>
      <p:bldP spid="15" grpId="1" animBg="1"/>
      <p:bldP spid="16" grpId="0" bldLvl="0" animBg="1"/>
      <p:bldP spid="16" grpId="1" animBg="1"/>
      <p:bldP spid="17" grpId="0" bldLvl="0" animBg="1"/>
      <p:bldP spid="17" grpId="1" animBg="1"/>
      <p:bldP spid="18" grpId="0" bldLvl="0" animBg="1"/>
      <p:bldP spid="1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sp>
        <p:nvSpPr>
          <p:cNvPr id="95" name="五边形 94"/>
          <p:cNvSpPr/>
          <p:nvPr>
            <p:custDataLst>
              <p:tags r:id="rId4"/>
            </p:custDataLst>
          </p:nvPr>
        </p:nvSpPr>
        <p:spPr>
          <a:xfrm>
            <a:off x="131235" y="1052150"/>
            <a:ext cx="1340531" cy="432880"/>
          </a:xfrm>
          <a:prstGeom prst="homePlate">
            <a:avLst/>
          </a:prstGeom>
          <a:solidFill>
            <a:srgbClr val="FFC000"/>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万方智搜</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12" name="文本框 11"/>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sp>
        <p:nvSpPr>
          <p:cNvPr id="53251" name="Rectangle 2"/>
          <p:cNvSpPr>
            <a:spLocks noGrp="1" noChangeArrowheads="1"/>
          </p:cNvSpPr>
          <p:nvPr/>
        </p:nvSpPr>
        <p:spPr>
          <a:xfrm>
            <a:off x="116205" y="1669415"/>
            <a:ext cx="2709545" cy="79883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eaLnBrk="1" hangingPunct="1"/>
            <a:endParaRPr lang="zh-CN" altLang="en-US" sz="40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仿宋" panose="02010609060101010101" charset="-122"/>
            </a:endParaRPr>
          </a:p>
          <a:p>
            <a:pPr algn="l" eaLnBrk="1" hangingPunct="1"/>
            <a:r>
              <a:rPr lang="zh-CN" altLang="en-US" sz="32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仿宋" panose="02010609060101010101" charset="-122"/>
              </a:rPr>
              <a:t>知识脉络分析 </a:t>
            </a:r>
            <a:endParaRPr lang="zh-CN" altLang="en-US" sz="32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仿宋" panose="02010609060101010101" charset="-122"/>
            </a:endParaRPr>
          </a:p>
        </p:txBody>
      </p:sp>
      <p:sp>
        <p:nvSpPr>
          <p:cNvPr id="10" name="Rectangle 2"/>
          <p:cNvSpPr>
            <a:spLocks noGrp="1" noChangeArrowheads="1"/>
          </p:cNvSpPr>
          <p:nvPr/>
        </p:nvSpPr>
        <p:spPr>
          <a:xfrm>
            <a:off x="131445" y="2813685"/>
            <a:ext cx="2709545" cy="79883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eaLnBrk="1" hangingPunct="1"/>
            <a:r>
              <a:rPr lang="zh-CN" altLang="en-US" sz="1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仿宋" panose="02010609060101010101" charset="-122"/>
              </a:rPr>
              <a:t>文献详情页</a:t>
            </a:r>
            <a:r>
              <a:rPr lang="en-US" altLang="zh-CN" sz="1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仿宋" panose="02010609060101010101" charset="-122"/>
              </a:rPr>
              <a:t>-</a:t>
            </a:r>
            <a:r>
              <a:rPr lang="zh-CN" altLang="en-US" sz="1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仿宋" panose="02010609060101010101" charset="-122"/>
              </a:rPr>
              <a:t>关键词</a:t>
            </a:r>
            <a:r>
              <a:rPr lang="en-US" altLang="zh-CN" sz="1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仿宋" panose="02010609060101010101" charset="-122"/>
              </a:rPr>
              <a:t>-</a:t>
            </a:r>
            <a:r>
              <a:rPr lang="zh-CN" altLang="en-US" sz="1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仿宋" panose="02010609060101010101" charset="-122"/>
              </a:rPr>
              <a:t>知识脉络分析 </a:t>
            </a:r>
            <a:endParaRPr lang="zh-CN" altLang="en-US" sz="1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仿宋" panose="02010609060101010101" charset="-122"/>
            </a:endParaRPr>
          </a:p>
        </p:txBody>
      </p:sp>
      <p:pic>
        <p:nvPicPr>
          <p:cNvPr id="6" name="图片 5"/>
          <p:cNvPicPr>
            <a:picLocks noChangeAspect="1"/>
          </p:cNvPicPr>
          <p:nvPr/>
        </p:nvPicPr>
        <p:blipFill>
          <a:blip r:embed="rId5"/>
          <a:stretch>
            <a:fillRect/>
          </a:stretch>
        </p:blipFill>
        <p:spPr>
          <a:xfrm>
            <a:off x="2840990" y="890400"/>
            <a:ext cx="9158524" cy="5805850"/>
          </a:xfrm>
          <a:prstGeom prst="rect">
            <a:avLst/>
          </a:prstGeom>
        </p:spPr>
      </p:pic>
      <p:pic>
        <p:nvPicPr>
          <p:cNvPr id="8" name="图片 7"/>
          <p:cNvPicPr>
            <a:picLocks noChangeAspect="1"/>
          </p:cNvPicPr>
          <p:nvPr/>
        </p:nvPicPr>
        <p:blipFill>
          <a:blip r:embed="rId6"/>
          <a:stretch>
            <a:fillRect/>
          </a:stretch>
        </p:blipFill>
        <p:spPr>
          <a:xfrm>
            <a:off x="2856230" y="685374"/>
            <a:ext cx="7444779" cy="60998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3471333" y="837809"/>
            <a:ext cx="7786669" cy="5805850"/>
          </a:xfrm>
          <a:prstGeom prst="rect">
            <a:avLst/>
          </a:prstGeom>
        </p:spPr>
      </p:pic>
      <p:pic>
        <p:nvPicPr>
          <p:cNvPr id="3" name="图片 2"/>
          <p:cNvPicPr>
            <a:picLocks noChangeAspect="1"/>
          </p:cNvPicPr>
          <p:nvPr/>
        </p:nvPicPr>
        <p:blipFill>
          <a:blip r:embed="rId2"/>
          <a:stretch>
            <a:fillRect/>
          </a:stretch>
        </p:blipFill>
        <p:spPr>
          <a:xfrm>
            <a:off x="0" y="0"/>
            <a:ext cx="3471333" cy="643467"/>
          </a:xfrm>
          <a:prstGeom prst="rect">
            <a:avLst/>
          </a:prstGeom>
        </p:spPr>
      </p:pic>
      <p:pic>
        <p:nvPicPr>
          <p:cNvPr id="4" name="图片 3"/>
          <p:cNvPicPr>
            <a:picLocks noChangeAspect="1"/>
          </p:cNvPicPr>
          <p:nvPr/>
        </p:nvPicPr>
        <p:blipFill>
          <a:blip r:embed="rId3"/>
          <a:stretch>
            <a:fillRect/>
          </a:stretch>
        </p:blipFill>
        <p:spPr>
          <a:xfrm>
            <a:off x="2985347" y="-17145"/>
            <a:ext cx="9211733" cy="660400"/>
          </a:xfrm>
          <a:prstGeom prst="rect">
            <a:avLst/>
          </a:prstGeom>
        </p:spPr>
      </p:pic>
      <p:pic>
        <p:nvPicPr>
          <p:cNvPr id="5" name="图片 4"/>
          <p:cNvPicPr>
            <a:picLocks noChangeAspect="1"/>
          </p:cNvPicPr>
          <p:nvPr/>
        </p:nvPicPr>
        <p:blipFill>
          <a:blip r:embed="rId4"/>
          <a:stretch>
            <a:fillRect/>
          </a:stretch>
        </p:blipFill>
        <p:spPr>
          <a:xfrm>
            <a:off x="10473530" y="177409"/>
            <a:ext cx="1286933" cy="304800"/>
          </a:xfrm>
          <a:prstGeom prst="rect">
            <a:avLst/>
          </a:prstGeom>
        </p:spPr>
      </p:pic>
      <p:sp>
        <p:nvSpPr>
          <p:cNvPr id="53251" name="Rectangle 2"/>
          <p:cNvSpPr>
            <a:spLocks noGrp="1" noChangeArrowheads="1"/>
          </p:cNvSpPr>
          <p:nvPr/>
        </p:nvSpPr>
        <p:spPr>
          <a:xfrm>
            <a:off x="116205" y="1669415"/>
            <a:ext cx="2709545" cy="79883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eaLnBrk="1" hangingPunct="1"/>
            <a:endParaRPr lang="zh-CN" altLang="en-US" sz="40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仿宋" panose="02010609060101010101" charset="-122"/>
            </a:endParaRPr>
          </a:p>
          <a:p>
            <a:pPr algn="l" eaLnBrk="1" hangingPunct="1"/>
            <a:r>
              <a:rPr lang="zh-CN" altLang="en-US" sz="32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仿宋" panose="02010609060101010101" charset="-122"/>
              </a:rPr>
              <a:t>作者链接导航</a:t>
            </a:r>
            <a:endParaRPr lang="zh-CN" altLang="en-US" sz="32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仿宋" panose="02010609060101010101" charset="-122"/>
            </a:endParaRPr>
          </a:p>
        </p:txBody>
      </p:sp>
      <p:sp>
        <p:nvSpPr>
          <p:cNvPr id="14" name="AutoShape 99"/>
          <p:cNvSpPr>
            <a:spLocks noChangeArrowheads="1"/>
          </p:cNvSpPr>
          <p:nvPr/>
        </p:nvSpPr>
        <p:spPr bwMode="auto">
          <a:xfrm>
            <a:off x="369252" y="3189466"/>
            <a:ext cx="2203450" cy="2119630"/>
          </a:xfrm>
          <a:prstGeom prst="wedgeRectCallout">
            <a:avLst>
              <a:gd name="adj1" fmla="val 137255"/>
              <a:gd name="adj2" fmla="val -23613"/>
            </a:avLst>
          </a:prstGeom>
        </p:spPr>
        <p:style>
          <a:lnRef idx="0">
            <a:schemeClr val="accent1"/>
          </a:lnRef>
          <a:fillRef idx="3">
            <a:schemeClr val="accent1"/>
          </a:fillRef>
          <a:effectRef idx="3">
            <a:schemeClr val="accent1"/>
          </a:effectRef>
          <a:fontRef idx="minor">
            <a:schemeClr val="lt1"/>
          </a:fontRef>
        </p:style>
        <p:txBody>
          <a:bodyPr lIns="126000" tIns="0" rIns="0" bIns="0" anchor="ctr"/>
          <a:lstStyle/>
          <a:p>
            <a:pPr>
              <a:defRPr/>
            </a:pPr>
            <a:r>
              <a:rPr lang="zh-CN" altLang="en-US" b="1" dirty="0">
                <a:solidFill>
                  <a:schemeClr val="bg1"/>
                </a:solidFill>
                <a:latin typeface="微软雅黑" panose="020B0503020204020204" charset="-122"/>
                <a:ea typeface="微软雅黑" panose="020B0503020204020204" charset="-122"/>
                <a:cs typeface="仿宋" panose="02010609060101010101" charset="-122"/>
              </a:rPr>
              <a:t>点击该文献作者的链</a:t>
            </a:r>
            <a:endParaRPr lang="en-US" altLang="zh-CN" b="1" dirty="0">
              <a:solidFill>
                <a:schemeClr val="bg1"/>
              </a:solidFill>
              <a:latin typeface="微软雅黑" panose="020B0503020204020204" charset="-122"/>
              <a:ea typeface="微软雅黑" panose="020B0503020204020204" charset="-122"/>
              <a:cs typeface="仿宋" panose="02010609060101010101" charset="-122"/>
            </a:endParaRPr>
          </a:p>
          <a:p>
            <a:pPr>
              <a:defRPr/>
            </a:pPr>
            <a:r>
              <a:rPr lang="zh-CN" altLang="en-US" b="1" dirty="0">
                <a:solidFill>
                  <a:schemeClr val="bg1"/>
                </a:solidFill>
                <a:latin typeface="微软雅黑" panose="020B0503020204020204" charset="-122"/>
                <a:ea typeface="微软雅黑" panose="020B0503020204020204" charset="-122"/>
                <a:cs typeface="仿宋" panose="02010609060101010101" charset="-122"/>
              </a:rPr>
              <a:t>接，可检索该作者发表的其他文献信息。</a:t>
            </a:r>
            <a:endParaRPr lang="en-US" altLang="zh-CN" b="1" dirty="0">
              <a:solidFill>
                <a:schemeClr val="bg1"/>
              </a:solidFill>
              <a:latin typeface="微软雅黑" panose="020B0503020204020204" charset="-122"/>
              <a:ea typeface="微软雅黑" panose="020B0503020204020204" charset="-122"/>
              <a:cs typeface="仿宋" panose="02010609060101010101" charset="-122"/>
            </a:endParaRPr>
          </a:p>
        </p:txBody>
      </p:sp>
      <p:sp>
        <p:nvSpPr>
          <p:cNvPr id="19" name="矩形 18"/>
          <p:cNvSpPr/>
          <p:nvPr/>
        </p:nvSpPr>
        <p:spPr>
          <a:xfrm>
            <a:off x="4440377" y="3632722"/>
            <a:ext cx="360040" cy="216024"/>
          </a:xfrm>
          <a:prstGeom prst="rect">
            <a:avLst/>
          </a:prstGeom>
          <a:noFill/>
          <a:ln w="57150" cmpd="sng">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1">
              <a:solidFill>
                <a:srgbClr val="FFFFFF"/>
              </a:solidFill>
              <a:latin typeface="微软雅黑" panose="020B0503020204020204" charset="-122"/>
              <a:ea typeface="微软雅黑" panose="020B0503020204020204" charset="-122"/>
              <a:cs typeface="仿宋" panose="02010609060101010101" charset="-122"/>
            </a:endParaRPr>
          </a:p>
        </p:txBody>
      </p:sp>
      <p:sp>
        <p:nvSpPr>
          <p:cNvPr id="95" name="五边形 94"/>
          <p:cNvSpPr/>
          <p:nvPr>
            <p:custDataLst>
              <p:tags r:id="rId5"/>
            </p:custDataLst>
          </p:nvPr>
        </p:nvSpPr>
        <p:spPr>
          <a:xfrm>
            <a:off x="131235" y="1052150"/>
            <a:ext cx="1340531" cy="432880"/>
          </a:xfrm>
          <a:prstGeom prst="homePlate">
            <a:avLst/>
          </a:prstGeom>
          <a:solidFill>
            <a:srgbClr val="FFC000"/>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万方智搜</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2" name="文本框 1"/>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4018547" y="640667"/>
            <a:ext cx="8012838" cy="6188052"/>
          </a:xfrm>
          <a:prstGeom prst="rect">
            <a:avLst/>
          </a:prstGeom>
        </p:spPr>
      </p:pic>
      <p:pic>
        <p:nvPicPr>
          <p:cNvPr id="3" name="图片 2"/>
          <p:cNvPicPr>
            <a:picLocks noChangeAspect="1"/>
          </p:cNvPicPr>
          <p:nvPr/>
        </p:nvPicPr>
        <p:blipFill>
          <a:blip r:embed="rId2"/>
          <a:stretch>
            <a:fillRect/>
          </a:stretch>
        </p:blipFill>
        <p:spPr>
          <a:xfrm>
            <a:off x="0" y="0"/>
            <a:ext cx="3471333" cy="643467"/>
          </a:xfrm>
          <a:prstGeom prst="rect">
            <a:avLst/>
          </a:prstGeom>
        </p:spPr>
      </p:pic>
      <p:pic>
        <p:nvPicPr>
          <p:cNvPr id="4" name="图片 3"/>
          <p:cNvPicPr>
            <a:picLocks noChangeAspect="1"/>
          </p:cNvPicPr>
          <p:nvPr/>
        </p:nvPicPr>
        <p:blipFill>
          <a:blip r:embed="rId3"/>
          <a:stretch>
            <a:fillRect/>
          </a:stretch>
        </p:blipFill>
        <p:spPr>
          <a:xfrm>
            <a:off x="2985347" y="-17145"/>
            <a:ext cx="9211733" cy="660400"/>
          </a:xfrm>
          <a:prstGeom prst="rect">
            <a:avLst/>
          </a:prstGeom>
        </p:spPr>
      </p:pic>
      <p:pic>
        <p:nvPicPr>
          <p:cNvPr id="5" name="图片 4"/>
          <p:cNvPicPr>
            <a:picLocks noChangeAspect="1"/>
          </p:cNvPicPr>
          <p:nvPr/>
        </p:nvPicPr>
        <p:blipFill>
          <a:blip r:embed="rId4"/>
          <a:stretch>
            <a:fillRect/>
          </a:stretch>
        </p:blipFill>
        <p:spPr>
          <a:xfrm>
            <a:off x="10473530" y="177409"/>
            <a:ext cx="1286933" cy="304800"/>
          </a:xfrm>
          <a:prstGeom prst="rect">
            <a:avLst/>
          </a:prstGeom>
        </p:spPr>
      </p:pic>
      <p:sp>
        <p:nvSpPr>
          <p:cNvPr id="17" name="AutoShape 99"/>
          <p:cNvSpPr>
            <a:spLocks noChangeArrowheads="1"/>
          </p:cNvSpPr>
          <p:nvPr/>
        </p:nvSpPr>
        <p:spPr bwMode="auto">
          <a:xfrm>
            <a:off x="1735666" y="2655676"/>
            <a:ext cx="1872208" cy="1224136"/>
          </a:xfrm>
          <a:prstGeom prst="wedgeRectCallout">
            <a:avLst>
              <a:gd name="adj1" fmla="val 84549"/>
              <a:gd name="adj2" fmla="val -26426"/>
            </a:avLst>
          </a:prstGeom>
          <a:solidFill>
            <a:srgbClr val="FF9933"/>
          </a:solidFill>
          <a:scene3d>
            <a:camera prst="orthographicFront" fov="0">
              <a:rot lat="0" lon="0" rev="0"/>
            </a:camera>
            <a:lightRig rig="soft" dir="tl">
              <a:rot lat="0" lon="0" rev="20100000"/>
            </a:lightRig>
          </a:scene3d>
        </p:spPr>
        <p:style>
          <a:lnRef idx="0">
            <a:schemeClr val="accent1"/>
          </a:lnRef>
          <a:fillRef idx="3">
            <a:schemeClr val="accent1"/>
          </a:fillRef>
          <a:effectRef idx="3">
            <a:schemeClr val="accent1"/>
          </a:effectRef>
          <a:fontRef idx="minor">
            <a:schemeClr val="lt1"/>
          </a:fontRef>
        </p:style>
        <p:txBody>
          <a:bodyPr lIns="126000" tIns="0" rIns="0" bIns="0" anchor="ctr"/>
          <a:lstStyle/>
          <a:p>
            <a:pPr>
              <a:defRPr/>
            </a:pPr>
            <a:r>
              <a:rPr lang="zh-CN" altLang="en-US" b="1" dirty="0">
                <a:solidFill>
                  <a:srgbClr val="002060"/>
                </a:solidFill>
                <a:latin typeface="微软雅黑" panose="020B0503020204020204" charset="-122"/>
                <a:ea typeface="微软雅黑" panose="020B0503020204020204" charset="-122"/>
                <a:cs typeface="仿宋" panose="02010609060101010101" charset="-122"/>
              </a:rPr>
              <a:t>点击可切换该作者不同年份的文献论文</a:t>
            </a:r>
            <a:endParaRPr lang="zh-CN" altLang="en-US" b="1" dirty="0">
              <a:solidFill>
                <a:srgbClr val="002060"/>
              </a:solidFill>
              <a:latin typeface="微软雅黑" panose="020B0503020204020204" charset="-122"/>
              <a:ea typeface="微软雅黑" panose="020B0503020204020204" charset="-122"/>
              <a:cs typeface="仿宋" panose="02010609060101010101" charset="-122"/>
            </a:endParaRPr>
          </a:p>
        </p:txBody>
      </p:sp>
      <p:sp>
        <p:nvSpPr>
          <p:cNvPr id="18" name="AutoShape 99"/>
          <p:cNvSpPr>
            <a:spLocks noChangeArrowheads="1"/>
          </p:cNvSpPr>
          <p:nvPr/>
        </p:nvSpPr>
        <p:spPr bwMode="auto">
          <a:xfrm>
            <a:off x="1735666" y="5388217"/>
            <a:ext cx="1647508" cy="684076"/>
          </a:xfrm>
          <a:prstGeom prst="wedgeRectCallout">
            <a:avLst>
              <a:gd name="adj1" fmla="val 176829"/>
              <a:gd name="adj2" fmla="val 25872"/>
            </a:avLst>
          </a:prstGeom>
          <a:solidFill>
            <a:srgbClr val="FF66CC"/>
          </a:solidFill>
        </p:spPr>
        <p:style>
          <a:lnRef idx="0">
            <a:schemeClr val="accent1"/>
          </a:lnRef>
          <a:fillRef idx="3">
            <a:schemeClr val="accent1"/>
          </a:fillRef>
          <a:effectRef idx="3">
            <a:schemeClr val="accent1"/>
          </a:effectRef>
          <a:fontRef idx="minor">
            <a:schemeClr val="lt1"/>
          </a:fontRef>
        </p:style>
        <p:txBody>
          <a:bodyPr lIns="126000" tIns="0" rIns="0" bIns="0" anchor="ctr"/>
          <a:lstStyle/>
          <a:p>
            <a:pPr>
              <a:defRPr/>
            </a:pPr>
            <a:r>
              <a:rPr lang="zh-CN" altLang="en-US" b="1" dirty="0">
                <a:solidFill>
                  <a:srgbClr val="002060"/>
                </a:solidFill>
                <a:latin typeface="微软雅黑" panose="020B0503020204020204" charset="-122"/>
                <a:ea typeface="微软雅黑" panose="020B0503020204020204" charset="-122"/>
                <a:cs typeface="仿宋" panose="02010609060101010101" charset="-122"/>
              </a:rPr>
              <a:t>该作者发表的所有论文列表</a:t>
            </a:r>
            <a:endParaRPr lang="zh-CN" altLang="en-US" b="1" dirty="0">
              <a:solidFill>
                <a:srgbClr val="002060"/>
              </a:solidFill>
              <a:latin typeface="微软雅黑" panose="020B0503020204020204" charset="-122"/>
              <a:ea typeface="微软雅黑" panose="020B0503020204020204" charset="-122"/>
              <a:cs typeface="仿宋" panose="02010609060101010101" charset="-122"/>
            </a:endParaRPr>
          </a:p>
        </p:txBody>
      </p:sp>
      <p:sp>
        <p:nvSpPr>
          <p:cNvPr id="9" name="矩形 8"/>
          <p:cNvSpPr/>
          <p:nvPr/>
        </p:nvSpPr>
        <p:spPr>
          <a:xfrm>
            <a:off x="5471843" y="2827421"/>
            <a:ext cx="5103915" cy="4001298"/>
          </a:xfrm>
          <a:prstGeom prst="rect">
            <a:avLst/>
          </a:prstGeom>
          <a:noFill/>
          <a:ln w="57150" cmpd="sng">
            <a:solidFill>
              <a:srgbClr val="FF66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1">
              <a:solidFill>
                <a:srgbClr val="FFFFFF"/>
              </a:solidFill>
              <a:latin typeface="微软雅黑" panose="020B0503020204020204" charset="-122"/>
              <a:ea typeface="微软雅黑" panose="020B0503020204020204" charset="-122"/>
              <a:cs typeface="仿宋" panose="02010609060101010101" charset="-122"/>
            </a:endParaRPr>
          </a:p>
        </p:txBody>
      </p:sp>
      <p:sp>
        <p:nvSpPr>
          <p:cNvPr id="53251" name="Rectangle 2"/>
          <p:cNvSpPr>
            <a:spLocks noGrp="1" noChangeArrowheads="1"/>
          </p:cNvSpPr>
          <p:nvPr/>
        </p:nvSpPr>
        <p:spPr>
          <a:xfrm>
            <a:off x="258" y="1250315"/>
            <a:ext cx="5033962" cy="798513"/>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eaLnBrk="1" hangingPunct="1"/>
            <a:endParaRPr lang="zh-CN" altLang="en-US" sz="4000" b="1" dirty="0">
              <a:solidFill>
                <a:schemeClr val="tx1">
                  <a:lumMod val="95000"/>
                  <a:lumOff val="5000"/>
                </a:schemeClr>
              </a:solidFill>
              <a:latin typeface="微软雅黑" panose="020B0503020204020204" charset="-122"/>
              <a:ea typeface="微软雅黑" panose="020B0503020204020204" charset="-122"/>
              <a:cs typeface="仿宋" panose="02010609060101010101" charset="-122"/>
            </a:endParaRPr>
          </a:p>
          <a:p>
            <a:pPr algn="l" eaLnBrk="1" hangingPunct="1"/>
            <a:r>
              <a:rPr lang="zh-CN" altLang="en-US" sz="4000" b="1" dirty="0">
                <a:solidFill>
                  <a:schemeClr val="tx1">
                    <a:lumMod val="95000"/>
                    <a:lumOff val="5000"/>
                  </a:schemeClr>
                </a:solidFill>
                <a:latin typeface="微软雅黑" panose="020B0503020204020204" charset="-122"/>
                <a:ea typeface="微软雅黑" panose="020B0503020204020204" charset="-122"/>
                <a:cs typeface="仿宋" panose="02010609060101010101" charset="-122"/>
              </a:rPr>
              <a:t>检索结果</a:t>
            </a:r>
            <a:endParaRPr lang="zh-CN" altLang="en-US" sz="4000" b="1" dirty="0">
              <a:solidFill>
                <a:schemeClr val="tx1">
                  <a:lumMod val="95000"/>
                  <a:lumOff val="5000"/>
                </a:schemeClr>
              </a:solidFill>
              <a:latin typeface="微软雅黑" panose="020B0503020204020204" charset="-122"/>
              <a:ea typeface="微软雅黑" panose="020B0503020204020204" charset="-122"/>
              <a:cs typeface="仿宋" panose="02010609060101010101" charset="-122"/>
            </a:endParaRPr>
          </a:p>
        </p:txBody>
      </p:sp>
      <p:sp>
        <p:nvSpPr>
          <p:cNvPr id="95" name="五边形 94"/>
          <p:cNvSpPr/>
          <p:nvPr>
            <p:custDataLst>
              <p:tags r:id="rId5"/>
            </p:custDataLst>
          </p:nvPr>
        </p:nvSpPr>
        <p:spPr>
          <a:xfrm>
            <a:off x="131235" y="1052150"/>
            <a:ext cx="1340531" cy="432880"/>
          </a:xfrm>
          <a:prstGeom prst="homePlate">
            <a:avLst/>
          </a:prstGeom>
          <a:solidFill>
            <a:srgbClr val="FFC000"/>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万方智搜</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12" name="文本框 11"/>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2" presetClass="entr" presetSubtype="4"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down)">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sp>
        <p:nvSpPr>
          <p:cNvPr id="19" name="文本框 18"/>
          <p:cNvSpPr txBox="1"/>
          <p:nvPr/>
        </p:nvSpPr>
        <p:spPr>
          <a:xfrm>
            <a:off x="76400" y="1271731"/>
            <a:ext cx="3318300" cy="5631180"/>
          </a:xfrm>
          <a:prstGeom prst="rect">
            <a:avLst/>
          </a:prstGeom>
          <a:noFill/>
        </p:spPr>
        <p:txBody>
          <a:bodyPr wrap="square" rtlCol="0">
            <a:spAutoFit/>
          </a:bodyPr>
          <a:lstStyle/>
          <a:p>
            <a:pPr indent="0">
              <a:lnSpc>
                <a:spcPct val="150000"/>
              </a:lnSpc>
              <a:buClr>
                <a:srgbClr val="FF0000"/>
              </a:buClr>
              <a:buFont typeface="Wingdings" panose="05000000000000000000" pitchFamily="2" charset="2"/>
              <a:buNone/>
            </a:pPr>
            <a:r>
              <a:rPr lang="zh-CN" altLang="en-US" sz="24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在线阅读</a:t>
            </a:r>
            <a:r>
              <a:rPr lang="en-US" altLang="zh-CN" sz="24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a:t>
            </a:r>
            <a:r>
              <a:rPr lang="zh-CN" altLang="en-US" sz="24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下载</a:t>
            </a:r>
            <a:endParaRPr lang="en-US" altLang="zh-CN" b="1" dirty="0">
              <a:solidFill>
                <a:schemeClr val="tx1"/>
              </a:solidFill>
              <a:latin typeface="微软雅黑" panose="020B0503020204020204" charset="-122"/>
              <a:ea typeface="微软雅黑" panose="020B0503020204020204" charset="-122"/>
              <a:cs typeface="微软雅黑" panose="020B0503020204020204" charset="-122"/>
            </a:endParaRPr>
          </a:p>
          <a:p>
            <a:pPr>
              <a:lnSpc>
                <a:spcPct val="150000"/>
              </a:lnSpc>
              <a:buClr>
                <a:srgbClr val="FF0000"/>
              </a:buClr>
            </a:pPr>
            <a:r>
              <a:rPr lang="en-US" altLang="zh-CN" b="1" dirty="0">
                <a:solidFill>
                  <a:schemeClr val="tx1"/>
                </a:solidFill>
                <a:latin typeface="微软雅黑" panose="020B0503020204020204" charset="-122"/>
                <a:ea typeface="微软雅黑" panose="020B0503020204020204" charset="-122"/>
                <a:cs typeface="微软雅黑" panose="020B0503020204020204" charset="-122"/>
              </a:rPr>
              <a:t>    </a:t>
            </a:r>
            <a:r>
              <a:rPr lang="zh-CN" altLang="zh-CN" b="1" dirty="0">
                <a:solidFill>
                  <a:schemeClr val="tx1"/>
                </a:solidFill>
                <a:latin typeface="微软雅黑" panose="020B0503020204020204" charset="-122"/>
                <a:ea typeface="微软雅黑" panose="020B0503020204020204" charset="-122"/>
                <a:cs typeface="微软雅黑" panose="020B0503020204020204" charset="-122"/>
              </a:rPr>
              <a:t>期刊、学位、会议、专利、法规、地方志。</a:t>
            </a:r>
            <a:endParaRPr lang="en-US" altLang="zh-CN" b="1" dirty="0">
              <a:solidFill>
                <a:schemeClr val="tx1"/>
              </a:solidFill>
              <a:latin typeface="微软雅黑" panose="020B0503020204020204" charset="-122"/>
              <a:ea typeface="微软雅黑" panose="020B0503020204020204" charset="-122"/>
              <a:cs typeface="微软雅黑" panose="020B0503020204020204" charset="-122"/>
            </a:endParaRPr>
          </a:p>
          <a:p>
            <a:pPr indent="0">
              <a:lnSpc>
                <a:spcPct val="150000"/>
              </a:lnSpc>
              <a:buClr>
                <a:srgbClr val="FF0000"/>
              </a:buClr>
              <a:buFont typeface="Wingdings" panose="05000000000000000000" pitchFamily="2" charset="2"/>
              <a:buNone/>
            </a:pPr>
            <a:r>
              <a:rPr lang="zh-CN" altLang="en-US" sz="24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在线阅读</a:t>
            </a:r>
            <a:endParaRPr lang="en-US" altLang="zh-CN"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endParaRPr>
          </a:p>
          <a:p>
            <a:pPr>
              <a:lnSpc>
                <a:spcPct val="150000"/>
              </a:lnSpc>
              <a:buClr>
                <a:srgbClr val="FF0000"/>
              </a:buClr>
            </a:pPr>
            <a:r>
              <a:rPr lang="en-US" altLang="zh-CN" b="1"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b="1" dirty="0">
                <a:solidFill>
                  <a:schemeClr val="tx1"/>
                </a:solidFill>
                <a:latin typeface="微软雅黑" panose="020B0503020204020204" charset="-122"/>
                <a:ea typeface="微软雅黑" panose="020B0503020204020204" charset="-122"/>
                <a:cs typeface="微软雅黑" panose="020B0503020204020204" charset="-122"/>
              </a:rPr>
              <a:t>科技报告（注册国家科技报告服务系统，即可免费阅读）</a:t>
            </a:r>
            <a:endParaRPr lang="en-US" altLang="zh-CN" b="1" dirty="0">
              <a:solidFill>
                <a:schemeClr val="tx1"/>
              </a:solidFill>
              <a:latin typeface="微软雅黑" panose="020B0503020204020204" charset="-122"/>
              <a:ea typeface="微软雅黑" panose="020B0503020204020204" charset="-122"/>
              <a:cs typeface="微软雅黑" panose="020B0503020204020204" charset="-122"/>
            </a:endParaRPr>
          </a:p>
          <a:p>
            <a:pPr indent="0">
              <a:lnSpc>
                <a:spcPct val="150000"/>
              </a:lnSpc>
              <a:buClr>
                <a:srgbClr val="FF0000"/>
              </a:buClr>
              <a:buFont typeface="Wingdings" panose="05000000000000000000" pitchFamily="2" charset="2"/>
              <a:buNone/>
            </a:pPr>
            <a:r>
              <a:rPr lang="zh-CN" altLang="en-US" sz="24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原文传递</a:t>
            </a:r>
            <a:endParaRPr lang="en-US" altLang="zh-CN" b="1" dirty="0">
              <a:solidFill>
                <a:srgbClr val="FF0000"/>
              </a:solidFill>
              <a:latin typeface="微软雅黑" panose="020B0503020204020204" charset="-122"/>
              <a:ea typeface="微软雅黑" panose="020B0503020204020204" charset="-122"/>
              <a:cs typeface="微软雅黑" panose="020B0503020204020204" charset="-122"/>
            </a:endParaRPr>
          </a:p>
          <a:p>
            <a:pPr>
              <a:lnSpc>
                <a:spcPct val="150000"/>
              </a:lnSpc>
              <a:buClr>
                <a:srgbClr val="FF0000"/>
              </a:buClr>
            </a:pPr>
            <a:r>
              <a:rPr lang="en-US" altLang="zh-CN" b="1"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b="1" dirty="0">
                <a:solidFill>
                  <a:schemeClr val="tx1"/>
                </a:solidFill>
                <a:latin typeface="微软雅黑" panose="020B0503020204020204" charset="-122"/>
                <a:ea typeface="微软雅黑" panose="020B0503020204020204" charset="-122"/>
                <a:cs typeface="微软雅黑" panose="020B0503020204020204" charset="-122"/>
              </a:rPr>
              <a:t>期刊、学位、会议</a:t>
            </a:r>
            <a:endParaRPr lang="zh-CN" altLang="en-US" b="1" dirty="0">
              <a:solidFill>
                <a:schemeClr val="tx1"/>
              </a:solidFill>
              <a:latin typeface="微软雅黑" panose="020B0503020204020204" charset="-122"/>
              <a:ea typeface="微软雅黑" panose="020B0503020204020204" charset="-122"/>
              <a:cs typeface="微软雅黑" panose="020B0503020204020204" charset="-122"/>
            </a:endParaRPr>
          </a:p>
          <a:p>
            <a:pPr>
              <a:lnSpc>
                <a:spcPct val="150000"/>
              </a:lnSpc>
              <a:buClr>
                <a:srgbClr val="FF0000"/>
              </a:buClr>
            </a:pPr>
            <a:r>
              <a:rPr lang="zh-CN" altLang="en-US" b="1" dirty="0">
                <a:solidFill>
                  <a:schemeClr val="tx1"/>
                </a:solidFill>
                <a:latin typeface="微软雅黑" panose="020B0503020204020204" charset="-122"/>
                <a:ea typeface="微软雅黑" panose="020B0503020204020204" charset="-122"/>
                <a:cs typeface="微软雅黑" panose="020B0503020204020204" charset="-122"/>
              </a:rPr>
              <a:t>   专利、科技报告、</a:t>
            </a:r>
            <a:r>
              <a:rPr lang="zh-CN" b="1" dirty="0">
                <a:solidFill>
                  <a:schemeClr val="tx1"/>
                </a:solidFill>
                <a:latin typeface="微软雅黑" panose="020B0503020204020204" charset="-122"/>
                <a:ea typeface="微软雅黑" panose="020B0503020204020204" charset="-122"/>
                <a:cs typeface="微软雅黑" panose="020B0503020204020204" charset="-122"/>
              </a:rPr>
              <a:t>标准</a:t>
            </a:r>
            <a:endParaRPr lang="zh-CN" b="1" dirty="0">
              <a:solidFill>
                <a:schemeClr val="tx1"/>
              </a:solidFill>
              <a:latin typeface="微软雅黑" panose="020B0503020204020204" charset="-122"/>
              <a:ea typeface="微软雅黑" panose="020B0503020204020204" charset="-122"/>
              <a:cs typeface="微软雅黑" panose="020B0503020204020204" charset="-122"/>
            </a:endParaRPr>
          </a:p>
          <a:p>
            <a:pPr>
              <a:lnSpc>
                <a:spcPct val="150000"/>
              </a:lnSpc>
              <a:buClr>
                <a:srgbClr val="FF0000"/>
              </a:buClr>
            </a:pPr>
            <a:r>
              <a:rPr lang="zh-CN" altLang="en-US" sz="24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多种来源获取</a:t>
            </a:r>
            <a:endParaRPr lang="en-US" altLang="zh-CN" b="1" dirty="0">
              <a:solidFill>
                <a:srgbClr val="FF0000"/>
              </a:solidFill>
              <a:latin typeface="微软雅黑" panose="020B0503020204020204" charset="-122"/>
              <a:ea typeface="微软雅黑" panose="020B0503020204020204" charset="-122"/>
              <a:cs typeface="微软雅黑" panose="020B0503020204020204" charset="-122"/>
            </a:endParaRPr>
          </a:p>
          <a:p>
            <a:pPr>
              <a:lnSpc>
                <a:spcPct val="150000"/>
              </a:lnSpc>
              <a:buClr>
                <a:srgbClr val="FF0000"/>
              </a:buClr>
            </a:pPr>
            <a:r>
              <a:rPr lang="en-US" altLang="zh-CN" b="1" dirty="0">
                <a:solidFill>
                  <a:schemeClr val="tx1"/>
                </a:solidFill>
                <a:latin typeface="微软雅黑" panose="020B0503020204020204" charset="-122"/>
                <a:ea typeface="微软雅黑" panose="020B0503020204020204" charset="-122"/>
                <a:cs typeface="微软雅黑" panose="020B0503020204020204" charset="-122"/>
              </a:rPr>
              <a:t> </a:t>
            </a:r>
            <a:r>
              <a:rPr lang="zh-CN" altLang="zh-CN" b="1" dirty="0">
                <a:solidFill>
                  <a:schemeClr val="tx1"/>
                </a:solidFill>
                <a:latin typeface="微软雅黑" panose="020B0503020204020204" charset="-122"/>
                <a:ea typeface="微软雅黑" panose="020B0503020204020204" charset="-122"/>
                <a:cs typeface="微软雅黑" panose="020B0503020204020204" charset="-122"/>
              </a:rPr>
              <a:t>多种网络来源，免费获取</a:t>
            </a:r>
            <a:r>
              <a:rPr lang="en-US" altLang="zh-CN" b="1" dirty="0">
                <a:solidFill>
                  <a:schemeClr val="tx1"/>
                </a:solidFill>
                <a:latin typeface="微软雅黑" panose="020B0503020204020204" charset="-122"/>
                <a:ea typeface="微软雅黑" panose="020B0503020204020204" charset="-122"/>
                <a:cs typeface="微软雅黑" panose="020B0503020204020204" charset="-122"/>
              </a:rPr>
              <a:t>OA</a:t>
            </a:r>
            <a:r>
              <a:rPr lang="zh-CN" altLang="en-US" b="1" dirty="0">
                <a:solidFill>
                  <a:schemeClr val="tx1"/>
                </a:solidFill>
                <a:latin typeface="微软雅黑" panose="020B0503020204020204" charset="-122"/>
                <a:ea typeface="微软雅黑" panose="020B0503020204020204" charset="-122"/>
                <a:cs typeface="微软雅黑" panose="020B0503020204020204" charset="-122"/>
              </a:rPr>
              <a:t>论文。</a:t>
            </a:r>
            <a:endParaRPr lang="zh-CN" altLang="en-US" b="1"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5" name="Text Placeholder 19"/>
          <p:cNvSpPr txBox="1"/>
          <p:nvPr/>
        </p:nvSpPr>
        <p:spPr bwMode="black">
          <a:xfrm>
            <a:off x="1423035" y="730250"/>
            <a:ext cx="2247900" cy="553720"/>
          </a:xfrm>
          <a:prstGeom prst="rect">
            <a:avLst/>
          </a:prstGeom>
          <a:noFill/>
          <a:ln w="9525">
            <a:noFill/>
            <a:miter lim="800000"/>
          </a:ln>
        </p:spPr>
        <p:txBody>
          <a:bodyPr wrap="square" lIns="0" tIns="0" rIns="0" bIns="0">
            <a:spAutoFit/>
          </a:bodyPr>
          <a:lstStyle/>
          <a:p>
            <a:pPr indent="0">
              <a:lnSpc>
                <a:spcPct val="90000"/>
              </a:lnSpc>
              <a:spcBef>
                <a:spcPts val="700"/>
              </a:spcBef>
              <a:buFontTx/>
              <a:buNone/>
            </a:pPr>
            <a:r>
              <a:rPr lang="zh-CN" altLang="en-US" sz="4000" b="1" dirty="0">
                <a:solidFill>
                  <a:schemeClr val="tx1">
                    <a:lumMod val="95000"/>
                    <a:lumOff val="5000"/>
                  </a:schemeClr>
                </a:solidFill>
                <a:latin typeface="微软雅黑" panose="020B0503020204020204" charset="-122"/>
                <a:ea typeface="微软雅黑" panose="020B0503020204020204" charset="-122"/>
                <a:cs typeface="仿宋" panose="02010609060101010101" charset="-122"/>
              </a:rPr>
              <a:t>保障获取</a:t>
            </a:r>
            <a:endParaRPr lang="zh-CN" altLang="en-US" sz="4000" b="1" dirty="0">
              <a:solidFill>
                <a:schemeClr val="tx1">
                  <a:lumMod val="95000"/>
                  <a:lumOff val="5000"/>
                </a:schemeClr>
              </a:solidFill>
              <a:latin typeface="微软雅黑" panose="020B0503020204020204" charset="-122"/>
              <a:ea typeface="微软雅黑" panose="020B0503020204020204" charset="-122"/>
              <a:cs typeface="仿宋" panose="02010609060101010101" charset="-122"/>
            </a:endParaRPr>
          </a:p>
        </p:txBody>
      </p:sp>
      <p:sp>
        <p:nvSpPr>
          <p:cNvPr id="12" name="文本框 11"/>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sp>
        <p:nvSpPr>
          <p:cNvPr id="95" name="五边形 94"/>
          <p:cNvSpPr/>
          <p:nvPr>
            <p:custDataLst>
              <p:tags r:id="rId4"/>
            </p:custDataLst>
          </p:nvPr>
        </p:nvSpPr>
        <p:spPr>
          <a:xfrm>
            <a:off x="75990" y="741000"/>
            <a:ext cx="1340531" cy="432880"/>
          </a:xfrm>
          <a:prstGeom prst="homePlate">
            <a:avLst/>
          </a:prstGeom>
          <a:solidFill>
            <a:srgbClr val="FFC000"/>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万方智搜</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pic>
        <p:nvPicPr>
          <p:cNvPr id="2" name="图片 1"/>
          <p:cNvPicPr>
            <a:picLocks noChangeAspect="1"/>
          </p:cNvPicPr>
          <p:nvPr/>
        </p:nvPicPr>
        <p:blipFill>
          <a:blip r:embed="rId5"/>
          <a:stretch>
            <a:fillRect/>
          </a:stretch>
        </p:blipFill>
        <p:spPr>
          <a:xfrm>
            <a:off x="3743113" y="1301292"/>
            <a:ext cx="7696199" cy="2316497"/>
          </a:xfrm>
          <a:prstGeom prst="rect">
            <a:avLst/>
          </a:prstGeom>
        </p:spPr>
      </p:pic>
      <p:pic>
        <p:nvPicPr>
          <p:cNvPr id="10" name="图片 9"/>
          <p:cNvPicPr>
            <a:picLocks noChangeAspect="1"/>
          </p:cNvPicPr>
          <p:nvPr/>
        </p:nvPicPr>
        <p:blipFill>
          <a:blip r:embed="rId6"/>
          <a:stretch>
            <a:fillRect/>
          </a:stretch>
        </p:blipFill>
        <p:spPr>
          <a:xfrm>
            <a:off x="3732522" y="2522663"/>
            <a:ext cx="8354938" cy="3116524"/>
          </a:xfrm>
          <a:prstGeom prst="rect">
            <a:avLst/>
          </a:prstGeom>
        </p:spPr>
      </p:pic>
      <p:grpSp>
        <p:nvGrpSpPr>
          <p:cNvPr id="21" name="组合 20"/>
          <p:cNvGrpSpPr/>
          <p:nvPr/>
        </p:nvGrpSpPr>
        <p:grpSpPr>
          <a:xfrm>
            <a:off x="3677449" y="689306"/>
            <a:ext cx="6930104" cy="6178418"/>
            <a:chOff x="3660559" y="682140"/>
            <a:chExt cx="6930104" cy="6178418"/>
          </a:xfrm>
        </p:grpSpPr>
        <p:pic>
          <p:nvPicPr>
            <p:cNvPr id="13" name="图片 12"/>
            <p:cNvPicPr>
              <a:picLocks noChangeAspect="1"/>
            </p:cNvPicPr>
            <p:nvPr/>
          </p:nvPicPr>
          <p:blipFill>
            <a:blip r:embed="rId7"/>
            <a:stretch>
              <a:fillRect/>
            </a:stretch>
          </p:blipFill>
          <p:spPr>
            <a:xfrm>
              <a:off x="3660559" y="682140"/>
              <a:ext cx="6930104" cy="2005611"/>
            </a:xfrm>
            <a:prstGeom prst="rect">
              <a:avLst/>
            </a:prstGeom>
          </p:spPr>
        </p:pic>
        <p:pic>
          <p:nvPicPr>
            <p:cNvPr id="14" name="图片 13"/>
            <p:cNvPicPr>
              <a:picLocks noChangeAspect="1"/>
            </p:cNvPicPr>
            <p:nvPr/>
          </p:nvPicPr>
          <p:blipFill>
            <a:blip r:embed="rId8"/>
            <a:stretch>
              <a:fillRect/>
            </a:stretch>
          </p:blipFill>
          <p:spPr>
            <a:xfrm>
              <a:off x="3884621" y="2667959"/>
              <a:ext cx="6561613" cy="4192599"/>
            </a:xfrm>
            <a:prstGeom prst="rect">
              <a:avLst/>
            </a:prstGeom>
          </p:spPr>
        </p:pic>
      </p:grpSp>
      <p:grpSp>
        <p:nvGrpSpPr>
          <p:cNvPr id="24" name="组合 23"/>
          <p:cNvGrpSpPr/>
          <p:nvPr/>
        </p:nvGrpSpPr>
        <p:grpSpPr>
          <a:xfrm>
            <a:off x="3618390" y="657164"/>
            <a:ext cx="7342857" cy="6203394"/>
            <a:chOff x="3618390" y="657164"/>
            <a:chExt cx="7342857" cy="6203394"/>
          </a:xfrm>
        </p:grpSpPr>
        <p:pic>
          <p:nvPicPr>
            <p:cNvPr id="22" name="图片 21"/>
            <p:cNvPicPr>
              <a:picLocks noChangeAspect="1"/>
            </p:cNvPicPr>
            <p:nvPr/>
          </p:nvPicPr>
          <p:blipFill>
            <a:blip r:embed="rId9"/>
            <a:stretch>
              <a:fillRect/>
            </a:stretch>
          </p:blipFill>
          <p:spPr>
            <a:xfrm>
              <a:off x="3618390" y="657164"/>
              <a:ext cx="7342857" cy="2009524"/>
            </a:xfrm>
            <a:prstGeom prst="rect">
              <a:avLst/>
            </a:prstGeom>
          </p:spPr>
        </p:pic>
        <p:pic>
          <p:nvPicPr>
            <p:cNvPr id="23" name="图片 22"/>
            <p:cNvPicPr>
              <a:picLocks noChangeAspect="1"/>
            </p:cNvPicPr>
            <p:nvPr/>
          </p:nvPicPr>
          <p:blipFill>
            <a:blip r:embed="rId10"/>
            <a:stretch>
              <a:fillRect/>
            </a:stretch>
          </p:blipFill>
          <p:spPr>
            <a:xfrm>
              <a:off x="3982764" y="2662997"/>
              <a:ext cx="5619180" cy="4197561"/>
            </a:xfrm>
            <a:prstGeom prst="rect">
              <a:avLst/>
            </a:prstGeom>
          </p:spPr>
        </p:pic>
      </p:grpSp>
      <p:pic>
        <p:nvPicPr>
          <p:cNvPr id="25" name="图片 24"/>
          <p:cNvPicPr>
            <a:picLocks noChangeAspect="1"/>
          </p:cNvPicPr>
          <p:nvPr/>
        </p:nvPicPr>
        <p:blipFill>
          <a:blip r:embed="rId11"/>
          <a:stretch>
            <a:fillRect/>
          </a:stretch>
        </p:blipFill>
        <p:spPr>
          <a:xfrm>
            <a:off x="3529936" y="2835251"/>
            <a:ext cx="7304762" cy="21714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sp>
        <p:nvSpPr>
          <p:cNvPr id="15" name="Text Placeholder 19"/>
          <p:cNvSpPr txBox="1"/>
          <p:nvPr/>
        </p:nvSpPr>
        <p:spPr bwMode="black">
          <a:xfrm>
            <a:off x="1423035" y="730250"/>
            <a:ext cx="2247900" cy="553720"/>
          </a:xfrm>
          <a:prstGeom prst="rect">
            <a:avLst/>
          </a:prstGeom>
          <a:noFill/>
          <a:ln w="9525">
            <a:noFill/>
            <a:miter lim="800000"/>
          </a:ln>
        </p:spPr>
        <p:txBody>
          <a:bodyPr wrap="square" lIns="0" tIns="0" rIns="0" bIns="0">
            <a:spAutoFit/>
          </a:bodyPr>
          <a:lstStyle/>
          <a:p>
            <a:pPr marL="0" marR="0" lvl="0" indent="0" algn="l" defTabSz="914400" rtl="0" eaLnBrk="1" fontAlgn="auto" latinLnBrk="0" hangingPunct="1">
              <a:lnSpc>
                <a:spcPct val="90000"/>
              </a:lnSpc>
              <a:spcBef>
                <a:spcPts val="700"/>
              </a:spcBef>
              <a:spcAft>
                <a:spcPts val="0"/>
              </a:spcAft>
              <a:buClrTx/>
              <a:buSzTx/>
              <a:buFontTx/>
              <a:buNone/>
              <a:defRPr/>
            </a:pPr>
            <a:r>
              <a:rPr kumimoji="0" lang="zh-CN" altLang="en-US" sz="4000" b="1" i="0" u="none" strike="noStrike" kern="1200" cap="none" spc="0" normalizeH="0" baseline="0" noProof="0" dirty="0">
                <a:ln>
                  <a:noFill/>
                </a:ln>
                <a:solidFill>
                  <a:prstClr val="black">
                    <a:lumMod val="95000"/>
                    <a:lumOff val="5000"/>
                  </a:prstClr>
                </a:solidFill>
                <a:effectLst/>
                <a:uLnTx/>
                <a:uFillTx/>
                <a:latin typeface="微软雅黑" panose="020B0503020204020204" charset="-122"/>
                <a:ea typeface="微软雅黑" panose="020B0503020204020204" charset="-122"/>
                <a:cs typeface="+mn-cs"/>
              </a:rPr>
              <a:t>精读</a:t>
            </a:r>
            <a:endParaRPr kumimoji="0" lang="zh-CN" altLang="en-US" sz="4000" b="1" i="0" u="none" strike="noStrike" kern="1200" cap="none" spc="0" normalizeH="0" baseline="0" noProof="0" dirty="0">
              <a:ln>
                <a:noFill/>
              </a:ln>
              <a:solidFill>
                <a:prstClr val="black">
                  <a:lumMod val="95000"/>
                  <a:lumOff val="5000"/>
                </a:prstClr>
              </a:solidFill>
              <a:effectLst/>
              <a:uLnTx/>
              <a:uFillTx/>
              <a:latin typeface="微软雅黑" panose="020B0503020204020204" charset="-122"/>
              <a:ea typeface="微软雅黑" panose="020B0503020204020204" charset="-122"/>
              <a:cs typeface="+mn-cs"/>
            </a:endParaRPr>
          </a:p>
        </p:txBody>
      </p:sp>
      <p:sp>
        <p:nvSpPr>
          <p:cNvPr id="12" name="文本框 11"/>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665" b="1" i="0" u="none" strike="noStrike" kern="1200" cap="none" spc="0" normalizeH="0" baseline="0" noProof="0" dirty="0">
                <a:solidFill>
                  <a:schemeClr val="accent4"/>
                </a:solidFill>
                <a:effectLst/>
                <a:uLnTx/>
                <a:uFillTx/>
                <a:latin typeface="微软雅黑" panose="020B0503020204020204" charset="-122"/>
                <a:ea typeface="微软雅黑" panose="020B0503020204020204" charset="-122"/>
                <a:cs typeface="+mn-ea"/>
              </a:rPr>
              <a:t>02.</a:t>
            </a:r>
            <a:r>
              <a:rPr kumimoji="0" lang="zh-CN" altLang="en-US" sz="2660" b="1" i="0" u="none" strike="noStrike" kern="1200" cap="none" spc="0" normalizeH="0" baseline="0" noProof="0" dirty="0">
                <a:solidFill>
                  <a:schemeClr val="accent4"/>
                </a:solidFill>
                <a:effectLst/>
                <a:uLnTx/>
                <a:uFillTx/>
                <a:latin typeface="微软雅黑" panose="020B0503020204020204" charset="-122"/>
                <a:ea typeface="微软雅黑" panose="020B0503020204020204" charset="-122"/>
                <a:cs typeface="+mn-cs"/>
                <a:sym typeface="+mn-ea"/>
              </a:rPr>
              <a:t>新平台功能详情</a:t>
            </a:r>
            <a:endParaRPr kumimoji="0" lang="zh-CN" altLang="en-US" sz="2660" b="1" i="0" u="none" strike="noStrike" kern="1200" cap="none" spc="0" normalizeH="0" baseline="0" noProof="0" dirty="0">
              <a:solidFill>
                <a:schemeClr val="accent4"/>
              </a:solidFill>
              <a:effectLst/>
              <a:uLnTx/>
              <a:uFillTx/>
              <a:latin typeface="微软雅黑" panose="020B0503020204020204" charset="-122"/>
              <a:ea typeface="微软雅黑" panose="020B0503020204020204" charset="-122"/>
              <a:cs typeface="+mn-cs"/>
              <a:sym typeface="+mn-ea"/>
            </a:endParaRPr>
          </a:p>
        </p:txBody>
      </p:sp>
      <p:sp>
        <p:nvSpPr>
          <p:cNvPr id="95" name="五边形 94"/>
          <p:cNvSpPr/>
          <p:nvPr>
            <p:custDataLst>
              <p:tags r:id="rId4"/>
            </p:custDataLst>
          </p:nvPr>
        </p:nvSpPr>
        <p:spPr>
          <a:xfrm>
            <a:off x="75990" y="741000"/>
            <a:ext cx="1340531" cy="432880"/>
          </a:xfrm>
          <a:prstGeom prst="homePlate">
            <a:avLst/>
          </a:prstGeom>
          <a:solidFill>
            <a:srgbClr val="FFC000"/>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FFFFFF"/>
                </a:solidFill>
                <a:effectLst/>
                <a:uLnTx/>
                <a:uFillTx/>
                <a:latin typeface="Calibri Light" panose="020F0302020204030204" charset="0"/>
                <a:ea typeface="宋体" panose="02010600030101010101" pitchFamily="2" charset="-122"/>
                <a:cs typeface="+mn-ea"/>
                <a:sym typeface="Arial" panose="020B0604020202020204" pitchFamily="34" charset="0"/>
              </a:rPr>
              <a:t>万方智搜</a:t>
            </a:r>
            <a:endParaRPr kumimoji="0" lang="zh-CN" altLang="en-US" sz="1800" b="1" i="0" u="none" strike="noStrike" kern="1200" cap="none" spc="0" normalizeH="0" baseline="0" noProof="0" dirty="0">
              <a:ln>
                <a:noFill/>
              </a:ln>
              <a:solidFill>
                <a:srgbClr val="FFFFFF"/>
              </a:solidFill>
              <a:effectLst/>
              <a:uLnTx/>
              <a:uFillTx/>
              <a:latin typeface="Calibri Light" panose="020F0302020204030204" charset="0"/>
              <a:ea typeface="宋体" panose="02010600030101010101" pitchFamily="2" charset="-122"/>
              <a:cs typeface="+mn-ea"/>
              <a:sym typeface="Arial" panose="020B0604020202020204" pitchFamily="34" charset="0"/>
            </a:endParaRPr>
          </a:p>
        </p:txBody>
      </p:sp>
      <p:sp>
        <p:nvSpPr>
          <p:cNvPr id="21" name="文本框 20"/>
          <p:cNvSpPr txBox="1"/>
          <p:nvPr/>
        </p:nvSpPr>
        <p:spPr>
          <a:xfrm>
            <a:off x="1751740" y="1285112"/>
            <a:ext cx="10008723" cy="45890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FF0000"/>
              </a:buClr>
              <a:buSzTx/>
              <a:buFontTx/>
              <a:buNone/>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ea"/>
              </a:rPr>
              <a:t>       基于</a:t>
            </a:r>
            <a:r>
              <a:rPr kumimoji="0" lang="en-US" altLang="zh-CN"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ea"/>
              </a:rPr>
              <a:t>XML</a:t>
            </a: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ea"/>
              </a:rPr>
              <a:t>结构化加工、不受阅读终端限制，带给用户更好的阅读体验。（敬请期待）</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ea"/>
            </a:endParaRPr>
          </a:p>
        </p:txBody>
      </p:sp>
      <p:pic>
        <p:nvPicPr>
          <p:cNvPr id="22" name="图片 21"/>
          <p:cNvPicPr>
            <a:picLocks noChangeAspect="1"/>
          </p:cNvPicPr>
          <p:nvPr/>
        </p:nvPicPr>
        <p:blipFill>
          <a:blip r:embed="rId5"/>
          <a:stretch>
            <a:fillRect/>
          </a:stretch>
        </p:blipFill>
        <p:spPr>
          <a:xfrm>
            <a:off x="376744" y="3786766"/>
            <a:ext cx="6035769" cy="2663527"/>
          </a:xfrm>
          <a:prstGeom prst="rect">
            <a:avLst/>
          </a:prstGeom>
          <a:ln>
            <a:solidFill>
              <a:schemeClr val="accent1"/>
            </a:solidFill>
          </a:ln>
        </p:spPr>
      </p:pic>
      <p:sp>
        <p:nvSpPr>
          <p:cNvPr id="24" name="文本框 23"/>
          <p:cNvSpPr txBox="1"/>
          <p:nvPr/>
        </p:nvSpPr>
        <p:spPr>
          <a:xfrm>
            <a:off x="311202" y="2186502"/>
            <a:ext cx="2887156" cy="1405256"/>
          </a:xfrm>
          <a:prstGeom prst="rect">
            <a:avLst/>
          </a:prstGeom>
          <a:noFill/>
        </p:spPr>
        <p:txBody>
          <a:bodyPr wrap="square" rtlCol="0">
            <a:spAutoFit/>
          </a:bodyPr>
          <a:lstStyle/>
          <a:p>
            <a:pPr marL="381000" marR="0" lvl="0" indent="-38100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zh-CN" altLang="en-US" sz="2135" b="0" i="0" u="none" strike="noStrike" kern="1200" cap="none" spc="0" normalizeH="0" baseline="0" noProof="0" dirty="0">
                <a:ln>
                  <a:noFill/>
                </a:ln>
                <a:solidFill>
                  <a:srgbClr val="E46C0A"/>
                </a:solidFill>
                <a:effectLst/>
                <a:uLnTx/>
                <a:uFillTx/>
                <a:latin typeface="Arial" panose="020B0604020202020204"/>
                <a:ea typeface="微软雅黑" panose="020B0503020204020204" charset="-122"/>
                <a:cs typeface="+mn-cs"/>
              </a:rPr>
              <a:t>高亮</a:t>
            </a:r>
            <a:endParaRPr kumimoji="0" lang="en-US" altLang="zh-CN" sz="2135" b="0" i="0" u="none" strike="noStrike" kern="1200" cap="none" spc="0" normalizeH="0" baseline="0" noProof="0" dirty="0">
              <a:ln>
                <a:noFill/>
              </a:ln>
              <a:solidFill>
                <a:srgbClr val="E46C0A"/>
              </a:solidFill>
              <a:effectLst/>
              <a:uLnTx/>
              <a:uFillTx/>
              <a:latin typeface="Arial" panose="020B0604020202020204"/>
              <a:ea typeface="微软雅黑" panose="020B0503020204020204" charset="-122"/>
              <a:cs typeface="+mn-cs"/>
            </a:endParaRPr>
          </a:p>
          <a:p>
            <a:pPr marL="381000" marR="0" lvl="0" indent="-38100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zh-CN" altLang="en-US" sz="2135" b="0" i="0" u="none" strike="noStrike" kern="1200" cap="none" spc="0" normalizeH="0" baseline="0" noProof="0" dirty="0">
                <a:ln>
                  <a:noFill/>
                </a:ln>
                <a:solidFill>
                  <a:srgbClr val="E46C0A"/>
                </a:solidFill>
                <a:effectLst/>
                <a:uLnTx/>
                <a:uFillTx/>
                <a:latin typeface="Arial" panose="020B0604020202020204"/>
                <a:ea typeface="微软雅黑" panose="020B0503020204020204" charset="-122"/>
                <a:cs typeface="+mn-cs"/>
              </a:rPr>
              <a:t>添加笔记</a:t>
            </a:r>
            <a:endParaRPr kumimoji="0" lang="en-US" altLang="zh-CN" sz="2135" b="0" i="0" u="none" strike="noStrike" kern="1200" cap="none" spc="0" normalizeH="0" baseline="0" noProof="0" dirty="0">
              <a:ln>
                <a:noFill/>
              </a:ln>
              <a:solidFill>
                <a:srgbClr val="E46C0A"/>
              </a:solidFill>
              <a:effectLst/>
              <a:uLnTx/>
              <a:uFillTx/>
              <a:latin typeface="Arial" panose="020B0604020202020204"/>
              <a:ea typeface="微软雅黑" panose="020B0503020204020204" charset="-122"/>
              <a:cs typeface="+mn-cs"/>
            </a:endParaRPr>
          </a:p>
          <a:p>
            <a:pPr marL="381000" marR="0" lvl="0" indent="-38100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zh-CN" altLang="en-US" sz="2135" b="0" i="0" u="none" strike="noStrike" kern="1200" cap="none" spc="0" normalizeH="0" baseline="0" noProof="0" dirty="0">
                <a:ln>
                  <a:noFill/>
                </a:ln>
                <a:solidFill>
                  <a:srgbClr val="E46C0A"/>
                </a:solidFill>
                <a:effectLst/>
                <a:uLnTx/>
                <a:uFillTx/>
                <a:latin typeface="Arial" panose="020B0604020202020204"/>
                <a:ea typeface="微软雅黑" panose="020B0503020204020204" charset="-122"/>
                <a:cs typeface="+mn-cs"/>
              </a:rPr>
              <a:t>学术图片快速定位</a:t>
            </a:r>
            <a:endParaRPr kumimoji="0" lang="en-US" altLang="zh-CN" sz="2135" b="0" i="0" u="none" strike="noStrike" kern="1200" cap="none" spc="0" normalizeH="0" baseline="0" noProof="0" dirty="0">
              <a:ln>
                <a:noFill/>
              </a:ln>
              <a:solidFill>
                <a:srgbClr val="E46C0A"/>
              </a:solidFill>
              <a:effectLst/>
              <a:uLnTx/>
              <a:uFillTx/>
              <a:latin typeface="Arial" panose="020B0604020202020204"/>
              <a:ea typeface="微软雅黑" panose="020B0503020204020204" charset="-122"/>
              <a:cs typeface="+mn-cs"/>
            </a:endParaRPr>
          </a:p>
          <a:p>
            <a:pPr marL="381000" marR="0" lvl="0" indent="-38100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zh-CN" altLang="en-US" sz="2135" b="0" i="0" u="none" strike="noStrike" kern="1200" cap="none" spc="0" normalizeH="0" baseline="0" noProof="0" dirty="0">
                <a:ln>
                  <a:noFill/>
                </a:ln>
                <a:solidFill>
                  <a:srgbClr val="E46C0A"/>
                </a:solidFill>
                <a:effectLst/>
                <a:uLnTx/>
                <a:uFillTx/>
                <a:latin typeface="Arial" panose="020B0604020202020204"/>
                <a:ea typeface="微软雅黑" panose="020B0503020204020204" charset="-122"/>
                <a:cs typeface="+mn-cs"/>
              </a:rPr>
              <a:t>下载、分享</a:t>
            </a:r>
            <a:endParaRPr kumimoji="0" lang="zh-CN" altLang="en-US" sz="2135" b="0" i="0" u="none" strike="noStrike" kern="1200" cap="none" spc="0" normalizeH="0" baseline="0" noProof="0" dirty="0">
              <a:ln>
                <a:noFill/>
              </a:ln>
              <a:solidFill>
                <a:srgbClr val="E46C0A"/>
              </a:solidFill>
              <a:effectLst/>
              <a:uLnTx/>
              <a:uFillTx/>
              <a:latin typeface="Arial" panose="020B0604020202020204"/>
              <a:ea typeface="微软雅黑" panose="020B0503020204020204" charset="-122"/>
              <a:cs typeface="+mn-cs"/>
            </a:endParaRPr>
          </a:p>
        </p:txBody>
      </p:sp>
      <p:sp>
        <p:nvSpPr>
          <p:cNvPr id="10" name="矩形 9"/>
          <p:cNvSpPr/>
          <p:nvPr/>
        </p:nvSpPr>
        <p:spPr>
          <a:xfrm>
            <a:off x="3198358" y="2188180"/>
            <a:ext cx="2767687" cy="1025794"/>
          </a:xfrm>
          <a:prstGeom prst="rect">
            <a:avLst/>
          </a:prstGeom>
        </p:spPr>
        <p:txBody>
          <a:bodyPr wrap="square">
            <a:spAutoFit/>
          </a:bodyPr>
          <a:lstStyle/>
          <a:p>
            <a:pPr marL="381000" marR="0" lvl="0" indent="-38100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zh-CN" altLang="en-US" sz="2135" b="0" i="0" u="none" strike="noStrike" kern="1200" cap="none" spc="0" normalizeH="0" baseline="0" noProof="0" dirty="0">
                <a:ln>
                  <a:noFill/>
                </a:ln>
                <a:solidFill>
                  <a:srgbClr val="E46C0A"/>
                </a:solidFill>
                <a:effectLst/>
                <a:uLnTx/>
                <a:uFillTx/>
                <a:latin typeface="Arial" panose="020B0604020202020204"/>
                <a:ea typeface="微软雅黑" panose="020B0503020204020204" charset="-122"/>
                <a:cs typeface="+mn-cs"/>
              </a:rPr>
              <a:t>修改删除笔记</a:t>
            </a:r>
            <a:endParaRPr kumimoji="0" lang="en-US" altLang="zh-CN" sz="2135" b="0" i="0" u="none" strike="noStrike" kern="1200" cap="none" spc="0" normalizeH="0" baseline="0" noProof="0" dirty="0">
              <a:ln>
                <a:noFill/>
              </a:ln>
              <a:solidFill>
                <a:srgbClr val="E46C0A"/>
              </a:solidFill>
              <a:effectLst/>
              <a:uLnTx/>
              <a:uFillTx/>
              <a:latin typeface="Arial" panose="020B0604020202020204"/>
              <a:ea typeface="微软雅黑" panose="020B0503020204020204" charset="-122"/>
              <a:cs typeface="+mn-cs"/>
            </a:endParaRPr>
          </a:p>
          <a:p>
            <a:pPr marL="381000" marR="0" lvl="0" indent="-38100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zh-CN" altLang="en-US" sz="2135" b="0" i="0" u="none" strike="noStrike" kern="1200" cap="none" spc="0" normalizeH="0" baseline="0" noProof="0" dirty="0">
                <a:ln>
                  <a:noFill/>
                </a:ln>
                <a:solidFill>
                  <a:srgbClr val="E46C0A"/>
                </a:solidFill>
                <a:effectLst/>
                <a:uLnTx/>
                <a:uFillTx/>
                <a:latin typeface="Arial" panose="020B0604020202020204"/>
                <a:ea typeface="微软雅黑" panose="020B0503020204020204" charset="-122"/>
                <a:cs typeface="+mn-cs"/>
              </a:rPr>
              <a:t>文献分类</a:t>
            </a:r>
            <a:endParaRPr kumimoji="0" lang="en-US" altLang="zh-CN" sz="2135" b="0" i="0" u="none" strike="noStrike" kern="1200" cap="none" spc="0" normalizeH="0" baseline="0" noProof="0" dirty="0">
              <a:ln>
                <a:noFill/>
              </a:ln>
              <a:solidFill>
                <a:srgbClr val="E46C0A"/>
              </a:solidFill>
              <a:effectLst/>
              <a:uLnTx/>
              <a:uFillTx/>
              <a:latin typeface="Arial" panose="020B0604020202020204"/>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E46C0A"/>
                </a:solidFill>
                <a:effectLst/>
                <a:uLnTx/>
                <a:uFillTx/>
                <a:latin typeface="Arial" panose="020B0604020202020204"/>
                <a:ea typeface="微软雅黑" panose="020B0503020204020204" charset="-122"/>
                <a:cs typeface="+mn-cs"/>
              </a:rPr>
              <a:t>……</a:t>
            </a:r>
            <a:endParaRPr kumimoji="0" lang="en-US" altLang="zh-CN" sz="1800" b="0" i="0" u="none" strike="noStrike" kern="1200" cap="none" spc="0" normalizeH="0" baseline="0" noProof="0" dirty="0">
              <a:ln>
                <a:noFill/>
              </a:ln>
              <a:solidFill>
                <a:srgbClr val="E46C0A"/>
              </a:solidFill>
              <a:effectLst/>
              <a:uLnTx/>
              <a:uFillTx/>
              <a:latin typeface="Arial" panose="020B0604020202020204"/>
              <a:ea typeface="微软雅黑" panose="020B0503020204020204" charset="-122"/>
              <a:cs typeface="+mn-cs"/>
            </a:endParaRPr>
          </a:p>
        </p:txBody>
      </p:sp>
      <p:pic>
        <p:nvPicPr>
          <p:cNvPr id="26" name="图片 25" descr="图片包含 屏幕截图&#10;&#10;已生成极高可信度的说明"/>
          <p:cNvPicPr>
            <a:picLocks noChangeAspect="1"/>
          </p:cNvPicPr>
          <p:nvPr/>
        </p:nvPicPr>
        <p:blipFill rotWithShape="1">
          <a:blip r:embed="rId6"/>
          <a:srcRect b="42684"/>
          <a:stretch>
            <a:fillRect/>
          </a:stretch>
        </p:blipFill>
        <p:spPr>
          <a:xfrm>
            <a:off x="6805212" y="2098820"/>
            <a:ext cx="4955251" cy="3828868"/>
          </a:xfrm>
          <a:prstGeom prst="rect">
            <a:avLst/>
          </a:prstGeom>
        </p:spPr>
      </p:pic>
      <p:grpSp>
        <p:nvGrpSpPr>
          <p:cNvPr id="14" name="组合 13"/>
          <p:cNvGrpSpPr/>
          <p:nvPr/>
        </p:nvGrpSpPr>
        <p:grpSpPr>
          <a:xfrm>
            <a:off x="4784414" y="2946644"/>
            <a:ext cx="6201086" cy="3335844"/>
            <a:chOff x="4784414" y="2946644"/>
            <a:chExt cx="6201086" cy="3335844"/>
          </a:xfrm>
        </p:grpSpPr>
        <p:pic>
          <p:nvPicPr>
            <p:cNvPr id="25" name="图片 24" descr="图片包含 屏幕截图&#10;&#10;描述已自动生成"/>
            <p:cNvPicPr>
              <a:picLocks noChangeAspect="1"/>
            </p:cNvPicPr>
            <p:nvPr/>
          </p:nvPicPr>
          <p:blipFill rotWithShape="1">
            <a:blip r:embed="rId7"/>
            <a:srcRect l="24420" t="43670" r="24096"/>
            <a:stretch>
              <a:fillRect/>
            </a:stretch>
          </p:blipFill>
          <p:spPr>
            <a:xfrm>
              <a:off x="4784414" y="2946644"/>
              <a:ext cx="6201086" cy="3335844"/>
            </a:xfrm>
            <a:prstGeom prst="rect">
              <a:avLst/>
            </a:prstGeom>
          </p:spPr>
        </p:pic>
        <p:sp>
          <p:nvSpPr>
            <p:cNvPr id="13" name="对话气泡: 圆角矩形 12"/>
            <p:cNvSpPr/>
            <p:nvPr/>
          </p:nvSpPr>
          <p:spPr>
            <a:xfrm>
              <a:off x="9105900" y="3786766"/>
              <a:ext cx="1193800" cy="366134"/>
            </a:xfrm>
            <a:prstGeom prst="wedgeRoundRectCallout">
              <a:avLst>
                <a:gd name="adj1" fmla="val -61184"/>
                <a:gd name="adj2" fmla="val -76247"/>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Arial" panose="020B0604020202020204"/>
                  <a:ea typeface="微软雅黑" panose="020B0503020204020204" charset="-122"/>
                  <a:cs typeface="+mn-cs"/>
                </a:rPr>
                <a:t>在线笔记</a:t>
              </a: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微软雅黑" panose="020B0503020204020204" charset="-122"/>
                <a:cs typeface="+mn-cs"/>
              </a:endParaRPr>
            </a:p>
          </p:txBody>
        </p:sp>
        <p:sp>
          <p:nvSpPr>
            <p:cNvPr id="27" name="对话气泡: 圆角矩形 26"/>
            <p:cNvSpPr/>
            <p:nvPr/>
          </p:nvSpPr>
          <p:spPr>
            <a:xfrm>
              <a:off x="8267700" y="5527130"/>
              <a:ext cx="1193800" cy="366134"/>
            </a:xfrm>
            <a:prstGeom prst="wedgeRoundRectCallout">
              <a:avLst>
                <a:gd name="adj1" fmla="val -61184"/>
                <a:gd name="adj2" fmla="val -76247"/>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高亮</a:t>
              </a:r>
              <a:endParaRPr kumimoji="0" lang="zh-CN" altLang="en-US" sz="18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pic>
        <p:nvPicPr>
          <p:cNvPr id="8" name="图片 7"/>
          <p:cNvPicPr>
            <a:picLocks noChangeAspect="1"/>
          </p:cNvPicPr>
          <p:nvPr/>
        </p:nvPicPr>
        <p:blipFill>
          <a:blip r:embed="rId4"/>
          <a:stretch>
            <a:fillRect/>
          </a:stretch>
        </p:blipFill>
        <p:spPr>
          <a:xfrm>
            <a:off x="887736" y="726035"/>
            <a:ext cx="2607733" cy="982133"/>
          </a:xfrm>
          <a:prstGeom prst="rect">
            <a:avLst/>
          </a:prstGeom>
        </p:spPr>
      </p:pic>
      <p:pic>
        <p:nvPicPr>
          <p:cNvPr id="9" name="图片 8"/>
          <p:cNvPicPr>
            <a:picLocks noChangeAspect="1"/>
          </p:cNvPicPr>
          <p:nvPr/>
        </p:nvPicPr>
        <p:blipFill>
          <a:blip r:embed="rId5"/>
          <a:stretch>
            <a:fillRect/>
          </a:stretch>
        </p:blipFill>
        <p:spPr>
          <a:xfrm>
            <a:off x="0" y="6090523"/>
            <a:ext cx="12192000" cy="355600"/>
          </a:xfrm>
          <a:prstGeom prst="rect">
            <a:avLst/>
          </a:prstGeom>
        </p:spPr>
      </p:pic>
      <p:sp>
        <p:nvSpPr>
          <p:cNvPr id="7" name="文本框 6"/>
          <p:cNvSpPr txBox="1"/>
          <p:nvPr/>
        </p:nvSpPr>
        <p:spPr>
          <a:xfrm>
            <a:off x="3763945" y="6060945"/>
            <a:ext cx="4664119" cy="378460"/>
          </a:xfrm>
          <a:prstGeom prst="rect">
            <a:avLst/>
          </a:prstGeom>
          <a:noFill/>
        </p:spPr>
        <p:txBody>
          <a:bodyPr wrap="square" rtlCol="0">
            <a:spAutoFit/>
          </a:bodyPr>
          <a:lstStyle/>
          <a:p>
            <a:pPr algn="ctr"/>
            <a:r>
              <a:rPr lang="en-US" altLang="zh-CN" sz="1865" b="1" dirty="0">
                <a:solidFill>
                  <a:srgbClr val="FFFFFF"/>
                </a:solidFill>
                <a:latin typeface="微软雅黑" panose="020B0503020204020204" charset="-122"/>
                <a:ea typeface="微软雅黑" panose="020B0503020204020204" charset="-122"/>
                <a:cs typeface="微软雅黑" panose="020B0503020204020204" charset="-122"/>
              </a:rPr>
              <a:t>http://www.wanfangdata.com.cn</a:t>
            </a:r>
            <a:endParaRPr lang="en-US" altLang="zh-CN" sz="1865" b="1" dirty="0">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63" name="TextBox 2"/>
          <p:cNvSpPr txBox="1"/>
          <p:nvPr>
            <p:custDataLst>
              <p:tags r:id="rId6"/>
            </p:custDataLst>
          </p:nvPr>
        </p:nvSpPr>
        <p:spPr>
          <a:xfrm>
            <a:off x="4614545" y="968375"/>
            <a:ext cx="5858985" cy="1323439"/>
          </a:xfrm>
          <a:prstGeom prst="rect">
            <a:avLst/>
          </a:prstGeom>
          <a:noFill/>
        </p:spPr>
        <p:txBody>
          <a:bodyPr wrap="square" rtlCol="0">
            <a:spAutoFit/>
          </a:bodyPr>
          <a:lstStyle>
            <a:defPPr>
              <a:defRPr lang="zh-CN"/>
            </a:defPPr>
            <a:lvl1pPr>
              <a:defRPr sz="3600" b="1">
                <a:latin typeface="+mn-ea"/>
              </a:defRPr>
            </a:lvl1pPr>
          </a:lstStyle>
          <a:p>
            <a:r>
              <a:rPr lang="zh-CN" altLang="en-US" dirty="0">
                <a:latin typeface="微软雅黑" panose="020B0503020204020204" charset="-122"/>
                <a:ea typeface="微软雅黑" panose="020B0503020204020204" charset="-122"/>
                <a:cs typeface="仿宋" panose="02010609060101010101" charset="-122"/>
                <a:sym typeface="+mn-ea"/>
              </a:rPr>
              <a:t>认识知识服务平台</a:t>
            </a:r>
            <a:endParaRPr lang="ko-KR" altLang="en-US" dirty="0">
              <a:latin typeface="微软雅黑" panose="020B0503020204020204" charset="-122"/>
              <a:ea typeface="微软雅黑" panose="020B0503020204020204" charset="-122"/>
              <a:cs typeface="仿宋" panose="02010609060101010101" charset="-122"/>
            </a:endParaRPr>
          </a:p>
          <a:p>
            <a:endParaRPr lang="ko-KR" altLang="en-US" dirty="0">
              <a:latin typeface="微软雅黑" panose="020B0503020204020204" charset="-122"/>
              <a:ea typeface="微软雅黑" panose="020B0503020204020204" charset="-122"/>
              <a:cs typeface="仿宋" panose="02010609060101010101" charset="-122"/>
              <a:sym typeface="+mn-lt"/>
            </a:endParaRPr>
          </a:p>
        </p:txBody>
      </p:sp>
      <p:sp>
        <p:nvSpPr>
          <p:cNvPr id="12" name="文本框 11"/>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01.</a:t>
            </a:r>
            <a:r>
              <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rPr>
              <a:t>知识服务新平台简介</a:t>
            </a:r>
            <a:endPar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endParaRPr>
          </a:p>
        </p:txBody>
      </p:sp>
      <p:pic>
        <p:nvPicPr>
          <p:cNvPr id="10" name="图片 9">
            <a:hlinkClick r:id="rId7"/>
          </p:cNvPr>
          <p:cNvPicPr>
            <a:picLocks noChangeAspect="1"/>
          </p:cNvPicPr>
          <p:nvPr/>
        </p:nvPicPr>
        <p:blipFill>
          <a:blip r:embed="rId8"/>
          <a:stretch>
            <a:fillRect/>
          </a:stretch>
        </p:blipFill>
        <p:spPr>
          <a:xfrm>
            <a:off x="4321175" y="1976755"/>
            <a:ext cx="7439660" cy="3430270"/>
          </a:xfrm>
          <a:prstGeom prst="rect">
            <a:avLst/>
          </a:prstGeom>
        </p:spPr>
      </p:pic>
      <p:pic>
        <p:nvPicPr>
          <p:cNvPr id="6" name="图片 5"/>
          <p:cNvPicPr>
            <a:picLocks noChangeAspect="1"/>
          </p:cNvPicPr>
          <p:nvPr/>
        </p:nvPicPr>
        <p:blipFill>
          <a:blip r:embed="rId8"/>
          <a:stretch>
            <a:fillRect/>
          </a:stretch>
        </p:blipFill>
        <p:spPr>
          <a:xfrm>
            <a:off x="4321175" y="1976755"/>
            <a:ext cx="7439660" cy="3430270"/>
          </a:xfrm>
          <a:prstGeom prst="rect">
            <a:avLst/>
          </a:prstGeom>
        </p:spPr>
      </p:pic>
      <p:sp>
        <p:nvSpPr>
          <p:cNvPr id="14" name="矩形 4"/>
          <p:cNvSpPr/>
          <p:nvPr/>
        </p:nvSpPr>
        <p:spPr>
          <a:xfrm>
            <a:off x="431165" y="3046644"/>
            <a:ext cx="3637451" cy="1705403"/>
          </a:xfrm>
          <a:prstGeom prst="rect">
            <a:avLst/>
          </a:prstGeom>
          <a:noFill/>
          <a:ln w="9525">
            <a:noFill/>
          </a:ln>
        </p:spPr>
        <p:txBody>
          <a:bodyPr wrap="square">
            <a:spAutoFit/>
            <a:scene3d>
              <a:camera prst="orthographicFront"/>
              <a:lightRig rig="threePt" dir="t"/>
            </a:scene3d>
          </a:bodyPr>
          <a:lstStyle/>
          <a:p>
            <a:pPr>
              <a:lnSpc>
                <a:spcPct val="150000"/>
              </a:lnSpc>
            </a:pPr>
            <a:r>
              <a:rPr lang="en-US" altLang="zh-CN" b="1" dirty="0">
                <a:latin typeface="微软雅黑" panose="020B0503020204020204" charset="-122"/>
                <a:ea typeface="微软雅黑" panose="020B0503020204020204" charset="-122"/>
                <a:cs typeface="微软雅黑" panose="020B0503020204020204" charset="-122"/>
                <a:sym typeface="+mn-ea"/>
              </a:rPr>
              <a:t>        </a:t>
            </a:r>
            <a:r>
              <a:rPr lang="zh-CN" altLang="en-US" b="1" dirty="0">
                <a:latin typeface="微软雅黑" panose="020B0503020204020204" charset="-122"/>
                <a:ea typeface="微软雅黑" panose="020B0503020204020204" charset="-122"/>
                <a:cs typeface="微软雅黑" panose="020B0503020204020204" charset="-122"/>
                <a:sym typeface="+mn-ea"/>
              </a:rPr>
              <a:t>万方数据知识服务平台专注于知识的发现、共享、传播与应用，为顾客提供最愉悦的知识学习、发现和创造服务是公司的服务宗旨。</a:t>
            </a:r>
            <a:endParaRPr lang="zh-CN" altLang="en-US" b="1" dirty="0">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sp>
        <p:nvSpPr>
          <p:cNvPr id="135" name="五边形 134"/>
          <p:cNvSpPr/>
          <p:nvPr>
            <p:custDataLst>
              <p:tags r:id="rId4"/>
            </p:custDataLst>
          </p:nvPr>
        </p:nvSpPr>
        <p:spPr>
          <a:xfrm>
            <a:off x="115995" y="779100"/>
            <a:ext cx="1340531" cy="432880"/>
          </a:xfrm>
          <a:prstGeom prst="homePlate">
            <a:avLst/>
          </a:prstGeom>
          <a:solidFill>
            <a:srgbClr val="92D050"/>
          </a:solidFill>
          <a:ln>
            <a:solidFill>
              <a:srgbClr val="0070C0"/>
            </a:solid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万方分析</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137" name="矩形 136"/>
          <p:cNvSpPr/>
          <p:nvPr/>
        </p:nvSpPr>
        <p:spPr>
          <a:xfrm>
            <a:off x="5590540" y="1020445"/>
            <a:ext cx="2214880" cy="706755"/>
          </a:xfrm>
          <a:prstGeom prst="rect">
            <a:avLst/>
          </a:prstGeom>
          <a:noFill/>
          <a:ln>
            <a:noFill/>
          </a:ln>
        </p:spPr>
        <p:txBody>
          <a:bodyPr wrap="none" rtlCol="0" anchor="t">
            <a:spAutoFit/>
          </a:bodyPr>
          <a:lstStyle/>
          <a:p>
            <a:pPr algn="ctr"/>
            <a:r>
              <a:rPr lang="zh-CN" altLang="en-US" sz="4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仿宋" panose="02010609060101010101" charset="-122"/>
                <a:ea typeface="微软雅黑" panose="020B0503020204020204" charset="-122"/>
                <a:cs typeface="仿宋" panose="02010609060101010101" charset="-122"/>
              </a:rPr>
              <a:t>产品介绍</a:t>
            </a:r>
            <a:endParaRPr lang="zh-CN" altLang="en-US" sz="4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仿宋" panose="02010609060101010101" charset="-122"/>
              <a:ea typeface="微软雅黑" panose="020B0503020204020204" charset="-122"/>
              <a:cs typeface="仿宋" panose="02010609060101010101" charset="-122"/>
            </a:endParaRPr>
          </a:p>
        </p:txBody>
      </p:sp>
      <p:sp>
        <p:nvSpPr>
          <p:cNvPr id="138" name="文本框 137"/>
          <p:cNvSpPr txBox="1"/>
          <p:nvPr/>
        </p:nvSpPr>
        <p:spPr>
          <a:xfrm>
            <a:off x="608330" y="2026285"/>
            <a:ext cx="3790950" cy="4246245"/>
          </a:xfrm>
          <a:prstGeom prst="rect">
            <a:avLst/>
          </a:prstGeom>
          <a:noFill/>
        </p:spPr>
        <p:txBody>
          <a:bodyPr wrap="square" rtlCol="0" anchor="t">
            <a:spAutoFit/>
          </a:bodyPr>
          <a:lstStyle/>
          <a:p>
            <a:pPr>
              <a:lnSpc>
                <a:spcPct val="150000"/>
              </a:lnSpc>
            </a:pPr>
            <a:r>
              <a:rPr lang="en-US" altLang="zh-CN" b="1">
                <a:latin typeface="仿宋" panose="02010609060101010101" charset="-122"/>
                <a:ea typeface="微软雅黑" panose="020B0503020204020204" charset="-122"/>
                <a:cs typeface="仿宋" panose="02010609060101010101" charset="-122"/>
              </a:rPr>
              <a:t>    </a:t>
            </a:r>
            <a:r>
              <a:rPr lang="zh-CN" altLang="en-US" b="1">
                <a:latin typeface="仿宋" panose="02010609060101010101" charset="-122"/>
                <a:ea typeface="微软雅黑" panose="020B0503020204020204" charset="-122"/>
                <a:cs typeface="仿宋" panose="02010609060101010101" charset="-122"/>
              </a:rPr>
              <a:t>海量数据分析，助力科研创新！</a:t>
            </a:r>
            <a:endParaRPr lang="zh-CN" altLang="en-US" b="1">
              <a:latin typeface="仿宋" panose="02010609060101010101" charset="-122"/>
              <a:ea typeface="微软雅黑" panose="020B0503020204020204" charset="-122"/>
              <a:cs typeface="仿宋" panose="02010609060101010101" charset="-122"/>
            </a:endParaRPr>
          </a:p>
          <a:p>
            <a:pPr>
              <a:lnSpc>
                <a:spcPct val="150000"/>
              </a:lnSpc>
            </a:pPr>
            <a:r>
              <a:rPr lang="zh-CN" altLang="en-US" b="1">
                <a:latin typeface="仿宋" panose="02010609060101010101" charset="-122"/>
                <a:ea typeface="微软雅黑" panose="020B0503020204020204" charset="-122"/>
                <a:cs typeface="仿宋" panose="02010609060101010101" charset="-122"/>
              </a:rPr>
              <a:t>    万方分析（WFStats）针对科研人员、科研管理人员、科研决策人员等不同用户群体，提供主题研究现状分析、学科发展动态跟踪、分析学者/机构的学术能力监测、期刊学术影响力评价、地区科研水平定位等服务，为科学研究、科研决策、学科建设等提供数据支持和科学解决方案。</a:t>
            </a:r>
            <a:endParaRPr lang="zh-CN" altLang="en-US" b="1">
              <a:latin typeface="仿宋" panose="02010609060101010101" charset="-122"/>
              <a:ea typeface="微软雅黑" panose="020B0503020204020204" charset="-122"/>
              <a:cs typeface="仿宋" panose="02010609060101010101" charset="-122"/>
            </a:endParaRPr>
          </a:p>
        </p:txBody>
      </p:sp>
      <p:pic>
        <p:nvPicPr>
          <p:cNvPr id="139" name="图片 138"/>
          <p:cNvPicPr>
            <a:picLocks noChangeAspect="1"/>
          </p:cNvPicPr>
          <p:nvPr/>
        </p:nvPicPr>
        <p:blipFill>
          <a:blip r:embed="rId5"/>
          <a:stretch>
            <a:fillRect/>
          </a:stretch>
        </p:blipFill>
        <p:spPr>
          <a:xfrm>
            <a:off x="4634230" y="2124710"/>
            <a:ext cx="6786245" cy="2609215"/>
          </a:xfrm>
          <a:prstGeom prst="rect">
            <a:avLst/>
          </a:prstGeom>
        </p:spPr>
      </p:pic>
      <p:sp>
        <p:nvSpPr>
          <p:cNvPr id="140" name="文本框 139"/>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cxnSp>
        <p:nvCxnSpPr>
          <p:cNvPr id="39" name="肘形连接符 95"/>
          <p:cNvCxnSpPr>
            <a:cxnSpLocks noChangeShapeType="1"/>
            <a:stCxn id="100" idx="2"/>
            <a:endCxn id="111" idx="0"/>
          </p:cNvCxnSpPr>
          <p:nvPr/>
        </p:nvCxnSpPr>
        <p:spPr bwMode="auto">
          <a:xfrm rot="5400000">
            <a:off x="-863917" y="4369753"/>
            <a:ext cx="2703830" cy="1905"/>
          </a:xfrm>
          <a:prstGeom prst="bentConnector3">
            <a:avLst>
              <a:gd name="adj1" fmla="val 49988"/>
            </a:avLst>
          </a:prstGeom>
          <a:noFill/>
          <a:ln w="9525">
            <a:solidFill>
              <a:srgbClr val="909090"/>
            </a:solidFill>
            <a:miter lim="800000"/>
          </a:ln>
          <a:extLst>
            <a:ext uri="{909E8E84-426E-40DD-AFC4-6F175D3DCCD1}">
              <a14:hiddenFill xmlns:a14="http://schemas.microsoft.com/office/drawing/2010/main">
                <a:noFill/>
              </a14:hiddenFill>
            </a:ext>
          </a:extLst>
        </p:spPr>
      </p:cxnSp>
      <p:cxnSp>
        <p:nvCxnSpPr>
          <p:cNvPr id="42" name="肘形连接符 87"/>
          <p:cNvCxnSpPr>
            <a:cxnSpLocks noChangeShapeType="1"/>
            <a:stCxn id="101" idx="2"/>
            <a:endCxn id="102" idx="0"/>
          </p:cNvCxnSpPr>
          <p:nvPr/>
        </p:nvCxnSpPr>
        <p:spPr bwMode="auto">
          <a:xfrm rot="5400000">
            <a:off x="3615373" y="349568"/>
            <a:ext cx="597535" cy="3525520"/>
          </a:xfrm>
          <a:prstGeom prst="bentConnector3">
            <a:avLst>
              <a:gd name="adj1" fmla="val 50000"/>
            </a:avLst>
          </a:prstGeom>
          <a:noFill/>
          <a:ln w="9525">
            <a:solidFill>
              <a:srgbClr val="909090"/>
            </a:solidFill>
            <a:miter lim="800000"/>
          </a:ln>
          <a:extLst>
            <a:ext uri="{909E8E84-426E-40DD-AFC4-6F175D3DCCD1}">
              <a14:hiddenFill xmlns:a14="http://schemas.microsoft.com/office/drawing/2010/main">
                <a:noFill/>
              </a14:hiddenFill>
            </a:ext>
          </a:extLst>
        </p:spPr>
      </p:cxnSp>
      <p:cxnSp>
        <p:nvCxnSpPr>
          <p:cNvPr id="45" name="肘形连接符 89"/>
          <p:cNvCxnSpPr>
            <a:cxnSpLocks noChangeShapeType="1"/>
            <a:stCxn id="101" idx="2"/>
            <a:endCxn id="100" idx="0"/>
          </p:cNvCxnSpPr>
          <p:nvPr/>
        </p:nvCxnSpPr>
        <p:spPr bwMode="auto">
          <a:xfrm rot="5400000">
            <a:off x="2784158" y="-481647"/>
            <a:ext cx="597535" cy="5187950"/>
          </a:xfrm>
          <a:prstGeom prst="bentConnector3">
            <a:avLst>
              <a:gd name="adj1" fmla="val 50000"/>
            </a:avLst>
          </a:prstGeom>
          <a:noFill/>
          <a:ln w="9525">
            <a:solidFill>
              <a:srgbClr val="909090"/>
            </a:solidFill>
            <a:miter lim="800000"/>
          </a:ln>
          <a:extLst>
            <a:ext uri="{909E8E84-426E-40DD-AFC4-6F175D3DCCD1}">
              <a14:hiddenFill xmlns:a14="http://schemas.microsoft.com/office/drawing/2010/main">
                <a:noFill/>
              </a14:hiddenFill>
            </a:ext>
          </a:extLst>
        </p:spPr>
      </p:cxnSp>
      <p:cxnSp>
        <p:nvCxnSpPr>
          <p:cNvPr id="70" name="肘形连接符 91"/>
          <p:cNvCxnSpPr>
            <a:cxnSpLocks noChangeShapeType="1"/>
            <a:stCxn id="101" idx="2"/>
            <a:endCxn id="103" idx="0"/>
          </p:cNvCxnSpPr>
          <p:nvPr/>
        </p:nvCxnSpPr>
        <p:spPr bwMode="auto">
          <a:xfrm rot="5400000">
            <a:off x="4499610" y="1233805"/>
            <a:ext cx="597535" cy="1757045"/>
          </a:xfrm>
          <a:prstGeom prst="bentConnector3">
            <a:avLst>
              <a:gd name="adj1" fmla="val 50053"/>
            </a:avLst>
          </a:prstGeom>
          <a:noFill/>
          <a:ln w="9525">
            <a:solidFill>
              <a:srgbClr val="909090"/>
            </a:solidFill>
            <a:miter lim="800000"/>
          </a:ln>
          <a:extLst>
            <a:ext uri="{909E8E84-426E-40DD-AFC4-6F175D3DCCD1}">
              <a14:hiddenFill xmlns:a14="http://schemas.microsoft.com/office/drawing/2010/main">
                <a:noFill/>
              </a14:hiddenFill>
            </a:ext>
          </a:extLst>
        </p:spPr>
      </p:cxnSp>
      <p:cxnSp>
        <p:nvCxnSpPr>
          <p:cNvPr id="79" name="肘形连接符 91"/>
          <p:cNvCxnSpPr>
            <a:cxnSpLocks noChangeShapeType="1"/>
            <a:stCxn id="101" idx="2"/>
            <a:endCxn id="105" idx="0"/>
          </p:cNvCxnSpPr>
          <p:nvPr/>
        </p:nvCxnSpPr>
        <p:spPr bwMode="auto">
          <a:xfrm rot="5400000" flipV="1">
            <a:off x="7145020" y="345440"/>
            <a:ext cx="597535" cy="3533775"/>
          </a:xfrm>
          <a:prstGeom prst="bentConnector3">
            <a:avLst>
              <a:gd name="adj1" fmla="val 50053"/>
            </a:avLst>
          </a:prstGeom>
          <a:noFill/>
          <a:ln w="9525">
            <a:solidFill>
              <a:srgbClr val="909090"/>
            </a:solidFill>
            <a:miter lim="800000"/>
          </a:ln>
          <a:extLst>
            <a:ext uri="{909E8E84-426E-40DD-AFC4-6F175D3DCCD1}">
              <a14:hiddenFill xmlns:a14="http://schemas.microsoft.com/office/drawing/2010/main">
                <a:noFill/>
              </a14:hiddenFill>
            </a:ext>
          </a:extLst>
        </p:spPr>
      </p:cxnSp>
      <p:cxnSp>
        <p:nvCxnSpPr>
          <p:cNvPr id="80" name="肘形连接符 91"/>
          <p:cNvCxnSpPr>
            <a:cxnSpLocks noChangeShapeType="1"/>
            <a:stCxn id="101" idx="2"/>
            <a:endCxn id="106" idx="0"/>
          </p:cNvCxnSpPr>
          <p:nvPr/>
        </p:nvCxnSpPr>
        <p:spPr bwMode="auto">
          <a:xfrm rot="5400000" flipV="1">
            <a:off x="6259195" y="1231265"/>
            <a:ext cx="597535" cy="1762125"/>
          </a:xfrm>
          <a:prstGeom prst="bentConnector3">
            <a:avLst>
              <a:gd name="adj1" fmla="val 50053"/>
            </a:avLst>
          </a:prstGeom>
          <a:noFill/>
          <a:ln w="9525">
            <a:solidFill>
              <a:srgbClr val="909090"/>
            </a:solidFill>
            <a:miter lim="800000"/>
          </a:ln>
          <a:extLst>
            <a:ext uri="{909E8E84-426E-40DD-AFC4-6F175D3DCCD1}">
              <a14:hiddenFill xmlns:a14="http://schemas.microsoft.com/office/drawing/2010/main">
                <a:noFill/>
              </a14:hiddenFill>
            </a:ext>
          </a:extLst>
        </p:spPr>
      </p:cxnSp>
      <p:cxnSp>
        <p:nvCxnSpPr>
          <p:cNvPr id="81" name="肘形连接符 91"/>
          <p:cNvCxnSpPr>
            <a:cxnSpLocks noChangeShapeType="1"/>
            <a:stCxn id="101" idx="2"/>
            <a:endCxn id="104" idx="0"/>
          </p:cNvCxnSpPr>
          <p:nvPr/>
        </p:nvCxnSpPr>
        <p:spPr bwMode="auto">
          <a:xfrm rot="5400000">
            <a:off x="5372100" y="2117090"/>
            <a:ext cx="608330" cy="1270"/>
          </a:xfrm>
          <a:prstGeom prst="bentConnector3">
            <a:avLst>
              <a:gd name="adj1" fmla="val 50000"/>
            </a:avLst>
          </a:prstGeom>
          <a:noFill/>
          <a:ln w="9525">
            <a:solidFill>
              <a:srgbClr val="909090"/>
            </a:solidFill>
            <a:miter lim="800000"/>
          </a:ln>
          <a:extLst>
            <a:ext uri="{909E8E84-426E-40DD-AFC4-6F175D3DCCD1}">
              <a14:hiddenFill xmlns:a14="http://schemas.microsoft.com/office/drawing/2010/main">
                <a:noFill/>
              </a14:hiddenFill>
            </a:ext>
          </a:extLst>
        </p:spPr>
      </p:cxnSp>
      <p:sp>
        <p:nvSpPr>
          <p:cNvPr id="82" name="矩形 81"/>
          <p:cNvSpPr/>
          <p:nvPr/>
        </p:nvSpPr>
        <p:spPr>
          <a:xfrm>
            <a:off x="623199" y="3355923"/>
            <a:ext cx="1260603" cy="1824990"/>
          </a:xfrm>
          <a:prstGeom prst="rect">
            <a:avLst/>
          </a:prstGeom>
        </p:spPr>
        <p:txBody>
          <a:bodyPr wrap="square">
            <a:spAutoFit/>
          </a:bodyPr>
          <a:lstStyle/>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发文趋势</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下载趋势</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被引趋势</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期刊分布</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代表学者</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代表机构</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资助基金</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渗透学科</a:t>
            </a:r>
            <a:endParaRPr lang="en-US" altLang="zh-CN"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p:txBody>
      </p:sp>
      <p:sp>
        <p:nvSpPr>
          <p:cNvPr id="83" name="矩形 82"/>
          <p:cNvSpPr/>
          <p:nvPr/>
        </p:nvSpPr>
        <p:spPr>
          <a:xfrm>
            <a:off x="4045312" y="3355921"/>
            <a:ext cx="1302781" cy="2258695"/>
          </a:xfrm>
          <a:prstGeom prst="rect">
            <a:avLst/>
          </a:prstGeom>
        </p:spPr>
        <p:txBody>
          <a:bodyPr wrap="square">
            <a:spAutoFit/>
          </a:bodyPr>
          <a:lstStyle/>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发文趋势</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下载趋势</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被引趋势</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期刊分布</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代表学者</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代表机构</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资助基金</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机构合作</a:t>
            </a:r>
            <a:endParaRPr lang="en-US" altLang="zh-CN"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机构被引</a:t>
            </a:r>
            <a:endParaRPr lang="en-US" altLang="zh-CN"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机构引用</a:t>
            </a:r>
            <a:endParaRPr lang="en-US" altLang="zh-CN"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p:txBody>
      </p:sp>
      <p:sp>
        <p:nvSpPr>
          <p:cNvPr id="84" name="矩形 83"/>
          <p:cNvSpPr/>
          <p:nvPr/>
        </p:nvSpPr>
        <p:spPr>
          <a:xfrm>
            <a:off x="609299" y="5683729"/>
            <a:ext cx="1100287" cy="945515"/>
          </a:xfrm>
          <a:prstGeom prst="rect">
            <a:avLst/>
          </a:prstGeom>
        </p:spPr>
        <p:txBody>
          <a:bodyPr wrap="square">
            <a:spAutoFit/>
          </a:bodyPr>
          <a:lstStyle/>
          <a:p>
            <a:r>
              <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对比分析</a:t>
            </a:r>
            <a:endParaRPr lang="en-US" altLang="zh-CN"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发文统计</a:t>
            </a:r>
            <a:endParaRPr lang="en-US" altLang="zh-CN"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下载统计</a:t>
            </a:r>
            <a:endParaRPr lang="en-US" altLang="zh-CN"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引文统计</a:t>
            </a:r>
            <a:endPar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p:txBody>
      </p:sp>
      <p:sp>
        <p:nvSpPr>
          <p:cNvPr id="85" name="矩形 84"/>
          <p:cNvSpPr/>
          <p:nvPr/>
        </p:nvSpPr>
        <p:spPr>
          <a:xfrm>
            <a:off x="2280569" y="3364949"/>
            <a:ext cx="1505630" cy="1824990"/>
          </a:xfrm>
          <a:prstGeom prst="rect">
            <a:avLst/>
          </a:prstGeom>
        </p:spPr>
        <p:txBody>
          <a:bodyPr wrap="square">
            <a:spAutoFit/>
          </a:bodyPr>
          <a:lstStyle/>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发文趋势</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下载趋势</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被引趋势</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研究主题</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资助基金</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学者合作</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学者被引</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学者引用</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p:txBody>
      </p:sp>
      <p:sp>
        <p:nvSpPr>
          <p:cNvPr id="86" name="矩形 85"/>
          <p:cNvSpPr/>
          <p:nvPr/>
        </p:nvSpPr>
        <p:spPr>
          <a:xfrm>
            <a:off x="9335982" y="3355923"/>
            <a:ext cx="1205310" cy="1824990"/>
          </a:xfrm>
          <a:prstGeom prst="rect">
            <a:avLst/>
          </a:prstGeom>
        </p:spPr>
        <p:txBody>
          <a:bodyPr wrap="square">
            <a:spAutoFit/>
          </a:bodyPr>
          <a:lstStyle/>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发文趋势</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下载趋势</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被引趋势</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代表机构</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代表学者</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地区合作</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地区被引</a:t>
            </a:r>
            <a:endParaRPr lang="en-US" altLang="zh-CN"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地区引用</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p:txBody>
      </p:sp>
      <p:sp>
        <p:nvSpPr>
          <p:cNvPr id="87" name="矩形 86"/>
          <p:cNvSpPr/>
          <p:nvPr/>
        </p:nvSpPr>
        <p:spPr>
          <a:xfrm>
            <a:off x="7612946" y="3361388"/>
            <a:ext cx="1648737" cy="2041525"/>
          </a:xfrm>
          <a:prstGeom prst="rect">
            <a:avLst/>
          </a:prstGeom>
        </p:spPr>
        <p:txBody>
          <a:bodyPr wrap="square">
            <a:spAutoFit/>
          </a:bodyPr>
          <a:lstStyle/>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发文趋势</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下载趋势</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被引趋势</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影响因子</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研究主题</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代表学者</a:t>
            </a:r>
            <a:endParaRPr lang="en-US" altLang="zh-CN"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代表机构</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期刊被引</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期刊引用</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p:txBody>
      </p:sp>
      <p:sp>
        <p:nvSpPr>
          <p:cNvPr id="88" name="矩形 87"/>
          <p:cNvSpPr/>
          <p:nvPr/>
        </p:nvSpPr>
        <p:spPr>
          <a:xfrm>
            <a:off x="5796772" y="3364948"/>
            <a:ext cx="1552319" cy="2041525"/>
          </a:xfrm>
          <a:prstGeom prst="rect">
            <a:avLst/>
          </a:prstGeom>
        </p:spPr>
        <p:txBody>
          <a:bodyPr wrap="square">
            <a:spAutoFit/>
          </a:bodyPr>
          <a:lstStyle/>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发文趋势</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下载趋势</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被引趋势</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研究主题</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代表机构</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代表学者</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资助基金</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学科被引</a:t>
            </a:r>
            <a:endParaRPr lang="en-US" altLang="zh-CN"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学科引用</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p:txBody>
      </p:sp>
      <p:cxnSp>
        <p:nvCxnSpPr>
          <p:cNvPr id="89" name="肘形连接符 95"/>
          <p:cNvCxnSpPr>
            <a:cxnSpLocks noChangeShapeType="1"/>
            <a:stCxn id="102" idx="2"/>
            <a:endCxn id="113" idx="0"/>
          </p:cNvCxnSpPr>
          <p:nvPr/>
        </p:nvCxnSpPr>
        <p:spPr bwMode="auto">
          <a:xfrm rot="5400000">
            <a:off x="806133" y="4363403"/>
            <a:ext cx="2689860" cy="635"/>
          </a:xfrm>
          <a:prstGeom prst="bentConnector3">
            <a:avLst>
              <a:gd name="adj1" fmla="val 49988"/>
            </a:avLst>
          </a:prstGeom>
          <a:noFill/>
          <a:ln w="9525">
            <a:solidFill>
              <a:srgbClr val="909090"/>
            </a:solidFill>
            <a:miter lim="800000"/>
          </a:ln>
          <a:extLst>
            <a:ext uri="{909E8E84-426E-40DD-AFC4-6F175D3DCCD1}">
              <a14:hiddenFill xmlns:a14="http://schemas.microsoft.com/office/drawing/2010/main">
                <a:noFill/>
              </a14:hiddenFill>
            </a:ext>
          </a:extLst>
        </p:spPr>
      </p:cxnSp>
      <p:cxnSp>
        <p:nvCxnSpPr>
          <p:cNvPr id="90" name="肘形连接符 95"/>
          <p:cNvCxnSpPr>
            <a:cxnSpLocks noChangeShapeType="1"/>
            <a:stCxn id="103" idx="2"/>
            <a:endCxn id="115" idx="0"/>
          </p:cNvCxnSpPr>
          <p:nvPr/>
        </p:nvCxnSpPr>
        <p:spPr bwMode="auto">
          <a:xfrm rot="5400000">
            <a:off x="2571750" y="4366260"/>
            <a:ext cx="2695575" cy="635"/>
          </a:xfrm>
          <a:prstGeom prst="bentConnector3">
            <a:avLst>
              <a:gd name="adj1" fmla="val 50012"/>
            </a:avLst>
          </a:prstGeom>
          <a:noFill/>
          <a:ln w="9525">
            <a:solidFill>
              <a:srgbClr val="909090"/>
            </a:solidFill>
            <a:miter lim="800000"/>
          </a:ln>
          <a:extLst>
            <a:ext uri="{909E8E84-426E-40DD-AFC4-6F175D3DCCD1}">
              <a14:hiddenFill xmlns:a14="http://schemas.microsoft.com/office/drawing/2010/main">
                <a:noFill/>
              </a14:hiddenFill>
            </a:ext>
          </a:extLst>
        </p:spPr>
      </p:cxnSp>
      <p:cxnSp>
        <p:nvCxnSpPr>
          <p:cNvPr id="91" name="肘形连接符 95"/>
          <p:cNvCxnSpPr>
            <a:cxnSpLocks noChangeShapeType="1"/>
            <a:stCxn id="104" idx="2"/>
            <a:endCxn id="117" idx="0"/>
          </p:cNvCxnSpPr>
          <p:nvPr/>
        </p:nvCxnSpPr>
        <p:spPr bwMode="auto">
          <a:xfrm rot="5400000">
            <a:off x="4330065" y="4361180"/>
            <a:ext cx="2688590" cy="2540"/>
          </a:xfrm>
          <a:prstGeom prst="bentConnector3">
            <a:avLst>
              <a:gd name="adj1" fmla="val 50000"/>
            </a:avLst>
          </a:prstGeom>
          <a:noFill/>
          <a:ln w="9525">
            <a:solidFill>
              <a:srgbClr val="909090"/>
            </a:solidFill>
            <a:miter lim="800000"/>
          </a:ln>
          <a:extLst>
            <a:ext uri="{909E8E84-426E-40DD-AFC4-6F175D3DCCD1}">
              <a14:hiddenFill xmlns:a14="http://schemas.microsoft.com/office/drawing/2010/main">
                <a:noFill/>
              </a14:hiddenFill>
            </a:ext>
          </a:extLst>
        </p:spPr>
      </p:cxnSp>
      <p:cxnSp>
        <p:nvCxnSpPr>
          <p:cNvPr id="92" name="肘形连接符 95"/>
          <p:cNvCxnSpPr>
            <a:cxnSpLocks noChangeShapeType="1"/>
            <a:stCxn id="106" idx="2"/>
            <a:endCxn id="119" idx="0"/>
          </p:cNvCxnSpPr>
          <p:nvPr/>
        </p:nvCxnSpPr>
        <p:spPr bwMode="auto">
          <a:xfrm rot="5400000">
            <a:off x="6090603" y="4365308"/>
            <a:ext cx="2694940" cy="1905"/>
          </a:xfrm>
          <a:prstGeom prst="bentConnector3">
            <a:avLst>
              <a:gd name="adj1" fmla="val 49988"/>
            </a:avLst>
          </a:prstGeom>
          <a:noFill/>
          <a:ln w="9525">
            <a:solidFill>
              <a:srgbClr val="909090"/>
            </a:solidFill>
            <a:miter lim="800000"/>
          </a:ln>
          <a:extLst>
            <a:ext uri="{909E8E84-426E-40DD-AFC4-6F175D3DCCD1}">
              <a14:hiddenFill xmlns:a14="http://schemas.microsoft.com/office/drawing/2010/main">
                <a:noFill/>
              </a14:hiddenFill>
            </a:ext>
          </a:extLst>
        </p:spPr>
      </p:cxnSp>
      <p:cxnSp>
        <p:nvCxnSpPr>
          <p:cNvPr id="93" name="肘形连接符 95"/>
          <p:cNvCxnSpPr>
            <a:cxnSpLocks noChangeShapeType="1"/>
            <a:stCxn id="105" idx="2"/>
            <a:endCxn id="121" idx="0"/>
          </p:cNvCxnSpPr>
          <p:nvPr/>
        </p:nvCxnSpPr>
        <p:spPr bwMode="auto">
          <a:xfrm rot="5400000" flipV="1">
            <a:off x="7863205" y="4366260"/>
            <a:ext cx="2695575" cy="635"/>
          </a:xfrm>
          <a:prstGeom prst="bentConnector3">
            <a:avLst>
              <a:gd name="adj1" fmla="val 50012"/>
            </a:avLst>
          </a:prstGeom>
          <a:noFill/>
          <a:ln w="9525">
            <a:solidFill>
              <a:srgbClr val="909090"/>
            </a:solidFill>
            <a:miter lim="800000"/>
          </a:ln>
          <a:extLst>
            <a:ext uri="{909E8E84-426E-40DD-AFC4-6F175D3DCCD1}">
              <a14:hiddenFill xmlns:a14="http://schemas.microsoft.com/office/drawing/2010/main">
                <a:noFill/>
              </a14:hiddenFill>
            </a:ext>
          </a:extLst>
        </p:spPr>
      </p:cxnSp>
      <p:sp>
        <p:nvSpPr>
          <p:cNvPr id="94" name="矩形 93"/>
          <p:cNvSpPr/>
          <p:nvPr/>
        </p:nvSpPr>
        <p:spPr>
          <a:xfrm>
            <a:off x="2289465" y="5659730"/>
            <a:ext cx="1111880" cy="1158875"/>
          </a:xfrm>
          <a:prstGeom prst="rect">
            <a:avLst/>
          </a:prstGeom>
        </p:spPr>
        <p:txBody>
          <a:bodyPr wrap="square">
            <a:spAutoFit/>
          </a:bodyPr>
          <a:lstStyle/>
          <a:p>
            <a:r>
              <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对比分析</a:t>
            </a:r>
            <a:endParaRPr lang="en-US" altLang="zh-CN"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发文统计</a:t>
            </a:r>
            <a:endPar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下载统计</a:t>
            </a:r>
            <a:endParaRPr lang="en-US" altLang="zh-CN"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引文统计</a:t>
            </a:r>
            <a:endParaRPr lang="en-US" altLang="zh-CN"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en-US" altLang="zh-CN"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H</a:t>
            </a:r>
            <a:r>
              <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指数</a:t>
            </a:r>
            <a:endPar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p:txBody>
      </p:sp>
      <p:sp>
        <p:nvSpPr>
          <p:cNvPr id="96" name="矩形 95"/>
          <p:cNvSpPr/>
          <p:nvPr/>
        </p:nvSpPr>
        <p:spPr>
          <a:xfrm>
            <a:off x="5807320" y="5684343"/>
            <a:ext cx="1093947" cy="1158875"/>
          </a:xfrm>
          <a:prstGeom prst="rect">
            <a:avLst/>
          </a:prstGeom>
        </p:spPr>
        <p:txBody>
          <a:bodyPr wrap="square">
            <a:spAutoFit/>
          </a:bodyPr>
          <a:lstStyle/>
          <a:p>
            <a:r>
              <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对比分析</a:t>
            </a:r>
            <a:endParaRPr lang="en-US" altLang="zh-CN"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发文统计</a:t>
            </a:r>
            <a:endPar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下载统计</a:t>
            </a:r>
            <a:endParaRPr lang="en-US" altLang="zh-CN"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引文统计</a:t>
            </a:r>
            <a:endParaRPr lang="en-US" altLang="zh-CN"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en-US" altLang="zh-CN"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H</a:t>
            </a:r>
            <a:r>
              <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指数</a:t>
            </a:r>
            <a:endPar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p:txBody>
      </p:sp>
      <p:sp>
        <p:nvSpPr>
          <p:cNvPr id="97" name="矩形 96"/>
          <p:cNvSpPr/>
          <p:nvPr/>
        </p:nvSpPr>
        <p:spPr>
          <a:xfrm>
            <a:off x="7596275" y="5684342"/>
            <a:ext cx="1122502" cy="1158875"/>
          </a:xfrm>
          <a:prstGeom prst="rect">
            <a:avLst/>
          </a:prstGeom>
        </p:spPr>
        <p:txBody>
          <a:bodyPr wrap="square">
            <a:spAutoFit/>
          </a:bodyPr>
          <a:lstStyle/>
          <a:p>
            <a:r>
              <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对比分析</a:t>
            </a:r>
            <a:endParaRPr lang="en-US" altLang="zh-CN"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发文统计</a:t>
            </a:r>
            <a:endPar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下载统计</a:t>
            </a:r>
            <a:endParaRPr lang="en-US" altLang="zh-CN"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引文统计</a:t>
            </a:r>
            <a:endParaRPr lang="en-US" altLang="zh-CN"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影响因子</a:t>
            </a:r>
            <a:endPar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p:txBody>
      </p:sp>
      <p:sp>
        <p:nvSpPr>
          <p:cNvPr id="98" name="矩形 97"/>
          <p:cNvSpPr/>
          <p:nvPr/>
        </p:nvSpPr>
        <p:spPr>
          <a:xfrm>
            <a:off x="9345975" y="5683729"/>
            <a:ext cx="1149628" cy="945515"/>
          </a:xfrm>
          <a:prstGeom prst="rect">
            <a:avLst/>
          </a:prstGeom>
        </p:spPr>
        <p:txBody>
          <a:bodyPr wrap="square">
            <a:spAutoFit/>
          </a:bodyPr>
          <a:lstStyle/>
          <a:p>
            <a:r>
              <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对比分析</a:t>
            </a:r>
            <a:endParaRPr lang="en-US" altLang="zh-CN"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发文统计</a:t>
            </a:r>
            <a:endPar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下载统计</a:t>
            </a:r>
            <a:endParaRPr lang="en-US" altLang="zh-CN"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引文统计</a:t>
            </a:r>
            <a:endPar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p:txBody>
      </p:sp>
      <p:sp>
        <p:nvSpPr>
          <p:cNvPr id="99" name="矩形 98"/>
          <p:cNvSpPr/>
          <p:nvPr/>
        </p:nvSpPr>
        <p:spPr>
          <a:xfrm>
            <a:off x="4043968" y="5659730"/>
            <a:ext cx="1100570" cy="1158875"/>
          </a:xfrm>
          <a:prstGeom prst="rect">
            <a:avLst/>
          </a:prstGeom>
        </p:spPr>
        <p:txBody>
          <a:bodyPr wrap="square">
            <a:spAutoFit/>
          </a:bodyPr>
          <a:lstStyle/>
          <a:p>
            <a:r>
              <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对比分析</a:t>
            </a:r>
            <a:endParaRPr lang="en-US" altLang="zh-CN"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发文统计</a:t>
            </a:r>
            <a:endParaRPr lang="en-US" altLang="zh-CN"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下载统计</a:t>
            </a:r>
            <a:endParaRPr lang="en-US" altLang="zh-CN"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引文统计</a:t>
            </a:r>
            <a:endParaRPr lang="en-US" altLang="zh-CN"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a:p>
            <a:r>
              <a:rPr lang="en-US" altLang="zh-CN"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H</a:t>
            </a:r>
            <a:r>
              <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指数</a:t>
            </a:r>
            <a:endPar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p:txBody>
      </p:sp>
      <p:sp>
        <p:nvSpPr>
          <p:cNvPr id="100" name="椭圆 19"/>
          <p:cNvSpPr>
            <a:spLocks noChangeArrowheads="1"/>
          </p:cNvSpPr>
          <p:nvPr/>
        </p:nvSpPr>
        <p:spPr bwMode="auto">
          <a:xfrm>
            <a:off x="7469" y="2410841"/>
            <a:ext cx="961822" cy="607467"/>
          </a:xfrm>
          <a:prstGeom prst="roundRect">
            <a:avLst/>
          </a:prstGeom>
          <a:solidFill>
            <a:srgbClr val="0070C0"/>
          </a:solidFill>
          <a:ln w="19050">
            <a:solidFill>
              <a:schemeClr val="accent2">
                <a:lumMod val="60000"/>
                <a:lumOff val="40000"/>
              </a:schemeClr>
            </a:solidFill>
            <a:miter lim="800000"/>
          </a:ln>
        </p:spPr>
        <p:txBody>
          <a:bodyPr anchor="ctr"/>
          <a:lstStyle/>
          <a:p>
            <a:pPr algn="ctr">
              <a:spcBef>
                <a:spcPct val="0"/>
              </a:spcBef>
              <a:buFont typeface="Arial" panose="020B0604020202020204" pitchFamily="34" charset="0"/>
              <a:buNone/>
            </a:pPr>
            <a:endParaRPr lang="zh-CN" altLang="zh-CN" sz="2530" b="1" kern="0">
              <a:solidFill>
                <a:prstClr val="white"/>
              </a:solidFill>
              <a:latin typeface="微软雅黑" panose="020B0503020204020204" charset="-122"/>
              <a:ea typeface="微软雅黑" panose="020B0503020204020204" charset="-122"/>
              <a:cs typeface="仿宋" panose="02010609060101010101" charset="-122"/>
              <a:sym typeface="微软雅黑" panose="020B0503020204020204" charset="-122"/>
            </a:endParaRPr>
          </a:p>
        </p:txBody>
      </p:sp>
      <p:sp>
        <p:nvSpPr>
          <p:cNvPr id="101" name="流程图: 可选过程 100"/>
          <p:cNvSpPr>
            <a:spLocks noChangeArrowheads="1"/>
          </p:cNvSpPr>
          <p:nvPr/>
        </p:nvSpPr>
        <p:spPr bwMode="auto">
          <a:xfrm>
            <a:off x="4974294" y="965788"/>
            <a:ext cx="1404000" cy="847470"/>
          </a:xfrm>
          <a:prstGeom prst="flowChartAlternateProcess">
            <a:avLst/>
          </a:prstGeom>
          <a:solidFill>
            <a:srgbClr val="0070C0"/>
          </a:solidFill>
          <a:ln w="19050">
            <a:solidFill>
              <a:schemeClr val="accent2">
                <a:lumMod val="60000"/>
                <a:lumOff val="40000"/>
              </a:schemeClr>
            </a:solidFill>
            <a:miter lim="800000"/>
          </a:ln>
        </p:spPr>
        <p:txBody>
          <a:bodyPr anchor="ctr"/>
          <a:lstStyle/>
          <a:p>
            <a:pPr algn="ctr">
              <a:spcBef>
                <a:spcPct val="0"/>
              </a:spcBef>
              <a:buFont typeface="Arial" panose="020B0604020202020204" pitchFamily="34" charset="0"/>
              <a:buNone/>
            </a:pPr>
            <a:endParaRPr lang="zh-CN" altLang="zh-CN" sz="2530" b="1" kern="0" dirty="0">
              <a:solidFill>
                <a:prstClr val="white"/>
              </a:solidFill>
              <a:latin typeface="微软雅黑" panose="020B0503020204020204" charset="-122"/>
              <a:ea typeface="微软雅黑" panose="020B0503020204020204" charset="-122"/>
              <a:cs typeface="仿宋" panose="02010609060101010101" charset="-122"/>
              <a:sym typeface="微软雅黑" panose="020B0503020204020204" charset="-122"/>
            </a:endParaRPr>
          </a:p>
        </p:txBody>
      </p:sp>
      <p:sp>
        <p:nvSpPr>
          <p:cNvPr id="102" name="椭圆 19"/>
          <p:cNvSpPr>
            <a:spLocks noChangeArrowheads="1"/>
          </p:cNvSpPr>
          <p:nvPr/>
        </p:nvSpPr>
        <p:spPr bwMode="auto">
          <a:xfrm>
            <a:off x="1669853" y="2410840"/>
            <a:ext cx="961822" cy="607467"/>
          </a:xfrm>
          <a:prstGeom prst="roundRect">
            <a:avLst/>
          </a:prstGeom>
          <a:solidFill>
            <a:srgbClr val="0070C0"/>
          </a:solidFill>
          <a:ln w="19050">
            <a:solidFill>
              <a:schemeClr val="accent2">
                <a:lumMod val="60000"/>
                <a:lumOff val="40000"/>
              </a:schemeClr>
            </a:solidFill>
            <a:miter lim="800000"/>
          </a:ln>
        </p:spPr>
        <p:txBody>
          <a:bodyPr anchor="ctr"/>
          <a:lstStyle/>
          <a:p>
            <a:pPr algn="ctr">
              <a:spcBef>
                <a:spcPct val="0"/>
              </a:spcBef>
              <a:buFont typeface="Arial" panose="020B0604020202020204" pitchFamily="34" charset="0"/>
              <a:buNone/>
            </a:pPr>
            <a:endParaRPr lang="zh-CN" altLang="zh-CN" sz="2530" b="1" kern="0">
              <a:solidFill>
                <a:prstClr val="white"/>
              </a:solidFill>
              <a:latin typeface="微软雅黑" panose="020B0503020204020204" charset="-122"/>
              <a:ea typeface="微软雅黑" panose="020B0503020204020204" charset="-122"/>
              <a:cs typeface="仿宋" panose="02010609060101010101" charset="-122"/>
              <a:sym typeface="微软雅黑" panose="020B0503020204020204" charset="-122"/>
            </a:endParaRPr>
          </a:p>
        </p:txBody>
      </p:sp>
      <p:sp>
        <p:nvSpPr>
          <p:cNvPr id="103" name="椭圆 19"/>
          <p:cNvSpPr>
            <a:spLocks noChangeArrowheads="1"/>
          </p:cNvSpPr>
          <p:nvPr/>
        </p:nvSpPr>
        <p:spPr bwMode="auto">
          <a:xfrm>
            <a:off x="3438352" y="2410842"/>
            <a:ext cx="961822" cy="607467"/>
          </a:xfrm>
          <a:prstGeom prst="roundRect">
            <a:avLst/>
          </a:prstGeom>
          <a:solidFill>
            <a:srgbClr val="0070C0"/>
          </a:solidFill>
          <a:ln w="19050">
            <a:solidFill>
              <a:schemeClr val="accent2">
                <a:lumMod val="60000"/>
                <a:lumOff val="40000"/>
              </a:schemeClr>
            </a:solidFill>
            <a:miter lim="800000"/>
          </a:ln>
        </p:spPr>
        <p:txBody>
          <a:bodyPr anchor="ctr"/>
          <a:lstStyle/>
          <a:p>
            <a:pPr algn="ctr">
              <a:spcBef>
                <a:spcPct val="0"/>
              </a:spcBef>
              <a:buFont typeface="Arial" panose="020B0604020202020204" pitchFamily="34" charset="0"/>
              <a:buNone/>
            </a:pPr>
            <a:endParaRPr lang="zh-CN" altLang="zh-CN" sz="2530" b="1" kern="0">
              <a:solidFill>
                <a:prstClr val="white"/>
              </a:solidFill>
              <a:latin typeface="微软雅黑" panose="020B0503020204020204" charset="-122"/>
              <a:ea typeface="微软雅黑" panose="020B0503020204020204" charset="-122"/>
              <a:cs typeface="仿宋" panose="02010609060101010101" charset="-122"/>
              <a:sym typeface="微软雅黑" panose="020B0503020204020204" charset="-122"/>
            </a:endParaRPr>
          </a:p>
        </p:txBody>
      </p:sp>
      <p:sp>
        <p:nvSpPr>
          <p:cNvPr id="104" name="椭圆 19"/>
          <p:cNvSpPr>
            <a:spLocks noChangeArrowheads="1"/>
          </p:cNvSpPr>
          <p:nvPr/>
        </p:nvSpPr>
        <p:spPr bwMode="auto">
          <a:xfrm>
            <a:off x="5194476" y="2421970"/>
            <a:ext cx="961822" cy="596337"/>
          </a:xfrm>
          <a:prstGeom prst="roundRect">
            <a:avLst/>
          </a:prstGeom>
          <a:solidFill>
            <a:srgbClr val="0070C0"/>
          </a:solidFill>
          <a:ln w="19050">
            <a:solidFill>
              <a:schemeClr val="accent2">
                <a:lumMod val="60000"/>
                <a:lumOff val="40000"/>
              </a:schemeClr>
            </a:solidFill>
            <a:miter lim="800000"/>
          </a:ln>
        </p:spPr>
        <p:txBody>
          <a:bodyPr anchor="ctr"/>
          <a:lstStyle/>
          <a:p>
            <a:pPr algn="ctr">
              <a:spcBef>
                <a:spcPct val="0"/>
              </a:spcBef>
              <a:buFont typeface="Arial" panose="020B0604020202020204" pitchFamily="34" charset="0"/>
              <a:buNone/>
            </a:pPr>
            <a:endParaRPr lang="zh-CN" altLang="zh-CN" sz="2530" b="1" kern="0">
              <a:solidFill>
                <a:prstClr val="white"/>
              </a:solidFill>
              <a:latin typeface="微软雅黑" panose="020B0503020204020204" charset="-122"/>
              <a:ea typeface="微软雅黑" panose="020B0503020204020204" charset="-122"/>
              <a:cs typeface="仿宋" panose="02010609060101010101" charset="-122"/>
              <a:sym typeface="微软雅黑" panose="020B0503020204020204" charset="-122"/>
            </a:endParaRPr>
          </a:p>
        </p:txBody>
      </p:sp>
      <p:sp>
        <p:nvSpPr>
          <p:cNvPr id="105" name="椭圆 19"/>
          <p:cNvSpPr>
            <a:spLocks noChangeArrowheads="1"/>
          </p:cNvSpPr>
          <p:nvPr/>
        </p:nvSpPr>
        <p:spPr bwMode="auto">
          <a:xfrm>
            <a:off x="8729219" y="2410841"/>
            <a:ext cx="961822" cy="607467"/>
          </a:xfrm>
          <a:prstGeom prst="roundRect">
            <a:avLst/>
          </a:prstGeom>
          <a:solidFill>
            <a:srgbClr val="0070C0"/>
          </a:solidFill>
          <a:ln w="19050">
            <a:solidFill>
              <a:schemeClr val="accent2">
                <a:lumMod val="60000"/>
                <a:lumOff val="40000"/>
              </a:schemeClr>
            </a:solidFill>
            <a:miter lim="800000"/>
          </a:ln>
        </p:spPr>
        <p:txBody>
          <a:bodyPr anchor="ctr"/>
          <a:lstStyle/>
          <a:p>
            <a:pPr algn="ctr">
              <a:spcBef>
                <a:spcPct val="0"/>
              </a:spcBef>
              <a:buFont typeface="Arial" panose="020B0604020202020204" pitchFamily="34" charset="0"/>
              <a:buNone/>
            </a:pPr>
            <a:endParaRPr lang="zh-CN" altLang="zh-CN" sz="2530" b="1" kern="0">
              <a:solidFill>
                <a:prstClr val="white"/>
              </a:solidFill>
              <a:latin typeface="微软雅黑" panose="020B0503020204020204" charset="-122"/>
              <a:ea typeface="微软雅黑" panose="020B0503020204020204" charset="-122"/>
              <a:cs typeface="仿宋" panose="02010609060101010101" charset="-122"/>
              <a:sym typeface="微软雅黑" panose="020B0503020204020204" charset="-122"/>
            </a:endParaRPr>
          </a:p>
        </p:txBody>
      </p:sp>
      <p:sp>
        <p:nvSpPr>
          <p:cNvPr id="106" name="椭圆 19"/>
          <p:cNvSpPr>
            <a:spLocks noChangeArrowheads="1"/>
          </p:cNvSpPr>
          <p:nvPr/>
        </p:nvSpPr>
        <p:spPr bwMode="auto">
          <a:xfrm>
            <a:off x="6957740" y="2410842"/>
            <a:ext cx="961822" cy="607467"/>
          </a:xfrm>
          <a:prstGeom prst="roundRect">
            <a:avLst/>
          </a:prstGeom>
          <a:solidFill>
            <a:srgbClr val="0070C0"/>
          </a:solidFill>
          <a:ln w="19050">
            <a:solidFill>
              <a:schemeClr val="accent2">
                <a:lumMod val="60000"/>
                <a:lumOff val="40000"/>
              </a:schemeClr>
            </a:solidFill>
            <a:miter lim="800000"/>
          </a:ln>
        </p:spPr>
        <p:txBody>
          <a:bodyPr anchor="ctr"/>
          <a:lstStyle/>
          <a:p>
            <a:pPr algn="ctr">
              <a:spcBef>
                <a:spcPct val="0"/>
              </a:spcBef>
              <a:buFont typeface="Arial" panose="020B0604020202020204" pitchFamily="34" charset="0"/>
              <a:buNone/>
            </a:pPr>
            <a:endParaRPr lang="zh-CN" altLang="zh-CN" sz="2530" b="1" kern="0">
              <a:solidFill>
                <a:prstClr val="white"/>
              </a:solidFill>
              <a:latin typeface="微软雅黑" panose="020B0503020204020204" charset="-122"/>
              <a:ea typeface="微软雅黑" panose="020B0503020204020204" charset="-122"/>
              <a:cs typeface="仿宋" panose="02010609060101010101" charset="-122"/>
              <a:sym typeface="微软雅黑" panose="020B0503020204020204" charset="-122"/>
            </a:endParaRPr>
          </a:p>
        </p:txBody>
      </p:sp>
      <p:sp>
        <p:nvSpPr>
          <p:cNvPr id="107" name="椭圆 19"/>
          <p:cNvSpPr>
            <a:spLocks noChangeArrowheads="1"/>
          </p:cNvSpPr>
          <p:nvPr/>
        </p:nvSpPr>
        <p:spPr bwMode="auto">
          <a:xfrm>
            <a:off x="10484501" y="2410841"/>
            <a:ext cx="961822" cy="607467"/>
          </a:xfrm>
          <a:prstGeom prst="roundRect">
            <a:avLst/>
          </a:prstGeom>
          <a:solidFill>
            <a:srgbClr val="0070C0"/>
          </a:solidFill>
          <a:ln w="19050">
            <a:solidFill>
              <a:schemeClr val="accent2">
                <a:lumMod val="60000"/>
                <a:lumOff val="40000"/>
              </a:schemeClr>
            </a:solidFill>
            <a:miter lim="800000"/>
          </a:ln>
        </p:spPr>
        <p:txBody>
          <a:bodyPr anchor="ctr"/>
          <a:lstStyle/>
          <a:p>
            <a:pPr algn="ctr">
              <a:spcBef>
                <a:spcPct val="0"/>
              </a:spcBef>
              <a:buFont typeface="Arial" panose="020B0604020202020204" pitchFamily="34" charset="0"/>
              <a:buNone/>
            </a:pPr>
            <a:endParaRPr lang="zh-CN" altLang="zh-CN" sz="2530" b="1" kern="0">
              <a:solidFill>
                <a:prstClr val="white"/>
              </a:solidFill>
              <a:latin typeface="微软雅黑" panose="020B0503020204020204" charset="-122"/>
              <a:ea typeface="微软雅黑" panose="020B0503020204020204" charset="-122"/>
              <a:cs typeface="仿宋" panose="02010609060101010101" charset="-122"/>
              <a:sym typeface="微软雅黑" panose="020B0503020204020204" charset="-122"/>
            </a:endParaRPr>
          </a:p>
        </p:txBody>
      </p:sp>
      <p:cxnSp>
        <p:nvCxnSpPr>
          <p:cNvPr id="108" name="肘形连接符 95"/>
          <p:cNvCxnSpPr>
            <a:cxnSpLocks noChangeShapeType="1"/>
            <a:stCxn id="107" idx="2"/>
            <a:endCxn id="123" idx="0"/>
          </p:cNvCxnSpPr>
          <p:nvPr/>
        </p:nvCxnSpPr>
        <p:spPr bwMode="auto">
          <a:xfrm rot="5400000" flipV="1">
            <a:off x="9613265" y="4371340"/>
            <a:ext cx="2707640" cy="2540"/>
          </a:xfrm>
          <a:prstGeom prst="bentConnector3">
            <a:avLst>
              <a:gd name="adj1" fmla="val 50000"/>
            </a:avLst>
          </a:prstGeom>
          <a:noFill/>
          <a:ln w="9525">
            <a:solidFill>
              <a:srgbClr val="909090"/>
            </a:solidFill>
            <a:miter lim="800000"/>
          </a:ln>
          <a:extLst>
            <a:ext uri="{909E8E84-426E-40DD-AFC4-6F175D3DCCD1}">
              <a14:hiddenFill xmlns:a14="http://schemas.microsoft.com/office/drawing/2010/main">
                <a:noFill/>
              </a14:hiddenFill>
            </a:ext>
          </a:extLst>
        </p:spPr>
      </p:cxnSp>
      <p:grpSp>
        <p:nvGrpSpPr>
          <p:cNvPr id="109" name="组合 108"/>
          <p:cNvGrpSpPr/>
          <p:nvPr/>
        </p:nvGrpSpPr>
        <p:grpSpPr>
          <a:xfrm>
            <a:off x="397073" y="3409054"/>
            <a:ext cx="10666410" cy="2497353"/>
            <a:chOff x="946149" y="3476314"/>
            <a:chExt cx="10666410" cy="2497353"/>
          </a:xfrm>
          <a:solidFill>
            <a:schemeClr val="accent1">
              <a:lumMod val="20000"/>
              <a:lumOff val="80000"/>
            </a:schemeClr>
          </a:solidFill>
        </p:grpSpPr>
        <p:sp>
          <p:nvSpPr>
            <p:cNvPr id="110" name="椭圆 20"/>
            <p:cNvSpPr>
              <a:spLocks noChangeArrowheads="1"/>
            </p:cNvSpPr>
            <p:nvPr/>
          </p:nvSpPr>
          <p:spPr bwMode="auto">
            <a:xfrm>
              <a:off x="950418" y="3476314"/>
              <a:ext cx="180000" cy="180000"/>
            </a:xfrm>
            <a:prstGeom prst="ellipse">
              <a:avLst/>
            </a:prstGeom>
            <a:grpFill/>
            <a:ln w="19050">
              <a:solidFill>
                <a:schemeClr val="accent2">
                  <a:lumMod val="60000"/>
                  <a:lumOff val="40000"/>
                </a:schemeClr>
              </a:solidFill>
              <a:miter lim="800000"/>
            </a:ln>
          </p:spPr>
          <p:txBody>
            <a:bodyPr anchor="ctr"/>
            <a:lstStyle/>
            <a:p>
              <a:pPr algn="ctr">
                <a:spcBef>
                  <a:spcPct val="0"/>
                </a:spcBef>
                <a:buFont typeface="Arial" panose="020B0604020202020204" pitchFamily="34" charset="0"/>
                <a:buNone/>
              </a:pPr>
              <a:endParaRPr lang="zh-CN" altLang="zh-CN" sz="2530" b="1" kern="0">
                <a:solidFill>
                  <a:prstClr val="white"/>
                </a:solidFill>
                <a:latin typeface="微软雅黑" panose="020B0503020204020204" charset="-122"/>
                <a:ea typeface="微软雅黑" panose="020B0503020204020204" charset="-122"/>
                <a:cs typeface="仿宋" panose="02010609060101010101" charset="-122"/>
                <a:sym typeface="微软雅黑" panose="020B0503020204020204" charset="-122"/>
              </a:endParaRPr>
            </a:p>
          </p:txBody>
        </p:sp>
        <p:sp>
          <p:nvSpPr>
            <p:cNvPr id="111" name="椭圆 20"/>
            <p:cNvSpPr>
              <a:spLocks noChangeArrowheads="1"/>
            </p:cNvSpPr>
            <p:nvPr/>
          </p:nvSpPr>
          <p:spPr bwMode="auto">
            <a:xfrm>
              <a:off x="946149" y="5790045"/>
              <a:ext cx="180000" cy="180000"/>
            </a:xfrm>
            <a:prstGeom prst="ellipse">
              <a:avLst/>
            </a:prstGeom>
            <a:grpFill/>
            <a:ln w="19050">
              <a:solidFill>
                <a:schemeClr val="accent2">
                  <a:lumMod val="60000"/>
                  <a:lumOff val="40000"/>
                </a:schemeClr>
              </a:solidFill>
              <a:miter lim="800000"/>
            </a:ln>
          </p:spPr>
          <p:txBody>
            <a:bodyPr anchor="ctr"/>
            <a:lstStyle/>
            <a:p>
              <a:pPr algn="ctr">
                <a:spcBef>
                  <a:spcPct val="0"/>
                </a:spcBef>
                <a:buFont typeface="Arial" panose="020B0604020202020204" pitchFamily="34" charset="0"/>
                <a:buNone/>
              </a:pPr>
              <a:endParaRPr lang="zh-CN" altLang="zh-CN" sz="2530" b="1" kern="0">
                <a:solidFill>
                  <a:prstClr val="white"/>
                </a:solidFill>
                <a:latin typeface="微软雅黑" panose="020B0503020204020204" charset="-122"/>
                <a:ea typeface="微软雅黑" panose="020B0503020204020204" charset="-122"/>
                <a:cs typeface="仿宋" panose="02010609060101010101" charset="-122"/>
                <a:sym typeface="微软雅黑" panose="020B0503020204020204" charset="-122"/>
              </a:endParaRPr>
            </a:p>
          </p:txBody>
        </p:sp>
        <p:sp>
          <p:nvSpPr>
            <p:cNvPr id="112" name="椭圆 20"/>
            <p:cNvSpPr>
              <a:spLocks noChangeArrowheads="1"/>
            </p:cNvSpPr>
            <p:nvPr/>
          </p:nvSpPr>
          <p:spPr bwMode="auto">
            <a:xfrm>
              <a:off x="2609840" y="3476314"/>
              <a:ext cx="180000" cy="180000"/>
            </a:xfrm>
            <a:prstGeom prst="ellipse">
              <a:avLst/>
            </a:prstGeom>
            <a:grpFill/>
            <a:ln w="19050">
              <a:solidFill>
                <a:schemeClr val="accent2">
                  <a:lumMod val="60000"/>
                  <a:lumOff val="40000"/>
                </a:schemeClr>
              </a:solidFill>
              <a:miter lim="800000"/>
            </a:ln>
          </p:spPr>
          <p:txBody>
            <a:bodyPr anchor="ctr"/>
            <a:lstStyle/>
            <a:p>
              <a:pPr algn="ctr">
                <a:spcBef>
                  <a:spcPct val="0"/>
                </a:spcBef>
                <a:buFont typeface="Arial" panose="020B0604020202020204" pitchFamily="34" charset="0"/>
                <a:buNone/>
              </a:pPr>
              <a:endParaRPr lang="zh-CN" altLang="zh-CN" sz="2530" b="1" kern="0">
                <a:solidFill>
                  <a:prstClr val="white"/>
                </a:solidFill>
                <a:latin typeface="微软雅黑" panose="020B0503020204020204" charset="-122"/>
                <a:ea typeface="微软雅黑" panose="020B0503020204020204" charset="-122"/>
                <a:cs typeface="仿宋" panose="02010609060101010101" charset="-122"/>
                <a:sym typeface="微软雅黑" panose="020B0503020204020204" charset="-122"/>
              </a:endParaRPr>
            </a:p>
          </p:txBody>
        </p:sp>
        <p:sp>
          <p:nvSpPr>
            <p:cNvPr id="113" name="椭圆 20"/>
            <p:cNvSpPr>
              <a:spLocks noChangeArrowheads="1"/>
            </p:cNvSpPr>
            <p:nvPr/>
          </p:nvSpPr>
          <p:spPr bwMode="auto">
            <a:xfrm>
              <a:off x="2609841" y="5775654"/>
              <a:ext cx="180000" cy="180000"/>
            </a:xfrm>
            <a:prstGeom prst="ellipse">
              <a:avLst/>
            </a:prstGeom>
            <a:grpFill/>
            <a:ln w="19050">
              <a:solidFill>
                <a:schemeClr val="accent2">
                  <a:lumMod val="60000"/>
                  <a:lumOff val="40000"/>
                </a:schemeClr>
              </a:solidFill>
              <a:miter lim="800000"/>
            </a:ln>
          </p:spPr>
          <p:txBody>
            <a:bodyPr anchor="ctr"/>
            <a:lstStyle/>
            <a:p>
              <a:pPr algn="ctr">
                <a:spcBef>
                  <a:spcPct val="0"/>
                </a:spcBef>
                <a:buFont typeface="Arial" panose="020B0604020202020204" pitchFamily="34" charset="0"/>
                <a:buNone/>
              </a:pPr>
              <a:endParaRPr lang="zh-CN" altLang="zh-CN" sz="2530" b="1" kern="0">
                <a:solidFill>
                  <a:prstClr val="white"/>
                </a:solidFill>
                <a:latin typeface="微软雅黑" panose="020B0503020204020204" charset="-122"/>
                <a:ea typeface="微软雅黑" panose="020B0503020204020204" charset="-122"/>
                <a:cs typeface="仿宋" panose="02010609060101010101" charset="-122"/>
                <a:sym typeface="微软雅黑" panose="020B0503020204020204" charset="-122"/>
              </a:endParaRPr>
            </a:p>
          </p:txBody>
        </p:sp>
        <p:sp>
          <p:nvSpPr>
            <p:cNvPr id="114" name="椭圆 20"/>
            <p:cNvSpPr>
              <a:spLocks noChangeArrowheads="1"/>
            </p:cNvSpPr>
            <p:nvPr/>
          </p:nvSpPr>
          <p:spPr bwMode="auto">
            <a:xfrm>
              <a:off x="4378109" y="3476314"/>
              <a:ext cx="180000" cy="180000"/>
            </a:xfrm>
            <a:prstGeom prst="ellipse">
              <a:avLst/>
            </a:prstGeom>
            <a:grpFill/>
            <a:ln w="19050">
              <a:solidFill>
                <a:schemeClr val="accent2">
                  <a:lumMod val="60000"/>
                  <a:lumOff val="40000"/>
                </a:schemeClr>
              </a:solidFill>
              <a:miter lim="800000"/>
            </a:ln>
          </p:spPr>
          <p:txBody>
            <a:bodyPr anchor="ctr"/>
            <a:lstStyle/>
            <a:p>
              <a:pPr algn="ctr">
                <a:spcBef>
                  <a:spcPct val="0"/>
                </a:spcBef>
                <a:buFont typeface="Arial" panose="020B0604020202020204" pitchFamily="34" charset="0"/>
                <a:buNone/>
              </a:pPr>
              <a:endParaRPr lang="zh-CN" altLang="zh-CN" sz="2530" b="1" kern="0">
                <a:solidFill>
                  <a:prstClr val="white"/>
                </a:solidFill>
                <a:latin typeface="微软雅黑" panose="020B0503020204020204" charset="-122"/>
                <a:ea typeface="微软雅黑" panose="020B0503020204020204" charset="-122"/>
                <a:cs typeface="仿宋" panose="02010609060101010101" charset="-122"/>
                <a:sym typeface="微软雅黑" panose="020B0503020204020204" charset="-122"/>
              </a:endParaRPr>
            </a:p>
          </p:txBody>
        </p:sp>
        <p:sp>
          <p:nvSpPr>
            <p:cNvPr id="115" name="椭圆 20"/>
            <p:cNvSpPr>
              <a:spLocks noChangeArrowheads="1"/>
            </p:cNvSpPr>
            <p:nvPr/>
          </p:nvSpPr>
          <p:spPr bwMode="auto">
            <a:xfrm>
              <a:off x="4378062" y="5781478"/>
              <a:ext cx="180000" cy="180000"/>
            </a:xfrm>
            <a:prstGeom prst="ellipse">
              <a:avLst/>
            </a:prstGeom>
            <a:grpFill/>
            <a:ln w="19050">
              <a:solidFill>
                <a:schemeClr val="accent2">
                  <a:lumMod val="60000"/>
                  <a:lumOff val="40000"/>
                </a:schemeClr>
              </a:solidFill>
              <a:miter lim="800000"/>
            </a:ln>
          </p:spPr>
          <p:txBody>
            <a:bodyPr anchor="ctr"/>
            <a:lstStyle/>
            <a:p>
              <a:pPr algn="ctr">
                <a:spcBef>
                  <a:spcPct val="0"/>
                </a:spcBef>
                <a:buFont typeface="Arial" panose="020B0604020202020204" pitchFamily="34" charset="0"/>
                <a:buNone/>
              </a:pPr>
              <a:endParaRPr lang="zh-CN" altLang="zh-CN" sz="2530" b="1" kern="0">
                <a:solidFill>
                  <a:prstClr val="white"/>
                </a:solidFill>
                <a:latin typeface="微软雅黑" panose="020B0503020204020204" charset="-122"/>
                <a:ea typeface="微软雅黑" panose="020B0503020204020204" charset="-122"/>
                <a:cs typeface="仿宋" panose="02010609060101010101" charset="-122"/>
                <a:sym typeface="微软雅黑" panose="020B0503020204020204" charset="-122"/>
              </a:endParaRPr>
            </a:p>
          </p:txBody>
        </p:sp>
        <p:sp>
          <p:nvSpPr>
            <p:cNvPr id="116" name="椭圆 20"/>
            <p:cNvSpPr>
              <a:spLocks noChangeArrowheads="1"/>
            </p:cNvSpPr>
            <p:nvPr/>
          </p:nvSpPr>
          <p:spPr bwMode="auto">
            <a:xfrm>
              <a:off x="6134392" y="3476314"/>
              <a:ext cx="180000" cy="180000"/>
            </a:xfrm>
            <a:prstGeom prst="ellipse">
              <a:avLst/>
            </a:prstGeom>
            <a:grpFill/>
            <a:ln w="19050">
              <a:solidFill>
                <a:schemeClr val="accent2">
                  <a:lumMod val="60000"/>
                  <a:lumOff val="40000"/>
                </a:schemeClr>
              </a:solidFill>
              <a:miter lim="800000"/>
            </a:ln>
          </p:spPr>
          <p:txBody>
            <a:bodyPr anchor="ctr"/>
            <a:lstStyle/>
            <a:p>
              <a:pPr algn="ctr">
                <a:spcBef>
                  <a:spcPct val="0"/>
                </a:spcBef>
                <a:buFont typeface="Arial" panose="020B0604020202020204" pitchFamily="34" charset="0"/>
                <a:buNone/>
              </a:pPr>
              <a:endParaRPr lang="zh-CN" altLang="zh-CN" sz="2530" b="1" kern="0">
                <a:solidFill>
                  <a:prstClr val="white"/>
                </a:solidFill>
                <a:latin typeface="微软雅黑" panose="020B0503020204020204" charset="-122"/>
                <a:ea typeface="微软雅黑" panose="020B0503020204020204" charset="-122"/>
                <a:cs typeface="仿宋" panose="02010609060101010101" charset="-122"/>
                <a:sym typeface="微软雅黑" panose="020B0503020204020204" charset="-122"/>
              </a:endParaRPr>
            </a:p>
          </p:txBody>
        </p:sp>
        <p:sp>
          <p:nvSpPr>
            <p:cNvPr id="117" name="椭圆 20"/>
            <p:cNvSpPr>
              <a:spLocks noChangeArrowheads="1"/>
            </p:cNvSpPr>
            <p:nvPr/>
          </p:nvSpPr>
          <p:spPr bwMode="auto">
            <a:xfrm>
              <a:off x="6132307" y="5774166"/>
              <a:ext cx="180000" cy="180000"/>
            </a:xfrm>
            <a:prstGeom prst="ellipse">
              <a:avLst/>
            </a:prstGeom>
            <a:grpFill/>
            <a:ln w="19050">
              <a:solidFill>
                <a:schemeClr val="accent2">
                  <a:lumMod val="60000"/>
                  <a:lumOff val="40000"/>
                </a:schemeClr>
              </a:solidFill>
              <a:miter lim="800000"/>
            </a:ln>
          </p:spPr>
          <p:txBody>
            <a:bodyPr anchor="ctr"/>
            <a:lstStyle/>
            <a:p>
              <a:pPr algn="ctr">
                <a:spcBef>
                  <a:spcPct val="0"/>
                </a:spcBef>
                <a:buFont typeface="Arial" panose="020B0604020202020204" pitchFamily="34" charset="0"/>
                <a:buNone/>
              </a:pPr>
              <a:endParaRPr lang="zh-CN" altLang="zh-CN" sz="2530" b="1" kern="0">
                <a:solidFill>
                  <a:prstClr val="white"/>
                </a:solidFill>
                <a:latin typeface="微软雅黑" panose="020B0503020204020204" charset="-122"/>
                <a:ea typeface="微软雅黑" panose="020B0503020204020204" charset="-122"/>
                <a:cs typeface="仿宋" panose="02010609060101010101" charset="-122"/>
                <a:sym typeface="微软雅黑" panose="020B0503020204020204" charset="-122"/>
              </a:endParaRPr>
            </a:p>
          </p:txBody>
        </p:sp>
        <p:sp>
          <p:nvSpPr>
            <p:cNvPr id="118" name="椭圆 20"/>
            <p:cNvSpPr>
              <a:spLocks noChangeArrowheads="1"/>
            </p:cNvSpPr>
            <p:nvPr/>
          </p:nvSpPr>
          <p:spPr bwMode="auto">
            <a:xfrm>
              <a:off x="7901056" y="3476314"/>
              <a:ext cx="180000" cy="180000"/>
            </a:xfrm>
            <a:prstGeom prst="ellipse">
              <a:avLst/>
            </a:prstGeom>
            <a:grpFill/>
            <a:ln w="19050">
              <a:solidFill>
                <a:schemeClr val="accent2">
                  <a:lumMod val="60000"/>
                  <a:lumOff val="40000"/>
                </a:schemeClr>
              </a:solidFill>
              <a:miter lim="800000"/>
            </a:ln>
          </p:spPr>
          <p:txBody>
            <a:bodyPr anchor="ctr"/>
            <a:lstStyle/>
            <a:p>
              <a:pPr algn="ctr">
                <a:spcBef>
                  <a:spcPct val="0"/>
                </a:spcBef>
                <a:buFont typeface="Arial" panose="020B0604020202020204" pitchFamily="34" charset="0"/>
                <a:buNone/>
              </a:pPr>
              <a:endParaRPr lang="zh-CN" altLang="zh-CN" sz="2530" b="1" kern="0">
                <a:solidFill>
                  <a:prstClr val="white"/>
                </a:solidFill>
                <a:latin typeface="微软雅黑" panose="020B0503020204020204" charset="-122"/>
                <a:ea typeface="微软雅黑" panose="020B0503020204020204" charset="-122"/>
                <a:cs typeface="仿宋" panose="02010609060101010101" charset="-122"/>
                <a:sym typeface="微软雅黑" panose="020B0503020204020204" charset="-122"/>
              </a:endParaRPr>
            </a:p>
          </p:txBody>
        </p:sp>
        <p:sp>
          <p:nvSpPr>
            <p:cNvPr id="119" name="椭圆 20"/>
            <p:cNvSpPr>
              <a:spLocks noChangeArrowheads="1"/>
            </p:cNvSpPr>
            <p:nvPr/>
          </p:nvSpPr>
          <p:spPr bwMode="auto">
            <a:xfrm>
              <a:off x="7896159" y="5780677"/>
              <a:ext cx="180000" cy="180000"/>
            </a:xfrm>
            <a:prstGeom prst="ellipse">
              <a:avLst/>
            </a:prstGeom>
            <a:grpFill/>
            <a:ln w="19050">
              <a:solidFill>
                <a:schemeClr val="accent2">
                  <a:lumMod val="60000"/>
                  <a:lumOff val="40000"/>
                </a:schemeClr>
              </a:solidFill>
              <a:miter lim="800000"/>
            </a:ln>
          </p:spPr>
          <p:txBody>
            <a:bodyPr anchor="ctr"/>
            <a:lstStyle/>
            <a:p>
              <a:pPr algn="ctr">
                <a:spcBef>
                  <a:spcPct val="0"/>
                </a:spcBef>
                <a:buFont typeface="Arial" panose="020B0604020202020204" pitchFamily="34" charset="0"/>
                <a:buNone/>
              </a:pPr>
              <a:endParaRPr lang="zh-CN" altLang="zh-CN" sz="2530" b="1" kern="0">
                <a:solidFill>
                  <a:prstClr val="white"/>
                </a:solidFill>
                <a:latin typeface="微软雅黑" panose="020B0503020204020204" charset="-122"/>
                <a:ea typeface="微软雅黑" panose="020B0503020204020204" charset="-122"/>
                <a:cs typeface="仿宋" panose="02010609060101010101" charset="-122"/>
                <a:sym typeface="微软雅黑" panose="020B0503020204020204" charset="-122"/>
              </a:endParaRPr>
            </a:p>
          </p:txBody>
        </p:sp>
        <p:sp>
          <p:nvSpPr>
            <p:cNvPr id="120" name="椭圆 20"/>
            <p:cNvSpPr>
              <a:spLocks noChangeArrowheads="1"/>
            </p:cNvSpPr>
            <p:nvPr/>
          </p:nvSpPr>
          <p:spPr bwMode="auto">
            <a:xfrm>
              <a:off x="9669206" y="3476314"/>
              <a:ext cx="180000" cy="180000"/>
            </a:xfrm>
            <a:prstGeom prst="ellipse">
              <a:avLst/>
            </a:prstGeom>
            <a:grpFill/>
            <a:ln w="19050">
              <a:solidFill>
                <a:schemeClr val="accent2">
                  <a:lumMod val="60000"/>
                  <a:lumOff val="40000"/>
                </a:schemeClr>
              </a:solidFill>
              <a:miter lim="800000"/>
            </a:ln>
          </p:spPr>
          <p:txBody>
            <a:bodyPr anchor="ctr"/>
            <a:lstStyle/>
            <a:p>
              <a:pPr algn="ctr">
                <a:spcBef>
                  <a:spcPct val="0"/>
                </a:spcBef>
                <a:buFont typeface="Arial" panose="020B0604020202020204" pitchFamily="34" charset="0"/>
                <a:buNone/>
              </a:pPr>
              <a:endParaRPr lang="zh-CN" altLang="zh-CN" sz="2530" b="1" kern="0">
                <a:solidFill>
                  <a:prstClr val="white"/>
                </a:solidFill>
                <a:latin typeface="微软雅黑" panose="020B0503020204020204" charset="-122"/>
                <a:ea typeface="微软雅黑" panose="020B0503020204020204" charset="-122"/>
                <a:cs typeface="仿宋" panose="02010609060101010101" charset="-122"/>
                <a:sym typeface="微软雅黑" panose="020B0503020204020204" charset="-122"/>
              </a:endParaRPr>
            </a:p>
          </p:txBody>
        </p:sp>
        <p:sp>
          <p:nvSpPr>
            <p:cNvPr id="121" name="椭圆 20"/>
            <p:cNvSpPr>
              <a:spLocks noChangeArrowheads="1"/>
            </p:cNvSpPr>
            <p:nvPr/>
          </p:nvSpPr>
          <p:spPr bwMode="auto">
            <a:xfrm>
              <a:off x="9670457" y="5781662"/>
              <a:ext cx="180000" cy="180000"/>
            </a:xfrm>
            <a:prstGeom prst="ellipse">
              <a:avLst/>
            </a:prstGeom>
            <a:grpFill/>
            <a:ln w="19050">
              <a:solidFill>
                <a:schemeClr val="accent2">
                  <a:lumMod val="60000"/>
                  <a:lumOff val="40000"/>
                </a:schemeClr>
              </a:solidFill>
              <a:miter lim="800000"/>
            </a:ln>
          </p:spPr>
          <p:txBody>
            <a:bodyPr anchor="ctr"/>
            <a:lstStyle/>
            <a:p>
              <a:pPr algn="ctr">
                <a:spcBef>
                  <a:spcPct val="0"/>
                </a:spcBef>
                <a:buFont typeface="Arial" panose="020B0604020202020204" pitchFamily="34" charset="0"/>
                <a:buNone/>
              </a:pPr>
              <a:endParaRPr lang="zh-CN" altLang="zh-CN" sz="2530" b="1" kern="0">
                <a:solidFill>
                  <a:prstClr val="white"/>
                </a:solidFill>
                <a:latin typeface="微软雅黑" panose="020B0503020204020204" charset="-122"/>
                <a:ea typeface="微软雅黑" panose="020B0503020204020204" charset="-122"/>
                <a:cs typeface="仿宋" panose="02010609060101010101" charset="-122"/>
                <a:sym typeface="微软雅黑" panose="020B0503020204020204" charset="-122"/>
              </a:endParaRPr>
            </a:p>
          </p:txBody>
        </p:sp>
        <p:sp>
          <p:nvSpPr>
            <p:cNvPr id="122" name="椭圆 20"/>
            <p:cNvSpPr>
              <a:spLocks noChangeArrowheads="1"/>
            </p:cNvSpPr>
            <p:nvPr/>
          </p:nvSpPr>
          <p:spPr bwMode="auto">
            <a:xfrm>
              <a:off x="11432559" y="3476314"/>
              <a:ext cx="180000" cy="180000"/>
            </a:xfrm>
            <a:prstGeom prst="ellipse">
              <a:avLst/>
            </a:prstGeom>
            <a:grpFill/>
            <a:ln w="19050">
              <a:solidFill>
                <a:schemeClr val="accent2">
                  <a:lumMod val="60000"/>
                  <a:lumOff val="40000"/>
                </a:schemeClr>
              </a:solidFill>
              <a:miter lim="800000"/>
            </a:ln>
          </p:spPr>
          <p:txBody>
            <a:bodyPr anchor="ctr"/>
            <a:lstStyle/>
            <a:p>
              <a:pPr algn="ctr">
                <a:spcBef>
                  <a:spcPct val="0"/>
                </a:spcBef>
                <a:buFont typeface="Arial" panose="020B0604020202020204" pitchFamily="34" charset="0"/>
                <a:buNone/>
              </a:pPr>
              <a:endParaRPr lang="zh-CN" altLang="zh-CN" sz="2530" b="1" kern="0">
                <a:solidFill>
                  <a:prstClr val="white"/>
                </a:solidFill>
                <a:latin typeface="微软雅黑" panose="020B0503020204020204" charset="-122"/>
                <a:ea typeface="微软雅黑" panose="020B0503020204020204" charset="-122"/>
                <a:cs typeface="仿宋" panose="02010609060101010101" charset="-122"/>
                <a:sym typeface="微软雅黑" panose="020B0503020204020204" charset="-122"/>
              </a:endParaRPr>
            </a:p>
          </p:txBody>
        </p:sp>
        <p:sp>
          <p:nvSpPr>
            <p:cNvPr id="123" name="椭圆 20"/>
            <p:cNvSpPr>
              <a:spLocks noChangeArrowheads="1"/>
            </p:cNvSpPr>
            <p:nvPr/>
          </p:nvSpPr>
          <p:spPr bwMode="auto">
            <a:xfrm>
              <a:off x="11426971" y="5793667"/>
              <a:ext cx="180000" cy="180000"/>
            </a:xfrm>
            <a:prstGeom prst="ellipse">
              <a:avLst/>
            </a:prstGeom>
            <a:grpFill/>
            <a:ln w="19050">
              <a:solidFill>
                <a:schemeClr val="accent2">
                  <a:lumMod val="60000"/>
                  <a:lumOff val="40000"/>
                </a:schemeClr>
              </a:solidFill>
              <a:miter lim="800000"/>
            </a:ln>
          </p:spPr>
          <p:txBody>
            <a:bodyPr anchor="ctr"/>
            <a:lstStyle/>
            <a:p>
              <a:pPr algn="ctr">
                <a:spcBef>
                  <a:spcPct val="0"/>
                </a:spcBef>
                <a:buFont typeface="Arial" panose="020B0604020202020204" pitchFamily="34" charset="0"/>
                <a:buNone/>
              </a:pPr>
              <a:endParaRPr lang="zh-CN" altLang="zh-CN" sz="2530" b="1" kern="0">
                <a:solidFill>
                  <a:prstClr val="white"/>
                </a:solidFill>
                <a:latin typeface="微软雅黑" panose="020B0503020204020204" charset="-122"/>
                <a:ea typeface="微软雅黑" panose="020B0503020204020204" charset="-122"/>
                <a:cs typeface="仿宋" panose="02010609060101010101" charset="-122"/>
                <a:sym typeface="微软雅黑" panose="020B0503020204020204" charset="-122"/>
              </a:endParaRPr>
            </a:p>
          </p:txBody>
        </p:sp>
      </p:grpSp>
      <p:sp>
        <p:nvSpPr>
          <p:cNvPr id="124" name="矩形 123"/>
          <p:cNvSpPr/>
          <p:nvPr/>
        </p:nvSpPr>
        <p:spPr>
          <a:xfrm>
            <a:off x="11092496" y="3355923"/>
            <a:ext cx="1049507" cy="524510"/>
          </a:xfrm>
          <a:prstGeom prst="rect">
            <a:avLst/>
          </a:prstGeom>
        </p:spPr>
        <p:txBody>
          <a:bodyPr wrap="square">
            <a:spAutoFit/>
          </a:bodyPr>
          <a:lstStyle/>
          <a:p>
            <a:r>
              <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智能文献推荐</a:t>
            </a:r>
            <a:endParaRPr lang="zh-CN" altLang="en-US" sz="1405"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p:txBody>
      </p:sp>
      <p:sp>
        <p:nvSpPr>
          <p:cNvPr id="125" name="矩形 124"/>
          <p:cNvSpPr/>
          <p:nvPr/>
        </p:nvSpPr>
        <p:spPr>
          <a:xfrm>
            <a:off x="11092494" y="5683729"/>
            <a:ext cx="975473" cy="518160"/>
          </a:xfrm>
          <a:prstGeom prst="rect">
            <a:avLst/>
          </a:prstGeom>
        </p:spPr>
        <p:txBody>
          <a:bodyPr wrap="square">
            <a:spAutoFit/>
          </a:bodyPr>
          <a:lstStyle/>
          <a:p>
            <a:r>
              <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rPr>
              <a:t>一键导出分析报告</a:t>
            </a:r>
            <a:endParaRPr lang="zh-CN" altLang="en-US" sz="1390" b="1" dirty="0">
              <a:solidFill>
                <a:schemeClr val="tx1">
                  <a:lumMod val="65000"/>
                  <a:lumOff val="35000"/>
                </a:schemeClr>
              </a:solidFill>
              <a:latin typeface="微软雅黑" panose="020B0503020204020204" charset="-122"/>
              <a:ea typeface="微软雅黑" panose="020B0503020204020204" charset="-122"/>
              <a:cs typeface="仿宋" panose="02010609060101010101" charset="-122"/>
            </a:endParaRPr>
          </a:p>
        </p:txBody>
      </p:sp>
      <p:cxnSp>
        <p:nvCxnSpPr>
          <p:cNvPr id="126" name="肘形连接符 91"/>
          <p:cNvCxnSpPr>
            <a:cxnSpLocks noChangeShapeType="1"/>
            <a:stCxn id="101" idx="2"/>
            <a:endCxn id="107" idx="0"/>
          </p:cNvCxnSpPr>
          <p:nvPr/>
        </p:nvCxnSpPr>
        <p:spPr bwMode="auto">
          <a:xfrm rot="5400000" flipV="1">
            <a:off x="8034020" y="-532130"/>
            <a:ext cx="597535" cy="5288915"/>
          </a:xfrm>
          <a:prstGeom prst="bentConnector3">
            <a:avLst>
              <a:gd name="adj1" fmla="val 50053"/>
            </a:avLst>
          </a:prstGeom>
          <a:noFill/>
          <a:ln w="9525">
            <a:solidFill>
              <a:srgbClr val="909090"/>
            </a:solidFill>
            <a:miter lim="800000"/>
          </a:ln>
          <a:extLst>
            <a:ext uri="{909E8E84-426E-40DD-AFC4-6F175D3DCCD1}">
              <a14:hiddenFill xmlns:a14="http://schemas.microsoft.com/office/drawing/2010/main">
                <a:noFill/>
              </a14:hiddenFill>
            </a:ext>
          </a:extLst>
        </p:spPr>
      </p:cxnSp>
      <p:sp>
        <p:nvSpPr>
          <p:cNvPr id="127" name="矩形 126"/>
          <p:cNvSpPr/>
          <p:nvPr/>
        </p:nvSpPr>
        <p:spPr>
          <a:xfrm>
            <a:off x="4974294" y="1074689"/>
            <a:ext cx="1404000" cy="645160"/>
          </a:xfrm>
          <a:prstGeom prst="rect">
            <a:avLst/>
          </a:prstGeom>
        </p:spPr>
        <p:txBody>
          <a:bodyPr wrap="square">
            <a:spAutoFit/>
          </a:bodyPr>
          <a:lstStyle/>
          <a:p>
            <a:pPr algn="ctr"/>
            <a:r>
              <a:rPr lang="zh-CN" altLang="en-US" b="1" dirty="0">
                <a:solidFill>
                  <a:prstClr val="white"/>
                </a:solidFill>
                <a:latin typeface="微软雅黑" panose="020B0503020204020204" charset="-122"/>
                <a:ea typeface="微软雅黑" panose="020B0503020204020204" charset="-122"/>
                <a:cs typeface="仿宋" panose="02010609060101010101" charset="-122"/>
                <a:sym typeface="微软雅黑" panose="020B0503020204020204" charset="-122"/>
              </a:rPr>
              <a:t>万方分析</a:t>
            </a:r>
            <a:endParaRPr lang="en-US" altLang="zh-CN" b="1" dirty="0">
              <a:solidFill>
                <a:prstClr val="white"/>
              </a:solidFill>
              <a:latin typeface="微软雅黑" panose="020B0503020204020204" charset="-122"/>
              <a:ea typeface="微软雅黑" panose="020B0503020204020204" charset="-122"/>
              <a:cs typeface="仿宋" panose="02010609060101010101" charset="-122"/>
              <a:sym typeface="微软雅黑" panose="020B0503020204020204" charset="-122"/>
            </a:endParaRPr>
          </a:p>
          <a:p>
            <a:pPr algn="ctr"/>
            <a:r>
              <a:rPr lang="zh-CN" altLang="en-US" b="1" dirty="0">
                <a:solidFill>
                  <a:prstClr val="white"/>
                </a:solidFill>
                <a:latin typeface="微软雅黑" panose="020B0503020204020204" charset="-122"/>
                <a:ea typeface="微软雅黑" panose="020B0503020204020204" charset="-122"/>
                <a:cs typeface="仿宋" panose="02010609060101010101" charset="-122"/>
                <a:sym typeface="微软雅黑" panose="020B0503020204020204" charset="-122"/>
              </a:rPr>
              <a:t>产品结构</a:t>
            </a:r>
            <a:endParaRPr lang="zh-CN" altLang="en-US" b="1" dirty="0">
              <a:solidFill>
                <a:prstClr val="white"/>
              </a:solidFill>
              <a:latin typeface="微软雅黑" panose="020B0503020204020204" charset="-122"/>
              <a:ea typeface="微软雅黑" panose="020B0503020204020204" charset="-122"/>
              <a:cs typeface="仿宋" panose="02010609060101010101" charset="-122"/>
              <a:sym typeface="微软雅黑" panose="020B0503020204020204" charset="-122"/>
            </a:endParaRPr>
          </a:p>
        </p:txBody>
      </p:sp>
      <p:sp>
        <p:nvSpPr>
          <p:cNvPr id="128" name="矩形 127"/>
          <p:cNvSpPr/>
          <p:nvPr/>
        </p:nvSpPr>
        <p:spPr>
          <a:xfrm>
            <a:off x="-134907" y="2521159"/>
            <a:ext cx="1116659" cy="324485"/>
          </a:xfrm>
          <a:prstGeom prst="rect">
            <a:avLst/>
          </a:prstGeom>
        </p:spPr>
        <p:txBody>
          <a:bodyPr wrap="square">
            <a:spAutoFit/>
          </a:bodyPr>
          <a:lstStyle/>
          <a:p>
            <a:pPr algn="ctr">
              <a:spcBef>
                <a:spcPct val="0"/>
              </a:spcBef>
              <a:buFont typeface="Arial" panose="020B0604020202020204" pitchFamily="34" charset="0"/>
              <a:buNone/>
            </a:pPr>
            <a:r>
              <a:rPr lang="zh-CN" altLang="en-US" sz="1520" b="1" dirty="0">
                <a:solidFill>
                  <a:prstClr val="white"/>
                </a:solidFill>
                <a:latin typeface="微软雅黑" panose="020B0503020204020204" charset="-122"/>
                <a:ea typeface="微软雅黑" panose="020B0503020204020204" charset="-122"/>
                <a:cs typeface="仿宋" panose="02010609060101010101" charset="-122"/>
              </a:rPr>
              <a:t>主题分析</a:t>
            </a:r>
            <a:endParaRPr lang="zh-CN" altLang="en-US" sz="1520" b="1" dirty="0">
              <a:solidFill>
                <a:prstClr val="white"/>
              </a:solidFill>
              <a:latin typeface="微软雅黑" panose="020B0503020204020204" charset="-122"/>
              <a:ea typeface="微软雅黑" panose="020B0503020204020204" charset="-122"/>
              <a:cs typeface="仿宋" panose="02010609060101010101" charset="-122"/>
            </a:endParaRPr>
          </a:p>
        </p:txBody>
      </p:sp>
      <p:sp>
        <p:nvSpPr>
          <p:cNvPr id="129" name="矩形 128"/>
          <p:cNvSpPr/>
          <p:nvPr/>
        </p:nvSpPr>
        <p:spPr>
          <a:xfrm>
            <a:off x="1588157" y="2532803"/>
            <a:ext cx="1107371" cy="324485"/>
          </a:xfrm>
          <a:prstGeom prst="rect">
            <a:avLst/>
          </a:prstGeom>
        </p:spPr>
        <p:txBody>
          <a:bodyPr wrap="square">
            <a:spAutoFit/>
          </a:bodyPr>
          <a:lstStyle/>
          <a:p>
            <a:pPr algn="ctr">
              <a:spcBef>
                <a:spcPct val="0"/>
              </a:spcBef>
              <a:buFont typeface="Arial" panose="020B0604020202020204" pitchFamily="34" charset="0"/>
              <a:buNone/>
            </a:pPr>
            <a:r>
              <a:rPr lang="zh-CN" altLang="en-US" sz="1520" b="1" dirty="0">
                <a:solidFill>
                  <a:prstClr val="white"/>
                </a:solidFill>
                <a:latin typeface="微软雅黑" panose="020B0503020204020204" charset="-122"/>
                <a:ea typeface="微软雅黑" panose="020B0503020204020204" charset="-122"/>
                <a:cs typeface="仿宋" panose="02010609060101010101" charset="-122"/>
              </a:rPr>
              <a:t>学者分析</a:t>
            </a:r>
            <a:endParaRPr lang="zh-CN" altLang="en-US" sz="1520" b="1" dirty="0">
              <a:solidFill>
                <a:prstClr val="white"/>
              </a:solidFill>
              <a:latin typeface="微软雅黑" panose="020B0503020204020204" charset="-122"/>
              <a:ea typeface="微软雅黑" panose="020B0503020204020204" charset="-122"/>
              <a:cs typeface="仿宋" panose="02010609060101010101" charset="-122"/>
            </a:endParaRPr>
          </a:p>
        </p:txBody>
      </p:sp>
      <p:sp>
        <p:nvSpPr>
          <p:cNvPr id="130" name="矩形 129"/>
          <p:cNvSpPr/>
          <p:nvPr/>
        </p:nvSpPr>
        <p:spPr>
          <a:xfrm>
            <a:off x="3244272" y="2532587"/>
            <a:ext cx="1349982" cy="324485"/>
          </a:xfrm>
          <a:prstGeom prst="rect">
            <a:avLst/>
          </a:prstGeom>
        </p:spPr>
        <p:txBody>
          <a:bodyPr wrap="square">
            <a:spAutoFit/>
          </a:bodyPr>
          <a:lstStyle/>
          <a:p>
            <a:pPr algn="ctr">
              <a:spcBef>
                <a:spcPct val="0"/>
              </a:spcBef>
              <a:buFont typeface="Arial" panose="020B0604020202020204" pitchFamily="34" charset="0"/>
              <a:buNone/>
            </a:pPr>
            <a:r>
              <a:rPr lang="zh-CN" altLang="en-US" sz="1520" b="1" dirty="0">
                <a:solidFill>
                  <a:prstClr val="white"/>
                </a:solidFill>
                <a:latin typeface="微软雅黑" panose="020B0503020204020204" charset="-122"/>
                <a:ea typeface="微软雅黑" panose="020B0503020204020204" charset="-122"/>
                <a:cs typeface="仿宋" panose="02010609060101010101" charset="-122"/>
              </a:rPr>
              <a:t>机构分析</a:t>
            </a:r>
            <a:endParaRPr lang="zh-CN" altLang="en-US" sz="1520" b="1" dirty="0">
              <a:solidFill>
                <a:prstClr val="white"/>
              </a:solidFill>
              <a:latin typeface="微软雅黑" panose="020B0503020204020204" charset="-122"/>
              <a:ea typeface="微软雅黑" panose="020B0503020204020204" charset="-122"/>
              <a:cs typeface="仿宋" panose="02010609060101010101" charset="-122"/>
            </a:endParaRPr>
          </a:p>
        </p:txBody>
      </p:sp>
      <p:sp>
        <p:nvSpPr>
          <p:cNvPr id="131" name="矩形 130"/>
          <p:cNvSpPr/>
          <p:nvPr/>
        </p:nvSpPr>
        <p:spPr>
          <a:xfrm>
            <a:off x="4996009" y="2541697"/>
            <a:ext cx="1349982" cy="324485"/>
          </a:xfrm>
          <a:prstGeom prst="rect">
            <a:avLst/>
          </a:prstGeom>
        </p:spPr>
        <p:txBody>
          <a:bodyPr wrap="square">
            <a:spAutoFit/>
          </a:bodyPr>
          <a:lstStyle/>
          <a:p>
            <a:pPr algn="ctr">
              <a:spcBef>
                <a:spcPct val="0"/>
              </a:spcBef>
              <a:buFont typeface="Arial" panose="020B0604020202020204" pitchFamily="34" charset="0"/>
              <a:buNone/>
            </a:pPr>
            <a:r>
              <a:rPr lang="zh-CN" altLang="en-US" sz="1520" b="1" dirty="0">
                <a:solidFill>
                  <a:prstClr val="white"/>
                </a:solidFill>
                <a:latin typeface="微软雅黑" panose="020B0503020204020204" charset="-122"/>
                <a:ea typeface="微软雅黑" panose="020B0503020204020204" charset="-122"/>
                <a:cs typeface="仿宋" panose="02010609060101010101" charset="-122"/>
              </a:rPr>
              <a:t>学科分析</a:t>
            </a:r>
            <a:endParaRPr lang="zh-CN" altLang="en-US" sz="1520" b="1" dirty="0">
              <a:solidFill>
                <a:prstClr val="white"/>
              </a:solidFill>
              <a:latin typeface="微软雅黑" panose="020B0503020204020204" charset="-122"/>
              <a:ea typeface="微软雅黑" panose="020B0503020204020204" charset="-122"/>
              <a:cs typeface="仿宋" panose="02010609060101010101" charset="-122"/>
            </a:endParaRPr>
          </a:p>
        </p:txBody>
      </p:sp>
      <p:sp>
        <p:nvSpPr>
          <p:cNvPr id="132" name="矩形 131"/>
          <p:cNvSpPr/>
          <p:nvPr/>
        </p:nvSpPr>
        <p:spPr>
          <a:xfrm>
            <a:off x="6763659" y="2538497"/>
            <a:ext cx="1349982" cy="324485"/>
          </a:xfrm>
          <a:prstGeom prst="rect">
            <a:avLst/>
          </a:prstGeom>
        </p:spPr>
        <p:txBody>
          <a:bodyPr wrap="square">
            <a:spAutoFit/>
          </a:bodyPr>
          <a:lstStyle/>
          <a:p>
            <a:pPr algn="ctr">
              <a:spcBef>
                <a:spcPct val="0"/>
              </a:spcBef>
              <a:buFont typeface="Arial" panose="020B0604020202020204" pitchFamily="34" charset="0"/>
              <a:buNone/>
            </a:pPr>
            <a:r>
              <a:rPr lang="zh-CN" altLang="en-US" sz="1520" b="1" dirty="0">
                <a:solidFill>
                  <a:prstClr val="white"/>
                </a:solidFill>
                <a:latin typeface="微软雅黑" panose="020B0503020204020204" charset="-122"/>
                <a:ea typeface="微软雅黑" panose="020B0503020204020204" charset="-122"/>
                <a:cs typeface="仿宋" panose="02010609060101010101" charset="-122"/>
              </a:rPr>
              <a:t>期刊分析</a:t>
            </a:r>
            <a:endParaRPr lang="zh-CN" altLang="en-US" sz="1520" b="1" dirty="0">
              <a:solidFill>
                <a:prstClr val="white"/>
              </a:solidFill>
              <a:latin typeface="微软雅黑" panose="020B0503020204020204" charset="-122"/>
              <a:ea typeface="微软雅黑" panose="020B0503020204020204" charset="-122"/>
              <a:cs typeface="仿宋" panose="02010609060101010101" charset="-122"/>
            </a:endParaRPr>
          </a:p>
        </p:txBody>
      </p:sp>
      <p:sp>
        <p:nvSpPr>
          <p:cNvPr id="133" name="矩形 132"/>
          <p:cNvSpPr/>
          <p:nvPr/>
        </p:nvSpPr>
        <p:spPr>
          <a:xfrm>
            <a:off x="8543087" y="2545389"/>
            <a:ext cx="1349982" cy="324485"/>
          </a:xfrm>
          <a:prstGeom prst="rect">
            <a:avLst/>
          </a:prstGeom>
        </p:spPr>
        <p:txBody>
          <a:bodyPr wrap="square">
            <a:spAutoFit/>
          </a:bodyPr>
          <a:lstStyle/>
          <a:p>
            <a:pPr algn="ctr">
              <a:spcBef>
                <a:spcPct val="0"/>
              </a:spcBef>
              <a:buFont typeface="Arial" panose="020B0604020202020204" pitchFamily="34" charset="0"/>
              <a:buNone/>
            </a:pPr>
            <a:r>
              <a:rPr lang="zh-CN" altLang="en-US" sz="1520" b="1" dirty="0">
                <a:solidFill>
                  <a:prstClr val="white"/>
                </a:solidFill>
                <a:latin typeface="微软雅黑" panose="020B0503020204020204" charset="-122"/>
                <a:ea typeface="微软雅黑" panose="020B0503020204020204" charset="-122"/>
                <a:cs typeface="仿宋" panose="02010609060101010101" charset="-122"/>
              </a:rPr>
              <a:t>地区分析</a:t>
            </a:r>
            <a:endParaRPr lang="zh-CN" altLang="en-US" sz="1520" b="1" dirty="0">
              <a:solidFill>
                <a:prstClr val="white"/>
              </a:solidFill>
              <a:latin typeface="微软雅黑" panose="020B0503020204020204" charset="-122"/>
              <a:ea typeface="微软雅黑" panose="020B0503020204020204" charset="-122"/>
              <a:cs typeface="仿宋" panose="02010609060101010101" charset="-122"/>
            </a:endParaRPr>
          </a:p>
        </p:txBody>
      </p:sp>
      <p:sp>
        <p:nvSpPr>
          <p:cNvPr id="134" name="矩形 133"/>
          <p:cNvSpPr/>
          <p:nvPr/>
        </p:nvSpPr>
        <p:spPr>
          <a:xfrm>
            <a:off x="10290420" y="2538498"/>
            <a:ext cx="1349982" cy="324485"/>
          </a:xfrm>
          <a:prstGeom prst="rect">
            <a:avLst/>
          </a:prstGeom>
        </p:spPr>
        <p:txBody>
          <a:bodyPr wrap="square">
            <a:spAutoFit/>
          </a:bodyPr>
          <a:lstStyle/>
          <a:p>
            <a:pPr algn="ctr">
              <a:spcBef>
                <a:spcPct val="0"/>
              </a:spcBef>
              <a:buFont typeface="Arial" panose="020B0604020202020204" pitchFamily="34" charset="0"/>
              <a:buNone/>
            </a:pPr>
            <a:r>
              <a:rPr lang="zh-CN" altLang="en-US" sz="1520" b="1" dirty="0">
                <a:solidFill>
                  <a:prstClr val="white"/>
                </a:solidFill>
                <a:latin typeface="微软雅黑" panose="020B0503020204020204" charset="-122"/>
                <a:ea typeface="微软雅黑" panose="020B0503020204020204" charset="-122"/>
                <a:cs typeface="仿宋" panose="02010609060101010101" charset="-122"/>
              </a:rPr>
              <a:t>个性服务</a:t>
            </a:r>
            <a:endParaRPr lang="zh-CN" altLang="en-US" sz="1520" b="1" dirty="0">
              <a:solidFill>
                <a:prstClr val="white"/>
              </a:solidFill>
              <a:latin typeface="微软雅黑" panose="020B0503020204020204" charset="-122"/>
              <a:ea typeface="微软雅黑" panose="020B0503020204020204" charset="-122"/>
              <a:cs typeface="仿宋" panose="02010609060101010101" charset="-122"/>
            </a:endParaRPr>
          </a:p>
        </p:txBody>
      </p:sp>
      <p:sp>
        <p:nvSpPr>
          <p:cNvPr id="12" name="文本框 11"/>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sp>
        <p:nvSpPr>
          <p:cNvPr id="6" name="五边形 5"/>
          <p:cNvSpPr/>
          <p:nvPr>
            <p:custDataLst>
              <p:tags r:id="rId4"/>
            </p:custDataLst>
          </p:nvPr>
        </p:nvSpPr>
        <p:spPr>
          <a:xfrm>
            <a:off x="115995" y="779100"/>
            <a:ext cx="1340531" cy="432880"/>
          </a:xfrm>
          <a:prstGeom prst="homePlate">
            <a:avLst/>
          </a:prstGeom>
          <a:solidFill>
            <a:srgbClr val="92D050"/>
          </a:solidFill>
          <a:ln>
            <a:solidFill>
              <a:srgbClr val="0070C0"/>
            </a:solid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万方分析</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sp>
        <p:nvSpPr>
          <p:cNvPr id="10" name="AutoShape 8"/>
          <p:cNvSpPr/>
          <p:nvPr/>
        </p:nvSpPr>
        <p:spPr bwMode="auto">
          <a:xfrm>
            <a:off x="1168734" y="3603219"/>
            <a:ext cx="3111547" cy="2768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20000"/>
              </a:lnSpc>
              <a:spcBef>
                <a:spcPts val="895"/>
              </a:spcBef>
            </a:pPr>
            <a:r>
              <a:rPr lang="zh-CN" altLang="en-US" sz="1500" dirty="0">
                <a:solidFill>
                  <a:schemeClr val="bg2">
                    <a:lumMod val="25000"/>
                  </a:schemeClr>
                </a:solidFill>
                <a:latin typeface="仿宋" panose="02010609060101010101" charset="-122"/>
                <a:ea typeface="微软雅黑" panose="020B0503020204020204" charset="-122"/>
                <a:cs typeface="仿宋" panose="02010609060101010101" charset="-122"/>
                <a:sym typeface="Arial" panose="020B0604020202020204" pitchFamily="34" charset="0"/>
              </a:rPr>
              <a:t>探究主题领域知识脉络</a:t>
            </a:r>
            <a:endParaRPr lang="zh-CN" altLang="en-US" sz="1500" dirty="0">
              <a:solidFill>
                <a:schemeClr val="bg2">
                  <a:lumMod val="25000"/>
                </a:schemeClr>
              </a:solidFill>
              <a:latin typeface="仿宋" panose="02010609060101010101" charset="-122"/>
              <a:ea typeface="微软雅黑" panose="020B0503020204020204" charset="-122"/>
              <a:cs typeface="仿宋" panose="02010609060101010101" charset="-122"/>
              <a:sym typeface="Arial" panose="020B0604020202020204" pitchFamily="34" charset="0"/>
            </a:endParaRPr>
          </a:p>
        </p:txBody>
      </p:sp>
      <p:sp>
        <p:nvSpPr>
          <p:cNvPr id="11" name="AutoShape 11"/>
          <p:cNvSpPr/>
          <p:nvPr/>
        </p:nvSpPr>
        <p:spPr bwMode="auto">
          <a:xfrm>
            <a:off x="1168735" y="3155059"/>
            <a:ext cx="3110709" cy="38842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solidFill>
            <a:schemeClr val="accent1">
              <a:alpha val="79999"/>
            </a:schemeClr>
          </a:solidFill>
          <a:ln>
            <a:noFill/>
          </a:ln>
          <a:extLst>
            <a:ext uri="{91240B29-F687-4F45-9708-019B960494DF}">
              <a14:hiddenLine xmlns:a14="http://schemas.microsoft.com/office/drawing/2010/main" w="9525">
                <a:solidFill>
                  <a:srgbClr val="000000"/>
                </a:solidFill>
                <a:round/>
              </a14:hiddenLine>
            </a:ext>
          </a:extLst>
        </p:spPr>
        <p:txBody>
          <a:bodyPr lIns="24108" tIns="24108" rIns="24108" bIns="24108" anchor="ctr"/>
          <a:lstStyle/>
          <a:p>
            <a:pPr algn="ctr"/>
            <a:endParaRPr lang="zh-CN" altLang="en-US" sz="1400" b="1">
              <a:solidFill>
                <a:schemeClr val="bg1"/>
              </a:solidFill>
              <a:latin typeface="仿宋" panose="02010609060101010101" charset="-122"/>
              <a:ea typeface="微软雅黑" panose="020B0503020204020204" charset="-122"/>
              <a:cs typeface="仿宋" panose="02010609060101010101" charset="-122"/>
              <a:sym typeface="Arial" panose="020B0604020202020204" pitchFamily="34" charset="0"/>
            </a:endParaRPr>
          </a:p>
        </p:txBody>
      </p:sp>
      <p:sp>
        <p:nvSpPr>
          <p:cNvPr id="12" name="AutoShape 14"/>
          <p:cNvSpPr/>
          <p:nvPr/>
        </p:nvSpPr>
        <p:spPr bwMode="auto">
          <a:xfrm>
            <a:off x="1399224" y="3246328"/>
            <a:ext cx="2475501" cy="2152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spAutoFit/>
          </a:bodyPr>
          <a:lstStyle/>
          <a:p>
            <a:pPr algn="ctr">
              <a:defRPr/>
            </a:pPr>
            <a:r>
              <a:rPr lang="zh-CN" altLang="en-US" sz="1400" b="1" dirty="0">
                <a:solidFill>
                  <a:schemeClr val="bg1"/>
                </a:solidFill>
                <a:latin typeface="仿宋" panose="02010609060101010101" charset="-122"/>
                <a:ea typeface="微软雅黑" panose="020B0503020204020204" charset="-122"/>
                <a:cs typeface="Lato" charset="0"/>
                <a:sym typeface="Arial" panose="020B0604020202020204" pitchFamily="34" charset="0"/>
              </a:rPr>
              <a:t>主题（对比）分析</a:t>
            </a:r>
            <a:endParaRPr lang="zh-CN" altLang="en-US" sz="1400" b="1" dirty="0">
              <a:solidFill>
                <a:schemeClr val="bg1"/>
              </a:solidFill>
              <a:latin typeface="仿宋" panose="02010609060101010101" charset="-122"/>
              <a:ea typeface="微软雅黑" panose="020B0503020204020204" charset="-122"/>
              <a:cs typeface="Lato" charset="0"/>
              <a:sym typeface="Arial" panose="020B0604020202020204" pitchFamily="34" charset="0"/>
            </a:endParaRPr>
          </a:p>
        </p:txBody>
      </p:sp>
      <p:sp>
        <p:nvSpPr>
          <p:cNvPr id="9" name="AutoShape 8"/>
          <p:cNvSpPr/>
          <p:nvPr/>
        </p:nvSpPr>
        <p:spPr bwMode="auto">
          <a:xfrm>
            <a:off x="5133230" y="3593465"/>
            <a:ext cx="3111547" cy="2768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20000"/>
              </a:lnSpc>
              <a:spcBef>
                <a:spcPts val="895"/>
              </a:spcBef>
            </a:pPr>
            <a:r>
              <a:rPr lang="zh-CN" altLang="en-US" sz="1500" dirty="0">
                <a:solidFill>
                  <a:schemeClr val="bg2">
                    <a:lumMod val="25000"/>
                  </a:schemeClr>
                </a:solidFill>
                <a:latin typeface="仿宋" panose="02010609060101010101" charset="-122"/>
                <a:ea typeface="微软雅黑" panose="020B0503020204020204" charset="-122"/>
                <a:cs typeface="仿宋" panose="02010609060101010101" charset="-122"/>
                <a:sym typeface="Arial" panose="020B0604020202020204" pitchFamily="34" charset="0"/>
              </a:rPr>
              <a:t>追踪专家学者科研动态</a:t>
            </a:r>
            <a:endParaRPr lang="zh-CN" altLang="en-US" sz="1500" dirty="0">
              <a:solidFill>
                <a:schemeClr val="bg2">
                  <a:lumMod val="25000"/>
                </a:schemeClr>
              </a:solidFill>
              <a:latin typeface="仿宋" panose="02010609060101010101" charset="-122"/>
              <a:ea typeface="微软雅黑" panose="020B0503020204020204" charset="-122"/>
              <a:cs typeface="仿宋" panose="02010609060101010101" charset="-122"/>
              <a:sym typeface="Arial" panose="020B0604020202020204" pitchFamily="34" charset="0"/>
            </a:endParaRPr>
          </a:p>
        </p:txBody>
      </p:sp>
      <p:sp>
        <p:nvSpPr>
          <p:cNvPr id="14" name="AutoShape 11"/>
          <p:cNvSpPr/>
          <p:nvPr/>
        </p:nvSpPr>
        <p:spPr bwMode="auto">
          <a:xfrm>
            <a:off x="5133231" y="3145305"/>
            <a:ext cx="3110709" cy="38842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solidFill>
            <a:schemeClr val="accent1">
              <a:alpha val="79999"/>
            </a:schemeClr>
          </a:solidFill>
          <a:ln>
            <a:noFill/>
          </a:ln>
          <a:extLst>
            <a:ext uri="{91240B29-F687-4F45-9708-019B960494DF}">
              <a14:hiddenLine xmlns:a14="http://schemas.microsoft.com/office/drawing/2010/main" w="9525">
                <a:solidFill>
                  <a:srgbClr val="000000"/>
                </a:solidFill>
                <a:round/>
              </a14:hiddenLine>
            </a:ext>
          </a:extLst>
        </p:spPr>
        <p:txBody>
          <a:bodyPr lIns="24108" tIns="24108" rIns="24108" bIns="24108" anchor="ctr"/>
          <a:lstStyle/>
          <a:p>
            <a:pPr algn="ctr"/>
            <a:endParaRPr lang="zh-CN" altLang="en-US" sz="1400" b="1">
              <a:solidFill>
                <a:schemeClr val="bg1"/>
              </a:solidFill>
              <a:latin typeface="仿宋" panose="02010609060101010101" charset="-122"/>
              <a:ea typeface="微软雅黑" panose="020B0503020204020204" charset="-122"/>
              <a:cs typeface="仿宋" panose="02010609060101010101" charset="-122"/>
              <a:sym typeface="Arial" panose="020B0604020202020204" pitchFamily="34" charset="0"/>
            </a:endParaRPr>
          </a:p>
        </p:txBody>
      </p:sp>
      <p:sp>
        <p:nvSpPr>
          <p:cNvPr id="17" name="AutoShape 14"/>
          <p:cNvSpPr/>
          <p:nvPr/>
        </p:nvSpPr>
        <p:spPr bwMode="auto">
          <a:xfrm>
            <a:off x="5363720" y="3236574"/>
            <a:ext cx="2475501" cy="2152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spAutoFit/>
          </a:bodyPr>
          <a:lstStyle/>
          <a:p>
            <a:pPr algn="ctr">
              <a:defRPr/>
            </a:pPr>
            <a:r>
              <a:rPr lang="zh-CN" altLang="en-US" sz="1400" b="1" dirty="0">
                <a:solidFill>
                  <a:schemeClr val="bg1"/>
                </a:solidFill>
                <a:latin typeface="仿宋" panose="02010609060101010101" charset="-122"/>
                <a:ea typeface="微软雅黑" panose="020B0503020204020204" charset="-122"/>
                <a:cs typeface="Lato" charset="0"/>
                <a:sym typeface="Arial" panose="020B0604020202020204" pitchFamily="34" charset="0"/>
              </a:rPr>
              <a:t>学者（对比）分析</a:t>
            </a:r>
            <a:endParaRPr lang="zh-CN" altLang="en-US" sz="1400" b="1" dirty="0">
              <a:solidFill>
                <a:schemeClr val="bg1"/>
              </a:solidFill>
              <a:latin typeface="仿宋" panose="02010609060101010101" charset="-122"/>
              <a:ea typeface="微软雅黑" panose="020B0503020204020204" charset="-122"/>
              <a:cs typeface="Lato" charset="0"/>
              <a:sym typeface="Arial" panose="020B0604020202020204" pitchFamily="34" charset="0"/>
            </a:endParaRPr>
          </a:p>
        </p:txBody>
      </p:sp>
      <p:sp>
        <p:nvSpPr>
          <p:cNvPr id="19" name="AutoShape 8"/>
          <p:cNvSpPr/>
          <p:nvPr/>
        </p:nvSpPr>
        <p:spPr bwMode="auto">
          <a:xfrm>
            <a:off x="9029146" y="3593465"/>
            <a:ext cx="3111547" cy="2768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20000"/>
              </a:lnSpc>
              <a:spcBef>
                <a:spcPts val="895"/>
              </a:spcBef>
            </a:pPr>
            <a:r>
              <a:rPr lang="zh-CN" altLang="en-US" sz="1500" dirty="0">
                <a:solidFill>
                  <a:schemeClr val="bg2">
                    <a:lumMod val="25000"/>
                  </a:schemeClr>
                </a:solidFill>
                <a:latin typeface="仿宋" panose="02010609060101010101" charset="-122"/>
                <a:ea typeface="微软雅黑" panose="020B0503020204020204" charset="-122"/>
                <a:cs typeface="仿宋" panose="02010609060101010101" charset="-122"/>
                <a:sym typeface="Arial" panose="020B0604020202020204" pitchFamily="34" charset="0"/>
              </a:rPr>
              <a:t>掌握教育院所科研建设状况</a:t>
            </a:r>
            <a:endParaRPr lang="zh-CN" altLang="en-US" sz="1500" dirty="0">
              <a:solidFill>
                <a:schemeClr val="bg2">
                  <a:lumMod val="25000"/>
                </a:schemeClr>
              </a:solidFill>
              <a:latin typeface="仿宋" panose="02010609060101010101" charset="-122"/>
              <a:ea typeface="微软雅黑" panose="020B0503020204020204" charset="-122"/>
              <a:cs typeface="仿宋" panose="02010609060101010101" charset="-122"/>
              <a:sym typeface="Arial" panose="020B0604020202020204" pitchFamily="34" charset="0"/>
            </a:endParaRPr>
          </a:p>
        </p:txBody>
      </p:sp>
      <p:sp>
        <p:nvSpPr>
          <p:cNvPr id="20" name="AutoShape 11"/>
          <p:cNvSpPr/>
          <p:nvPr/>
        </p:nvSpPr>
        <p:spPr bwMode="auto">
          <a:xfrm>
            <a:off x="9029147" y="3145305"/>
            <a:ext cx="3110709" cy="38842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solidFill>
            <a:schemeClr val="accent1">
              <a:alpha val="79999"/>
            </a:schemeClr>
          </a:solidFill>
          <a:ln>
            <a:noFill/>
          </a:ln>
          <a:extLst>
            <a:ext uri="{91240B29-F687-4F45-9708-019B960494DF}">
              <a14:hiddenLine xmlns:a14="http://schemas.microsoft.com/office/drawing/2010/main" w="9525">
                <a:solidFill>
                  <a:srgbClr val="000000"/>
                </a:solidFill>
                <a:round/>
              </a14:hiddenLine>
            </a:ext>
          </a:extLst>
        </p:spPr>
        <p:txBody>
          <a:bodyPr lIns="24108" tIns="24108" rIns="24108" bIns="24108" anchor="ctr"/>
          <a:lstStyle/>
          <a:p>
            <a:pPr algn="ctr"/>
            <a:endParaRPr lang="zh-CN" altLang="en-US" sz="1400" b="1">
              <a:solidFill>
                <a:schemeClr val="bg1"/>
              </a:solidFill>
              <a:latin typeface="仿宋" panose="02010609060101010101" charset="-122"/>
              <a:ea typeface="微软雅黑" panose="020B0503020204020204" charset="-122"/>
              <a:cs typeface="仿宋" panose="02010609060101010101" charset="-122"/>
              <a:sym typeface="Arial" panose="020B0604020202020204" pitchFamily="34" charset="0"/>
            </a:endParaRPr>
          </a:p>
        </p:txBody>
      </p:sp>
      <p:sp>
        <p:nvSpPr>
          <p:cNvPr id="21" name="AutoShape 14"/>
          <p:cNvSpPr/>
          <p:nvPr/>
        </p:nvSpPr>
        <p:spPr bwMode="auto">
          <a:xfrm>
            <a:off x="9259636" y="3236574"/>
            <a:ext cx="2475501" cy="2152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spAutoFit/>
          </a:bodyPr>
          <a:lstStyle/>
          <a:p>
            <a:pPr algn="ctr">
              <a:defRPr/>
            </a:pPr>
            <a:r>
              <a:rPr lang="zh-CN" altLang="en-US" sz="1400" b="1" dirty="0">
                <a:solidFill>
                  <a:schemeClr val="bg1"/>
                </a:solidFill>
                <a:latin typeface="仿宋" panose="02010609060101010101" charset="-122"/>
                <a:ea typeface="微软雅黑" panose="020B0503020204020204" charset="-122"/>
                <a:cs typeface="Lato" charset="0"/>
                <a:sym typeface="Arial" panose="020B0604020202020204" pitchFamily="34" charset="0"/>
              </a:rPr>
              <a:t>机构（对比）分析</a:t>
            </a:r>
            <a:endParaRPr lang="zh-CN" altLang="en-US" sz="1400" b="1" dirty="0">
              <a:solidFill>
                <a:schemeClr val="bg1"/>
              </a:solidFill>
              <a:latin typeface="仿宋" panose="02010609060101010101" charset="-122"/>
              <a:ea typeface="微软雅黑" panose="020B0503020204020204" charset="-122"/>
              <a:cs typeface="Lato" charset="0"/>
              <a:sym typeface="Arial" panose="020B0604020202020204" pitchFamily="34" charset="0"/>
            </a:endParaRPr>
          </a:p>
        </p:txBody>
      </p:sp>
      <p:sp>
        <p:nvSpPr>
          <p:cNvPr id="27" name="AutoShape 8"/>
          <p:cNvSpPr/>
          <p:nvPr/>
        </p:nvSpPr>
        <p:spPr bwMode="auto">
          <a:xfrm>
            <a:off x="1197965" y="6459267"/>
            <a:ext cx="3111547" cy="2768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20000"/>
              </a:lnSpc>
              <a:spcBef>
                <a:spcPts val="895"/>
              </a:spcBef>
            </a:pPr>
            <a:r>
              <a:rPr lang="zh-CN" altLang="en-US" sz="1500" dirty="0">
                <a:solidFill>
                  <a:schemeClr val="bg2">
                    <a:lumMod val="25000"/>
                  </a:schemeClr>
                </a:solidFill>
                <a:latin typeface="仿宋" panose="02010609060101010101" charset="-122"/>
                <a:ea typeface="微软雅黑" panose="020B0503020204020204" charset="-122"/>
                <a:cs typeface="仿宋" panose="02010609060101010101" charset="-122"/>
                <a:sym typeface="Arial" panose="020B0604020202020204" pitchFamily="34" charset="0"/>
              </a:rPr>
              <a:t>洞悉学科领域发展态势</a:t>
            </a:r>
            <a:endParaRPr lang="zh-CN" altLang="en-US" sz="1500" dirty="0">
              <a:solidFill>
                <a:schemeClr val="bg2">
                  <a:lumMod val="25000"/>
                </a:schemeClr>
              </a:solidFill>
              <a:latin typeface="仿宋" panose="02010609060101010101" charset="-122"/>
              <a:ea typeface="微软雅黑" panose="020B0503020204020204" charset="-122"/>
              <a:cs typeface="仿宋" panose="02010609060101010101" charset="-122"/>
              <a:sym typeface="Arial" panose="020B0604020202020204" pitchFamily="34" charset="0"/>
            </a:endParaRPr>
          </a:p>
        </p:txBody>
      </p:sp>
      <p:sp>
        <p:nvSpPr>
          <p:cNvPr id="28" name="AutoShape 11"/>
          <p:cNvSpPr/>
          <p:nvPr/>
        </p:nvSpPr>
        <p:spPr bwMode="auto">
          <a:xfrm>
            <a:off x="1197966" y="6011107"/>
            <a:ext cx="3110709" cy="38842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solidFill>
            <a:schemeClr val="accent1">
              <a:alpha val="79999"/>
            </a:schemeClr>
          </a:solidFill>
          <a:ln>
            <a:noFill/>
          </a:ln>
          <a:extLst>
            <a:ext uri="{91240B29-F687-4F45-9708-019B960494DF}">
              <a14:hiddenLine xmlns:a14="http://schemas.microsoft.com/office/drawing/2010/main" w="9525">
                <a:solidFill>
                  <a:srgbClr val="000000"/>
                </a:solidFill>
                <a:round/>
              </a14:hiddenLine>
            </a:ext>
          </a:extLst>
        </p:spPr>
        <p:txBody>
          <a:bodyPr lIns="24108" tIns="24108" rIns="24108" bIns="24108" anchor="ctr"/>
          <a:lstStyle/>
          <a:p>
            <a:pPr algn="ctr"/>
            <a:endParaRPr lang="zh-CN" altLang="en-US" sz="1400" b="1">
              <a:solidFill>
                <a:schemeClr val="bg1"/>
              </a:solidFill>
              <a:latin typeface="仿宋" panose="02010609060101010101" charset="-122"/>
              <a:ea typeface="微软雅黑" panose="020B0503020204020204" charset="-122"/>
              <a:cs typeface="仿宋" panose="02010609060101010101" charset="-122"/>
              <a:sym typeface="Arial" panose="020B0604020202020204" pitchFamily="34" charset="0"/>
            </a:endParaRPr>
          </a:p>
        </p:txBody>
      </p:sp>
      <p:sp>
        <p:nvSpPr>
          <p:cNvPr id="29" name="AutoShape 14"/>
          <p:cNvSpPr/>
          <p:nvPr/>
        </p:nvSpPr>
        <p:spPr bwMode="auto">
          <a:xfrm>
            <a:off x="1428455" y="6102376"/>
            <a:ext cx="2475501" cy="2152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spAutoFit/>
          </a:bodyPr>
          <a:lstStyle/>
          <a:p>
            <a:pPr algn="ctr">
              <a:defRPr/>
            </a:pPr>
            <a:r>
              <a:rPr lang="zh-CN" altLang="en-US" sz="1400" b="1" dirty="0">
                <a:solidFill>
                  <a:schemeClr val="bg1"/>
                </a:solidFill>
                <a:latin typeface="仿宋" panose="02010609060101010101" charset="-122"/>
                <a:ea typeface="微软雅黑" panose="020B0503020204020204" charset="-122"/>
                <a:cs typeface="Lato" charset="0"/>
                <a:sym typeface="Arial" panose="020B0604020202020204" pitchFamily="34" charset="0"/>
              </a:rPr>
              <a:t>学科（对比）分析</a:t>
            </a:r>
            <a:endParaRPr lang="zh-CN" altLang="en-US" sz="1400" b="1" dirty="0">
              <a:solidFill>
                <a:schemeClr val="bg1"/>
              </a:solidFill>
              <a:latin typeface="仿宋" panose="02010609060101010101" charset="-122"/>
              <a:ea typeface="微软雅黑" panose="020B0503020204020204" charset="-122"/>
              <a:cs typeface="Lato" charset="0"/>
              <a:sym typeface="Arial" panose="020B0604020202020204" pitchFamily="34" charset="0"/>
            </a:endParaRPr>
          </a:p>
        </p:txBody>
      </p:sp>
      <p:sp>
        <p:nvSpPr>
          <p:cNvPr id="31" name="AutoShape 8"/>
          <p:cNvSpPr/>
          <p:nvPr/>
        </p:nvSpPr>
        <p:spPr bwMode="auto">
          <a:xfrm>
            <a:off x="5162461" y="6449513"/>
            <a:ext cx="3111547" cy="2768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20000"/>
              </a:lnSpc>
              <a:spcBef>
                <a:spcPts val="895"/>
              </a:spcBef>
            </a:pPr>
            <a:r>
              <a:rPr lang="zh-CN" altLang="en-US" sz="1500" dirty="0">
                <a:solidFill>
                  <a:schemeClr val="bg2">
                    <a:lumMod val="25000"/>
                  </a:schemeClr>
                </a:solidFill>
                <a:latin typeface="仿宋" panose="02010609060101010101" charset="-122"/>
                <a:ea typeface="微软雅黑" panose="020B0503020204020204" charset="-122"/>
                <a:cs typeface="仿宋" panose="02010609060101010101" charset="-122"/>
                <a:sym typeface="Arial" panose="020B0604020202020204" pitchFamily="34" charset="0"/>
              </a:rPr>
              <a:t>了解期刊论文指标变化</a:t>
            </a:r>
            <a:endParaRPr lang="zh-CN" altLang="en-US" sz="1500" dirty="0">
              <a:solidFill>
                <a:schemeClr val="bg2">
                  <a:lumMod val="25000"/>
                </a:schemeClr>
              </a:solidFill>
              <a:latin typeface="仿宋" panose="02010609060101010101" charset="-122"/>
              <a:ea typeface="微软雅黑" panose="020B0503020204020204" charset="-122"/>
              <a:cs typeface="仿宋" panose="02010609060101010101" charset="-122"/>
              <a:sym typeface="Arial" panose="020B0604020202020204" pitchFamily="34" charset="0"/>
            </a:endParaRPr>
          </a:p>
        </p:txBody>
      </p:sp>
      <p:sp>
        <p:nvSpPr>
          <p:cNvPr id="32" name="AutoShape 11"/>
          <p:cNvSpPr/>
          <p:nvPr/>
        </p:nvSpPr>
        <p:spPr bwMode="auto">
          <a:xfrm>
            <a:off x="5162462" y="6001353"/>
            <a:ext cx="3110709" cy="38842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solidFill>
            <a:schemeClr val="accent1">
              <a:alpha val="79999"/>
            </a:schemeClr>
          </a:solidFill>
          <a:ln>
            <a:noFill/>
          </a:ln>
          <a:extLst>
            <a:ext uri="{91240B29-F687-4F45-9708-019B960494DF}">
              <a14:hiddenLine xmlns:a14="http://schemas.microsoft.com/office/drawing/2010/main" w="9525">
                <a:solidFill>
                  <a:srgbClr val="000000"/>
                </a:solidFill>
                <a:round/>
              </a14:hiddenLine>
            </a:ext>
          </a:extLst>
        </p:spPr>
        <p:txBody>
          <a:bodyPr lIns="24108" tIns="24108" rIns="24108" bIns="24108" anchor="ctr"/>
          <a:lstStyle/>
          <a:p>
            <a:pPr algn="ctr"/>
            <a:endParaRPr lang="zh-CN" altLang="en-US" sz="1400" b="1">
              <a:solidFill>
                <a:schemeClr val="bg1"/>
              </a:solidFill>
              <a:latin typeface="仿宋" panose="02010609060101010101" charset="-122"/>
              <a:ea typeface="微软雅黑" panose="020B0503020204020204" charset="-122"/>
              <a:cs typeface="仿宋" panose="02010609060101010101" charset="-122"/>
              <a:sym typeface="Arial" panose="020B0604020202020204" pitchFamily="34" charset="0"/>
            </a:endParaRPr>
          </a:p>
        </p:txBody>
      </p:sp>
      <p:sp>
        <p:nvSpPr>
          <p:cNvPr id="33" name="AutoShape 14"/>
          <p:cNvSpPr/>
          <p:nvPr/>
        </p:nvSpPr>
        <p:spPr bwMode="auto">
          <a:xfrm>
            <a:off x="5392951" y="6092622"/>
            <a:ext cx="2475501" cy="2152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spAutoFit/>
          </a:bodyPr>
          <a:lstStyle/>
          <a:p>
            <a:pPr algn="ctr">
              <a:defRPr/>
            </a:pPr>
            <a:r>
              <a:rPr lang="zh-CN" altLang="en-US" sz="1400" b="1" dirty="0">
                <a:solidFill>
                  <a:schemeClr val="bg1"/>
                </a:solidFill>
                <a:latin typeface="仿宋" panose="02010609060101010101" charset="-122"/>
                <a:ea typeface="微软雅黑" panose="020B0503020204020204" charset="-122"/>
                <a:cs typeface="Lato" charset="0"/>
                <a:sym typeface="Arial" panose="020B0604020202020204" pitchFamily="34" charset="0"/>
              </a:rPr>
              <a:t>期刊（对比）分析</a:t>
            </a:r>
            <a:endParaRPr lang="zh-CN" altLang="en-US" sz="1400" b="1" dirty="0">
              <a:solidFill>
                <a:schemeClr val="bg1"/>
              </a:solidFill>
              <a:latin typeface="仿宋" panose="02010609060101010101" charset="-122"/>
              <a:ea typeface="微软雅黑" panose="020B0503020204020204" charset="-122"/>
              <a:cs typeface="Lato" charset="0"/>
              <a:sym typeface="Arial" panose="020B0604020202020204" pitchFamily="34" charset="0"/>
            </a:endParaRPr>
          </a:p>
        </p:txBody>
      </p:sp>
      <p:sp>
        <p:nvSpPr>
          <p:cNvPr id="35" name="AutoShape 8"/>
          <p:cNvSpPr/>
          <p:nvPr/>
        </p:nvSpPr>
        <p:spPr bwMode="auto">
          <a:xfrm>
            <a:off x="9058377" y="6449513"/>
            <a:ext cx="3111547" cy="2768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20000"/>
              </a:lnSpc>
              <a:spcBef>
                <a:spcPts val="895"/>
              </a:spcBef>
            </a:pPr>
            <a:r>
              <a:rPr lang="zh-CN" altLang="en-US" sz="1500" dirty="0">
                <a:solidFill>
                  <a:schemeClr val="bg2">
                    <a:lumMod val="25000"/>
                  </a:schemeClr>
                </a:solidFill>
                <a:latin typeface="仿宋" panose="02010609060101010101" charset="-122"/>
                <a:ea typeface="微软雅黑" panose="020B0503020204020204" charset="-122"/>
                <a:cs typeface="仿宋" panose="02010609060101010101" charset="-122"/>
                <a:sym typeface="Arial" panose="020B0604020202020204" pitchFamily="34" charset="0"/>
              </a:rPr>
              <a:t>把握省市地区学术发展方向</a:t>
            </a:r>
            <a:endParaRPr lang="zh-CN" altLang="en-US" sz="1500" dirty="0">
              <a:solidFill>
                <a:schemeClr val="bg2">
                  <a:lumMod val="25000"/>
                </a:schemeClr>
              </a:solidFill>
              <a:latin typeface="仿宋" panose="02010609060101010101" charset="-122"/>
              <a:ea typeface="微软雅黑" panose="020B0503020204020204" charset="-122"/>
              <a:cs typeface="仿宋" panose="02010609060101010101" charset="-122"/>
              <a:sym typeface="Arial" panose="020B0604020202020204" pitchFamily="34" charset="0"/>
            </a:endParaRPr>
          </a:p>
        </p:txBody>
      </p:sp>
      <p:sp>
        <p:nvSpPr>
          <p:cNvPr id="36" name="AutoShape 11"/>
          <p:cNvSpPr/>
          <p:nvPr/>
        </p:nvSpPr>
        <p:spPr bwMode="auto">
          <a:xfrm>
            <a:off x="9058378" y="6001353"/>
            <a:ext cx="3110709" cy="38842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solidFill>
            <a:schemeClr val="accent1">
              <a:alpha val="79999"/>
            </a:schemeClr>
          </a:solidFill>
          <a:ln>
            <a:noFill/>
          </a:ln>
          <a:extLst>
            <a:ext uri="{91240B29-F687-4F45-9708-019B960494DF}">
              <a14:hiddenLine xmlns:a14="http://schemas.microsoft.com/office/drawing/2010/main" w="9525">
                <a:solidFill>
                  <a:srgbClr val="000000"/>
                </a:solidFill>
                <a:round/>
              </a14:hiddenLine>
            </a:ext>
          </a:extLst>
        </p:spPr>
        <p:txBody>
          <a:bodyPr lIns="24108" tIns="24108" rIns="24108" bIns="24108" anchor="ctr"/>
          <a:lstStyle/>
          <a:p>
            <a:pPr algn="ctr"/>
            <a:endParaRPr lang="zh-CN" altLang="en-US" sz="1400" b="1">
              <a:solidFill>
                <a:schemeClr val="bg1"/>
              </a:solidFill>
              <a:latin typeface="仿宋" panose="02010609060101010101" charset="-122"/>
              <a:ea typeface="微软雅黑" panose="020B0503020204020204" charset="-122"/>
              <a:cs typeface="仿宋" panose="02010609060101010101" charset="-122"/>
              <a:sym typeface="Arial" panose="020B0604020202020204" pitchFamily="34" charset="0"/>
            </a:endParaRPr>
          </a:p>
        </p:txBody>
      </p:sp>
      <p:sp>
        <p:nvSpPr>
          <p:cNvPr id="37" name="AutoShape 14"/>
          <p:cNvSpPr/>
          <p:nvPr/>
        </p:nvSpPr>
        <p:spPr bwMode="auto">
          <a:xfrm>
            <a:off x="9288867" y="6092622"/>
            <a:ext cx="2475501" cy="2152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spAutoFit/>
          </a:bodyPr>
          <a:lstStyle/>
          <a:p>
            <a:pPr algn="ctr">
              <a:defRPr/>
            </a:pPr>
            <a:r>
              <a:rPr lang="zh-CN" altLang="en-US" sz="1400" b="1" dirty="0">
                <a:solidFill>
                  <a:schemeClr val="bg1"/>
                </a:solidFill>
                <a:latin typeface="仿宋" panose="02010609060101010101" charset="-122"/>
                <a:ea typeface="微软雅黑" panose="020B0503020204020204" charset="-122"/>
                <a:cs typeface="Lato" charset="0"/>
                <a:sym typeface="Arial" panose="020B0604020202020204" pitchFamily="34" charset="0"/>
              </a:rPr>
              <a:t>地区（对比）分析</a:t>
            </a:r>
            <a:endParaRPr lang="zh-CN" altLang="en-US" sz="1400" b="1" dirty="0">
              <a:solidFill>
                <a:schemeClr val="bg1"/>
              </a:solidFill>
              <a:latin typeface="仿宋" panose="02010609060101010101" charset="-122"/>
              <a:ea typeface="微软雅黑" panose="020B0503020204020204" charset="-122"/>
              <a:cs typeface="Lato" charset="0"/>
              <a:sym typeface="Arial" panose="020B0604020202020204" pitchFamily="34" charset="0"/>
            </a:endParaRPr>
          </a:p>
        </p:txBody>
      </p:sp>
      <p:pic>
        <p:nvPicPr>
          <p:cNvPr id="6" name="图片 5"/>
          <p:cNvPicPr>
            <a:picLocks noChangeAspect="1"/>
          </p:cNvPicPr>
          <p:nvPr/>
        </p:nvPicPr>
        <p:blipFill>
          <a:blip r:embed="rId4"/>
          <a:stretch>
            <a:fillRect/>
          </a:stretch>
        </p:blipFill>
        <p:spPr>
          <a:xfrm>
            <a:off x="1168734" y="1225469"/>
            <a:ext cx="3111547" cy="1919837"/>
          </a:xfrm>
          <a:prstGeom prst="rect">
            <a:avLst/>
          </a:prstGeom>
          <a:ln>
            <a:solidFill>
              <a:schemeClr val="bg1">
                <a:lumMod val="95000"/>
              </a:schemeClr>
            </a:solidFill>
          </a:ln>
          <a:effectLst/>
        </p:spPr>
      </p:pic>
      <p:pic>
        <p:nvPicPr>
          <p:cNvPr id="7" name="图片 6"/>
          <p:cNvPicPr>
            <a:picLocks noChangeAspect="1"/>
          </p:cNvPicPr>
          <p:nvPr/>
        </p:nvPicPr>
        <p:blipFill>
          <a:blip r:embed="rId5"/>
          <a:stretch>
            <a:fillRect/>
          </a:stretch>
        </p:blipFill>
        <p:spPr>
          <a:xfrm>
            <a:off x="5134067" y="1225469"/>
            <a:ext cx="3109873" cy="1916522"/>
          </a:xfrm>
          <a:prstGeom prst="rect">
            <a:avLst/>
          </a:prstGeom>
          <a:ln>
            <a:solidFill>
              <a:schemeClr val="bg1">
                <a:lumMod val="95000"/>
              </a:schemeClr>
            </a:solidFill>
          </a:ln>
        </p:spPr>
      </p:pic>
      <p:pic>
        <p:nvPicPr>
          <p:cNvPr id="13" name="图片 12"/>
          <p:cNvPicPr>
            <a:picLocks noChangeAspect="1"/>
          </p:cNvPicPr>
          <p:nvPr/>
        </p:nvPicPr>
        <p:blipFill>
          <a:blip r:embed="rId6"/>
          <a:stretch>
            <a:fillRect/>
          </a:stretch>
        </p:blipFill>
        <p:spPr>
          <a:xfrm>
            <a:off x="5158603" y="4081518"/>
            <a:ext cx="3114568" cy="1916074"/>
          </a:xfrm>
          <a:prstGeom prst="rect">
            <a:avLst/>
          </a:prstGeom>
          <a:ln>
            <a:solidFill>
              <a:schemeClr val="bg1">
                <a:lumMod val="95000"/>
              </a:schemeClr>
            </a:solidFill>
          </a:ln>
        </p:spPr>
      </p:pic>
      <p:pic>
        <p:nvPicPr>
          <p:cNvPr id="40" name="图片 39"/>
          <p:cNvPicPr>
            <a:picLocks noChangeAspect="1"/>
          </p:cNvPicPr>
          <p:nvPr/>
        </p:nvPicPr>
        <p:blipFill>
          <a:blip r:embed="rId7"/>
          <a:stretch>
            <a:fillRect/>
          </a:stretch>
        </p:blipFill>
        <p:spPr>
          <a:xfrm>
            <a:off x="9019663" y="1220351"/>
            <a:ext cx="3107637" cy="1921640"/>
          </a:xfrm>
          <a:prstGeom prst="rect">
            <a:avLst/>
          </a:prstGeom>
          <a:ln>
            <a:solidFill>
              <a:schemeClr val="bg1">
                <a:lumMod val="95000"/>
              </a:schemeClr>
            </a:solidFill>
          </a:ln>
          <a:effectLst/>
        </p:spPr>
      </p:pic>
      <p:pic>
        <p:nvPicPr>
          <p:cNvPr id="41" name="图片 40"/>
          <p:cNvPicPr>
            <a:picLocks noChangeAspect="1"/>
          </p:cNvPicPr>
          <p:nvPr/>
        </p:nvPicPr>
        <p:blipFill>
          <a:blip r:embed="rId8"/>
          <a:stretch>
            <a:fillRect/>
          </a:stretch>
        </p:blipFill>
        <p:spPr>
          <a:xfrm>
            <a:off x="1197965" y="3990077"/>
            <a:ext cx="3106851" cy="1916074"/>
          </a:xfrm>
          <a:prstGeom prst="rect">
            <a:avLst/>
          </a:prstGeom>
          <a:ln>
            <a:solidFill>
              <a:schemeClr val="bg1">
                <a:lumMod val="95000"/>
              </a:schemeClr>
            </a:solidFill>
          </a:ln>
          <a:effectLst/>
        </p:spPr>
      </p:pic>
      <p:pic>
        <p:nvPicPr>
          <p:cNvPr id="18" name="图片 17"/>
          <p:cNvPicPr>
            <a:picLocks noChangeAspect="1"/>
          </p:cNvPicPr>
          <p:nvPr/>
        </p:nvPicPr>
        <p:blipFill>
          <a:blip r:embed="rId9"/>
          <a:stretch>
            <a:fillRect/>
          </a:stretch>
        </p:blipFill>
        <p:spPr>
          <a:xfrm>
            <a:off x="9055046" y="4081517"/>
            <a:ext cx="3101486" cy="1916074"/>
          </a:xfrm>
          <a:prstGeom prst="rect">
            <a:avLst/>
          </a:prstGeom>
          <a:ln>
            <a:solidFill>
              <a:schemeClr val="bg1">
                <a:lumMod val="95000"/>
              </a:schemeClr>
            </a:solidFill>
          </a:ln>
          <a:effectLst/>
        </p:spPr>
      </p:pic>
      <p:sp>
        <p:nvSpPr>
          <p:cNvPr id="22" name="文本框 21"/>
          <p:cNvSpPr txBox="1"/>
          <p:nvPr/>
        </p:nvSpPr>
        <p:spPr>
          <a:xfrm>
            <a:off x="4557395" y="779145"/>
            <a:ext cx="3738880" cy="398780"/>
          </a:xfrm>
          <a:prstGeom prst="rect">
            <a:avLst/>
          </a:prstGeom>
          <a:noFill/>
        </p:spPr>
        <p:txBody>
          <a:bodyPr wrap="none" rtlCol="0" anchor="t">
            <a:spAutoFit/>
          </a:bodyPr>
          <a:lstStyle/>
          <a:p>
            <a:pPr algn="ctr"/>
            <a:r>
              <a:rPr lang="zh-CN" altLang="en-US" sz="20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仿宋" panose="02010609060101010101" charset="-122"/>
                <a:sym typeface="+mn-ea"/>
              </a:rPr>
              <a:t>用数据支撑科研管理与科研决策</a:t>
            </a:r>
            <a:endParaRPr lang="zh-CN" altLang="en-US" sz="20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仿宋" panose="02010609060101010101" charset="-122"/>
              <a:sym typeface="+mn-ea"/>
            </a:endParaRPr>
          </a:p>
        </p:txBody>
      </p:sp>
      <p:sp>
        <p:nvSpPr>
          <p:cNvPr id="23" name="文本框 22"/>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sp>
        <p:nvSpPr>
          <p:cNvPr id="135" name="五边形 134"/>
          <p:cNvSpPr/>
          <p:nvPr>
            <p:custDataLst>
              <p:tags r:id="rId10"/>
            </p:custDataLst>
          </p:nvPr>
        </p:nvSpPr>
        <p:spPr>
          <a:xfrm>
            <a:off x="115995" y="779100"/>
            <a:ext cx="1340531" cy="432880"/>
          </a:xfrm>
          <a:prstGeom prst="homePlate">
            <a:avLst/>
          </a:prstGeom>
          <a:solidFill>
            <a:srgbClr val="92D050"/>
          </a:solidFill>
          <a:ln>
            <a:solidFill>
              <a:srgbClr val="0070C0"/>
            </a:solid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万方分析</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pic>
        <p:nvPicPr>
          <p:cNvPr id="83" name="图片 82"/>
          <p:cNvPicPr>
            <a:picLocks noChangeAspect="1"/>
          </p:cNvPicPr>
          <p:nvPr/>
        </p:nvPicPr>
        <p:blipFill rotWithShape="1">
          <a:blip r:embed="rId4">
            <a:extLst>
              <a:ext uri="{28A0092B-C50C-407E-A947-70E740481C1C}">
                <a14:useLocalDpi xmlns:a14="http://schemas.microsoft.com/office/drawing/2010/main" val="0"/>
              </a:ext>
            </a:extLst>
          </a:blip>
          <a:srcRect r="1197"/>
          <a:stretch>
            <a:fillRect/>
          </a:stretch>
        </p:blipFill>
        <p:spPr>
          <a:xfrm>
            <a:off x="1608455" y="1139190"/>
            <a:ext cx="5500370" cy="4994275"/>
          </a:xfrm>
          <a:prstGeom prst="rect">
            <a:avLst/>
          </a:prstGeom>
          <a:effectLst>
            <a:outerShdw blurRad="50800" dist="38100" algn="l" rotWithShape="0">
              <a:prstClr val="black">
                <a:alpha val="40000"/>
              </a:prstClr>
            </a:outerShdw>
          </a:effectLst>
        </p:spPr>
      </p:pic>
      <p:pic>
        <p:nvPicPr>
          <p:cNvPr id="84" name="图片 83"/>
          <p:cNvPicPr>
            <a:picLocks noChangeAspect="1"/>
          </p:cNvPicPr>
          <p:nvPr/>
        </p:nvPicPr>
        <p:blipFill>
          <a:blip r:embed="rId5"/>
          <a:stretch>
            <a:fillRect/>
          </a:stretch>
        </p:blipFill>
        <p:spPr>
          <a:xfrm>
            <a:off x="7257319" y="831427"/>
            <a:ext cx="4892435" cy="2399151"/>
          </a:xfrm>
          <a:prstGeom prst="rect">
            <a:avLst/>
          </a:prstGeom>
          <a:effectLst>
            <a:outerShdw blurRad="50800" dist="38100" algn="l" rotWithShape="0">
              <a:prstClr val="black">
                <a:alpha val="40000"/>
              </a:prstClr>
            </a:outerShdw>
          </a:effectLst>
        </p:spPr>
      </p:pic>
      <p:sp>
        <p:nvSpPr>
          <p:cNvPr id="85" name="Rectangle 13"/>
          <p:cNvSpPr>
            <a:spLocks noChangeArrowheads="1"/>
          </p:cNvSpPr>
          <p:nvPr/>
        </p:nvSpPr>
        <p:spPr bwMode="auto">
          <a:xfrm>
            <a:off x="5149215" y="1382395"/>
            <a:ext cx="1936750" cy="782320"/>
          </a:xfrm>
          <a:prstGeom prst="rect">
            <a:avLst/>
          </a:prstGeom>
          <a:solidFill>
            <a:srgbClr val="F6F6C0"/>
          </a:solidFill>
          <a:ln w="0">
            <a:solidFill>
              <a:schemeClr val="bg1"/>
            </a:solidFill>
            <a:miter lim="800000"/>
          </a:ln>
        </p:spPr>
        <p:txBody>
          <a:bodyPr lIns="64290" rIns="64290"/>
          <a:lstStyle>
            <a:lvl1pPr>
              <a:defRPr sz="1700">
                <a:solidFill>
                  <a:schemeClr val="bg2"/>
                </a:solidFill>
                <a:latin typeface="Arial" panose="020B0604020202020204" pitchFamily="34" charset="0"/>
              </a:defRPr>
            </a:lvl1pPr>
            <a:lvl2pPr marL="742950" indent="-285750">
              <a:defRPr sz="1700">
                <a:solidFill>
                  <a:schemeClr val="bg2"/>
                </a:solidFill>
                <a:latin typeface="Arial" panose="020B0604020202020204" pitchFamily="34" charset="0"/>
              </a:defRPr>
            </a:lvl2pPr>
            <a:lvl3pPr marL="1143000" indent="-228600">
              <a:defRPr sz="1700">
                <a:solidFill>
                  <a:schemeClr val="bg2"/>
                </a:solidFill>
                <a:latin typeface="Arial" panose="020B0604020202020204" pitchFamily="34" charset="0"/>
              </a:defRPr>
            </a:lvl3pPr>
            <a:lvl4pPr marL="1600200" indent="-228600">
              <a:defRPr sz="1700">
                <a:solidFill>
                  <a:schemeClr val="bg2"/>
                </a:solidFill>
                <a:latin typeface="Arial" panose="020B0604020202020204" pitchFamily="34" charset="0"/>
              </a:defRPr>
            </a:lvl4pPr>
            <a:lvl5pPr marL="2057400" indent="-228600">
              <a:defRPr sz="1700">
                <a:solidFill>
                  <a:schemeClr val="bg2"/>
                </a:solidFill>
                <a:latin typeface="Arial" panose="020B0604020202020204" pitchFamily="34" charset="0"/>
              </a:defRPr>
            </a:lvl5pPr>
            <a:lvl6pPr marL="2514600" indent="-228600" algn="ctr" eaLnBrk="0" fontAlgn="base" hangingPunct="0">
              <a:spcBef>
                <a:spcPct val="50000"/>
              </a:spcBef>
              <a:spcAft>
                <a:spcPct val="0"/>
              </a:spcAft>
              <a:defRPr sz="1700">
                <a:solidFill>
                  <a:schemeClr val="bg2"/>
                </a:solidFill>
                <a:latin typeface="Arial" panose="020B0604020202020204" pitchFamily="34" charset="0"/>
              </a:defRPr>
            </a:lvl6pPr>
            <a:lvl7pPr marL="2971800" indent="-228600" algn="ctr" eaLnBrk="0" fontAlgn="base" hangingPunct="0">
              <a:spcBef>
                <a:spcPct val="50000"/>
              </a:spcBef>
              <a:spcAft>
                <a:spcPct val="0"/>
              </a:spcAft>
              <a:defRPr sz="1700">
                <a:solidFill>
                  <a:schemeClr val="bg2"/>
                </a:solidFill>
                <a:latin typeface="Arial" panose="020B0604020202020204" pitchFamily="34" charset="0"/>
              </a:defRPr>
            </a:lvl7pPr>
            <a:lvl8pPr marL="3429000" indent="-228600" algn="ctr" eaLnBrk="0" fontAlgn="base" hangingPunct="0">
              <a:spcBef>
                <a:spcPct val="50000"/>
              </a:spcBef>
              <a:spcAft>
                <a:spcPct val="0"/>
              </a:spcAft>
              <a:defRPr sz="1700">
                <a:solidFill>
                  <a:schemeClr val="bg2"/>
                </a:solidFill>
                <a:latin typeface="Arial" panose="020B0604020202020204" pitchFamily="34" charset="0"/>
              </a:defRPr>
            </a:lvl8pPr>
            <a:lvl9pPr marL="3886200" indent="-228600" algn="ctr" eaLnBrk="0" fontAlgn="base" hangingPunct="0">
              <a:spcBef>
                <a:spcPct val="50000"/>
              </a:spcBef>
              <a:spcAft>
                <a:spcPct val="0"/>
              </a:spcAft>
              <a:defRPr sz="1700">
                <a:solidFill>
                  <a:schemeClr val="bg2"/>
                </a:solidFill>
                <a:latin typeface="Arial" panose="020B0604020202020204" pitchFamily="34" charset="0"/>
              </a:defRPr>
            </a:lvl9pPr>
          </a:lstStyle>
          <a:p>
            <a:pPr>
              <a:spcBef>
                <a:spcPct val="0"/>
              </a:spcBef>
              <a:buClr>
                <a:schemeClr val="tx1"/>
              </a:buClr>
            </a:pPr>
            <a:r>
              <a:rPr lang="zh-CN" altLang="en-US" sz="1475" b="1" dirty="0">
                <a:solidFill>
                  <a:schemeClr val="tx1"/>
                </a:solidFill>
                <a:latin typeface="微软雅黑" panose="020B0503020204020204" charset="-122"/>
                <a:ea typeface="微软雅黑" panose="020B0503020204020204" charset="-122"/>
                <a:cs typeface="仿宋" panose="02010609060101010101" charset="-122"/>
              </a:rPr>
              <a:t>期刊及对比分析检索输入框，及报告一键导出</a:t>
            </a:r>
            <a:endParaRPr lang="zh-CN" altLang="en-US" sz="1475" b="1" dirty="0">
              <a:solidFill>
                <a:schemeClr val="tx1"/>
              </a:solidFill>
              <a:latin typeface="微软雅黑" panose="020B0503020204020204" charset="-122"/>
              <a:ea typeface="微软雅黑" panose="020B0503020204020204" charset="-122"/>
              <a:cs typeface="仿宋" panose="02010609060101010101" charset="-122"/>
            </a:endParaRPr>
          </a:p>
        </p:txBody>
      </p:sp>
      <p:sp>
        <p:nvSpPr>
          <p:cNvPr id="86" name="Rectangle 13"/>
          <p:cNvSpPr>
            <a:spLocks noChangeArrowheads="1"/>
          </p:cNvSpPr>
          <p:nvPr/>
        </p:nvSpPr>
        <p:spPr bwMode="auto">
          <a:xfrm>
            <a:off x="5149215" y="2903855"/>
            <a:ext cx="1936750" cy="805180"/>
          </a:xfrm>
          <a:prstGeom prst="rect">
            <a:avLst/>
          </a:prstGeom>
          <a:solidFill>
            <a:srgbClr val="F6F6C0"/>
          </a:solidFill>
          <a:ln w="0">
            <a:solidFill>
              <a:schemeClr val="bg1"/>
            </a:solidFill>
            <a:miter lim="800000"/>
          </a:ln>
        </p:spPr>
        <p:txBody>
          <a:bodyPr lIns="64290" rIns="64290"/>
          <a:lstStyle>
            <a:lvl1pPr>
              <a:defRPr sz="1700">
                <a:solidFill>
                  <a:schemeClr val="bg2"/>
                </a:solidFill>
                <a:latin typeface="Arial" panose="020B0604020202020204" pitchFamily="34" charset="0"/>
              </a:defRPr>
            </a:lvl1pPr>
            <a:lvl2pPr marL="742950" indent="-285750">
              <a:defRPr sz="1700">
                <a:solidFill>
                  <a:schemeClr val="bg2"/>
                </a:solidFill>
                <a:latin typeface="Arial" panose="020B0604020202020204" pitchFamily="34" charset="0"/>
              </a:defRPr>
            </a:lvl2pPr>
            <a:lvl3pPr marL="1143000" indent="-228600">
              <a:defRPr sz="1700">
                <a:solidFill>
                  <a:schemeClr val="bg2"/>
                </a:solidFill>
                <a:latin typeface="Arial" panose="020B0604020202020204" pitchFamily="34" charset="0"/>
              </a:defRPr>
            </a:lvl3pPr>
            <a:lvl4pPr marL="1600200" indent="-228600">
              <a:defRPr sz="1700">
                <a:solidFill>
                  <a:schemeClr val="bg2"/>
                </a:solidFill>
                <a:latin typeface="Arial" panose="020B0604020202020204" pitchFamily="34" charset="0"/>
              </a:defRPr>
            </a:lvl4pPr>
            <a:lvl5pPr marL="2057400" indent="-228600">
              <a:defRPr sz="1700">
                <a:solidFill>
                  <a:schemeClr val="bg2"/>
                </a:solidFill>
                <a:latin typeface="Arial" panose="020B0604020202020204" pitchFamily="34" charset="0"/>
              </a:defRPr>
            </a:lvl5pPr>
            <a:lvl6pPr marL="2514600" indent="-228600" algn="ctr" eaLnBrk="0" fontAlgn="base" hangingPunct="0">
              <a:spcBef>
                <a:spcPct val="50000"/>
              </a:spcBef>
              <a:spcAft>
                <a:spcPct val="0"/>
              </a:spcAft>
              <a:defRPr sz="1700">
                <a:solidFill>
                  <a:schemeClr val="bg2"/>
                </a:solidFill>
                <a:latin typeface="Arial" panose="020B0604020202020204" pitchFamily="34" charset="0"/>
              </a:defRPr>
            </a:lvl6pPr>
            <a:lvl7pPr marL="2971800" indent="-228600" algn="ctr" eaLnBrk="0" fontAlgn="base" hangingPunct="0">
              <a:spcBef>
                <a:spcPct val="50000"/>
              </a:spcBef>
              <a:spcAft>
                <a:spcPct val="0"/>
              </a:spcAft>
              <a:defRPr sz="1700">
                <a:solidFill>
                  <a:schemeClr val="bg2"/>
                </a:solidFill>
                <a:latin typeface="Arial" panose="020B0604020202020204" pitchFamily="34" charset="0"/>
              </a:defRPr>
            </a:lvl7pPr>
            <a:lvl8pPr marL="3429000" indent="-228600" algn="ctr" eaLnBrk="0" fontAlgn="base" hangingPunct="0">
              <a:spcBef>
                <a:spcPct val="50000"/>
              </a:spcBef>
              <a:spcAft>
                <a:spcPct val="0"/>
              </a:spcAft>
              <a:defRPr sz="1700">
                <a:solidFill>
                  <a:schemeClr val="bg2"/>
                </a:solidFill>
                <a:latin typeface="Arial" panose="020B0604020202020204" pitchFamily="34" charset="0"/>
              </a:defRPr>
            </a:lvl8pPr>
            <a:lvl9pPr marL="3886200" indent="-228600" algn="ctr" eaLnBrk="0" fontAlgn="base" hangingPunct="0">
              <a:spcBef>
                <a:spcPct val="50000"/>
              </a:spcBef>
              <a:spcAft>
                <a:spcPct val="0"/>
              </a:spcAft>
              <a:defRPr sz="1700">
                <a:solidFill>
                  <a:schemeClr val="bg2"/>
                </a:solidFill>
                <a:latin typeface="Arial" panose="020B0604020202020204" pitchFamily="34" charset="0"/>
              </a:defRPr>
            </a:lvl9pPr>
          </a:lstStyle>
          <a:p>
            <a:pPr>
              <a:spcBef>
                <a:spcPct val="0"/>
              </a:spcBef>
              <a:buClr>
                <a:schemeClr val="tx1"/>
              </a:buClr>
            </a:pPr>
            <a:r>
              <a:rPr lang="zh-CN" altLang="en-US" sz="1475" b="1" dirty="0">
                <a:solidFill>
                  <a:schemeClr val="tx1"/>
                </a:solidFill>
                <a:latin typeface="微软雅黑" panose="020B0503020204020204" charset="-122"/>
                <a:ea typeface="微软雅黑" panose="020B0503020204020204" charset="-122"/>
                <a:cs typeface="仿宋" panose="02010609060101010101" charset="-122"/>
              </a:rPr>
              <a:t>核心指标展示区，包含学术产出、期刊影响、科研力量</a:t>
            </a:r>
            <a:endParaRPr lang="zh-CN" altLang="en-US" sz="1475" b="1" dirty="0">
              <a:solidFill>
                <a:schemeClr val="tx1"/>
              </a:solidFill>
              <a:latin typeface="微软雅黑" panose="020B0503020204020204" charset="-122"/>
              <a:ea typeface="微软雅黑" panose="020B0503020204020204" charset="-122"/>
              <a:cs typeface="仿宋" panose="02010609060101010101" charset="-122"/>
            </a:endParaRPr>
          </a:p>
        </p:txBody>
      </p:sp>
      <p:sp>
        <p:nvSpPr>
          <p:cNvPr id="87" name="Rectangle 13"/>
          <p:cNvSpPr>
            <a:spLocks noChangeArrowheads="1"/>
          </p:cNvSpPr>
          <p:nvPr/>
        </p:nvSpPr>
        <p:spPr bwMode="auto">
          <a:xfrm>
            <a:off x="5127625" y="5365115"/>
            <a:ext cx="1936750" cy="768350"/>
          </a:xfrm>
          <a:prstGeom prst="rect">
            <a:avLst/>
          </a:prstGeom>
          <a:solidFill>
            <a:srgbClr val="F6F6C0"/>
          </a:solidFill>
          <a:ln w="0">
            <a:solidFill>
              <a:schemeClr val="bg1"/>
            </a:solidFill>
            <a:miter lim="800000"/>
          </a:ln>
          <a:effectLst/>
        </p:spPr>
        <p:txBody>
          <a:bodyPr lIns="64290" rIns="64290"/>
          <a:lstStyle>
            <a:lvl1pPr>
              <a:defRPr sz="1700">
                <a:solidFill>
                  <a:schemeClr val="bg2"/>
                </a:solidFill>
                <a:latin typeface="Arial" panose="020B0604020202020204" pitchFamily="34" charset="0"/>
              </a:defRPr>
            </a:lvl1pPr>
            <a:lvl2pPr marL="742950" indent="-285750">
              <a:defRPr sz="1700">
                <a:solidFill>
                  <a:schemeClr val="bg2"/>
                </a:solidFill>
                <a:latin typeface="Arial" panose="020B0604020202020204" pitchFamily="34" charset="0"/>
              </a:defRPr>
            </a:lvl2pPr>
            <a:lvl3pPr marL="1143000" indent="-228600">
              <a:defRPr sz="1700">
                <a:solidFill>
                  <a:schemeClr val="bg2"/>
                </a:solidFill>
                <a:latin typeface="Arial" panose="020B0604020202020204" pitchFamily="34" charset="0"/>
              </a:defRPr>
            </a:lvl3pPr>
            <a:lvl4pPr marL="1600200" indent="-228600">
              <a:defRPr sz="1700">
                <a:solidFill>
                  <a:schemeClr val="bg2"/>
                </a:solidFill>
                <a:latin typeface="Arial" panose="020B0604020202020204" pitchFamily="34" charset="0"/>
              </a:defRPr>
            </a:lvl4pPr>
            <a:lvl5pPr marL="2057400" indent="-228600">
              <a:defRPr sz="1700">
                <a:solidFill>
                  <a:schemeClr val="bg2"/>
                </a:solidFill>
                <a:latin typeface="Arial" panose="020B0604020202020204" pitchFamily="34" charset="0"/>
              </a:defRPr>
            </a:lvl5pPr>
            <a:lvl6pPr marL="2514600" indent="-228600" algn="ctr" eaLnBrk="0" fontAlgn="base" hangingPunct="0">
              <a:spcBef>
                <a:spcPct val="50000"/>
              </a:spcBef>
              <a:spcAft>
                <a:spcPct val="0"/>
              </a:spcAft>
              <a:defRPr sz="1700">
                <a:solidFill>
                  <a:schemeClr val="bg2"/>
                </a:solidFill>
                <a:latin typeface="Arial" panose="020B0604020202020204" pitchFamily="34" charset="0"/>
              </a:defRPr>
            </a:lvl6pPr>
            <a:lvl7pPr marL="2971800" indent="-228600" algn="ctr" eaLnBrk="0" fontAlgn="base" hangingPunct="0">
              <a:spcBef>
                <a:spcPct val="50000"/>
              </a:spcBef>
              <a:spcAft>
                <a:spcPct val="0"/>
              </a:spcAft>
              <a:defRPr sz="1700">
                <a:solidFill>
                  <a:schemeClr val="bg2"/>
                </a:solidFill>
                <a:latin typeface="Arial" panose="020B0604020202020204" pitchFamily="34" charset="0"/>
              </a:defRPr>
            </a:lvl7pPr>
            <a:lvl8pPr marL="3429000" indent="-228600" algn="ctr" eaLnBrk="0" fontAlgn="base" hangingPunct="0">
              <a:spcBef>
                <a:spcPct val="50000"/>
              </a:spcBef>
              <a:spcAft>
                <a:spcPct val="0"/>
              </a:spcAft>
              <a:defRPr sz="1700">
                <a:solidFill>
                  <a:schemeClr val="bg2"/>
                </a:solidFill>
                <a:latin typeface="Arial" panose="020B0604020202020204" pitchFamily="34" charset="0"/>
              </a:defRPr>
            </a:lvl8pPr>
            <a:lvl9pPr marL="3886200" indent="-228600" algn="ctr" eaLnBrk="0" fontAlgn="base" hangingPunct="0">
              <a:spcBef>
                <a:spcPct val="50000"/>
              </a:spcBef>
              <a:spcAft>
                <a:spcPct val="0"/>
              </a:spcAft>
              <a:defRPr sz="1700">
                <a:solidFill>
                  <a:schemeClr val="bg2"/>
                </a:solidFill>
                <a:latin typeface="Arial" panose="020B0604020202020204" pitchFamily="34" charset="0"/>
              </a:defRPr>
            </a:lvl9pPr>
          </a:lstStyle>
          <a:p>
            <a:pPr>
              <a:spcBef>
                <a:spcPct val="0"/>
              </a:spcBef>
              <a:buClr>
                <a:schemeClr val="tx1"/>
              </a:buClr>
            </a:pPr>
            <a:r>
              <a:rPr lang="zh-CN" altLang="en-US" sz="1475" b="1" dirty="0">
                <a:solidFill>
                  <a:schemeClr val="tx1"/>
                </a:solidFill>
                <a:latin typeface="微软雅黑" panose="020B0503020204020204" charset="-122"/>
                <a:ea typeface="微软雅黑" panose="020B0503020204020204" charset="-122"/>
                <a:cs typeface="仿宋" panose="02010609060101010101" charset="-122"/>
              </a:rPr>
              <a:t>多维度指标分析展示控制台，提供可视化分析图及数据表</a:t>
            </a:r>
            <a:endParaRPr lang="zh-CN" altLang="en-US" sz="1475" b="1" dirty="0">
              <a:solidFill>
                <a:schemeClr val="tx1"/>
              </a:solidFill>
              <a:latin typeface="微软雅黑" panose="020B0503020204020204" charset="-122"/>
              <a:ea typeface="微软雅黑" panose="020B0503020204020204" charset="-122"/>
              <a:cs typeface="仿宋" panose="02010609060101010101" charset="-122"/>
            </a:endParaRPr>
          </a:p>
        </p:txBody>
      </p:sp>
      <p:sp>
        <p:nvSpPr>
          <p:cNvPr id="88" name="Rectangle 13"/>
          <p:cNvSpPr>
            <a:spLocks noChangeArrowheads="1"/>
          </p:cNvSpPr>
          <p:nvPr/>
        </p:nvSpPr>
        <p:spPr bwMode="auto">
          <a:xfrm>
            <a:off x="9439476" y="2709996"/>
            <a:ext cx="2710647" cy="536457"/>
          </a:xfrm>
          <a:prstGeom prst="rect">
            <a:avLst/>
          </a:prstGeom>
          <a:solidFill>
            <a:srgbClr val="F6F6C0"/>
          </a:solidFill>
          <a:ln w="0">
            <a:solidFill>
              <a:schemeClr val="bg1"/>
            </a:solidFill>
            <a:miter lim="800000"/>
          </a:ln>
        </p:spPr>
        <p:txBody>
          <a:bodyPr lIns="64290" rIns="64290"/>
          <a:lstStyle>
            <a:lvl1pPr>
              <a:defRPr sz="1700">
                <a:solidFill>
                  <a:schemeClr val="bg2"/>
                </a:solidFill>
                <a:latin typeface="Arial" panose="020B0604020202020204" pitchFamily="34" charset="0"/>
              </a:defRPr>
            </a:lvl1pPr>
            <a:lvl2pPr marL="742950" indent="-285750">
              <a:defRPr sz="1700">
                <a:solidFill>
                  <a:schemeClr val="bg2"/>
                </a:solidFill>
                <a:latin typeface="Arial" panose="020B0604020202020204" pitchFamily="34" charset="0"/>
              </a:defRPr>
            </a:lvl2pPr>
            <a:lvl3pPr marL="1143000" indent="-228600">
              <a:defRPr sz="1700">
                <a:solidFill>
                  <a:schemeClr val="bg2"/>
                </a:solidFill>
                <a:latin typeface="Arial" panose="020B0604020202020204" pitchFamily="34" charset="0"/>
              </a:defRPr>
            </a:lvl3pPr>
            <a:lvl4pPr marL="1600200" indent="-228600">
              <a:defRPr sz="1700">
                <a:solidFill>
                  <a:schemeClr val="bg2"/>
                </a:solidFill>
                <a:latin typeface="Arial" panose="020B0604020202020204" pitchFamily="34" charset="0"/>
              </a:defRPr>
            </a:lvl4pPr>
            <a:lvl5pPr marL="2057400" indent="-228600">
              <a:defRPr sz="1700">
                <a:solidFill>
                  <a:schemeClr val="bg2"/>
                </a:solidFill>
                <a:latin typeface="Arial" panose="020B0604020202020204" pitchFamily="34" charset="0"/>
              </a:defRPr>
            </a:lvl5pPr>
            <a:lvl6pPr marL="2514600" indent="-228600" algn="ctr" eaLnBrk="0" fontAlgn="base" hangingPunct="0">
              <a:spcBef>
                <a:spcPct val="50000"/>
              </a:spcBef>
              <a:spcAft>
                <a:spcPct val="0"/>
              </a:spcAft>
              <a:defRPr sz="1700">
                <a:solidFill>
                  <a:schemeClr val="bg2"/>
                </a:solidFill>
                <a:latin typeface="Arial" panose="020B0604020202020204" pitchFamily="34" charset="0"/>
              </a:defRPr>
            </a:lvl6pPr>
            <a:lvl7pPr marL="2971800" indent="-228600" algn="ctr" eaLnBrk="0" fontAlgn="base" hangingPunct="0">
              <a:spcBef>
                <a:spcPct val="50000"/>
              </a:spcBef>
              <a:spcAft>
                <a:spcPct val="0"/>
              </a:spcAft>
              <a:defRPr sz="1700">
                <a:solidFill>
                  <a:schemeClr val="bg2"/>
                </a:solidFill>
                <a:latin typeface="Arial" panose="020B0604020202020204" pitchFamily="34" charset="0"/>
              </a:defRPr>
            </a:lvl7pPr>
            <a:lvl8pPr marL="3429000" indent="-228600" algn="ctr" eaLnBrk="0" fontAlgn="base" hangingPunct="0">
              <a:spcBef>
                <a:spcPct val="50000"/>
              </a:spcBef>
              <a:spcAft>
                <a:spcPct val="0"/>
              </a:spcAft>
              <a:defRPr sz="1700">
                <a:solidFill>
                  <a:schemeClr val="bg2"/>
                </a:solidFill>
                <a:latin typeface="Arial" panose="020B0604020202020204" pitchFamily="34" charset="0"/>
              </a:defRPr>
            </a:lvl8pPr>
            <a:lvl9pPr marL="3886200" indent="-228600" algn="ctr" eaLnBrk="0" fontAlgn="base" hangingPunct="0">
              <a:spcBef>
                <a:spcPct val="50000"/>
              </a:spcBef>
              <a:spcAft>
                <a:spcPct val="0"/>
              </a:spcAft>
              <a:defRPr sz="1700">
                <a:solidFill>
                  <a:schemeClr val="bg2"/>
                </a:solidFill>
                <a:latin typeface="Arial" panose="020B0604020202020204" pitchFamily="34" charset="0"/>
              </a:defRPr>
            </a:lvl9pPr>
          </a:lstStyle>
          <a:p>
            <a:pPr>
              <a:spcBef>
                <a:spcPct val="0"/>
              </a:spcBef>
              <a:buClr>
                <a:schemeClr val="tx1"/>
              </a:buClr>
            </a:pPr>
            <a:r>
              <a:rPr lang="zh-CN" altLang="en-US" sz="1475" b="1" dirty="0">
                <a:solidFill>
                  <a:schemeClr val="tx1"/>
                </a:solidFill>
                <a:latin typeface="微软雅黑" panose="020B0503020204020204" charset="-122"/>
                <a:ea typeface="微软雅黑" panose="020B0503020204020204" charset="-122"/>
                <a:cs typeface="仿宋" panose="02010609060101010101" charset="-122"/>
              </a:rPr>
              <a:t>智能文献推荐展示区，推荐相关的热门、高被引、最新文献</a:t>
            </a:r>
            <a:endParaRPr lang="zh-CN" altLang="en-US" sz="1475" b="1" dirty="0">
              <a:solidFill>
                <a:schemeClr val="tx1"/>
              </a:solidFill>
              <a:latin typeface="微软雅黑" panose="020B0503020204020204" charset="-122"/>
              <a:ea typeface="微软雅黑" panose="020B0503020204020204" charset="-122"/>
              <a:cs typeface="仿宋" panose="02010609060101010101" charset="-122"/>
            </a:endParaRPr>
          </a:p>
        </p:txBody>
      </p:sp>
      <p:pic>
        <p:nvPicPr>
          <p:cNvPr id="6" name="图片 5"/>
          <p:cNvPicPr>
            <a:picLocks noChangeAspect="1"/>
          </p:cNvPicPr>
          <p:nvPr/>
        </p:nvPicPr>
        <p:blipFill>
          <a:blip r:embed="rId6"/>
          <a:stretch>
            <a:fillRect/>
          </a:stretch>
        </p:blipFill>
        <p:spPr>
          <a:xfrm>
            <a:off x="7240885" y="3302427"/>
            <a:ext cx="4903234" cy="3035334"/>
          </a:xfrm>
          <a:prstGeom prst="rect">
            <a:avLst/>
          </a:prstGeom>
          <a:effectLst>
            <a:outerShdw blurRad="50800" dist="38100" algn="l" rotWithShape="0">
              <a:prstClr val="black">
                <a:alpha val="40000"/>
              </a:prstClr>
            </a:outerShdw>
          </a:effectLst>
        </p:spPr>
      </p:pic>
      <p:sp>
        <p:nvSpPr>
          <p:cNvPr id="89" name="Rectangle 13"/>
          <p:cNvSpPr>
            <a:spLocks noChangeArrowheads="1"/>
          </p:cNvSpPr>
          <p:nvPr/>
        </p:nvSpPr>
        <p:spPr bwMode="auto">
          <a:xfrm>
            <a:off x="9439107" y="5801304"/>
            <a:ext cx="2710647" cy="536457"/>
          </a:xfrm>
          <a:prstGeom prst="rect">
            <a:avLst/>
          </a:prstGeom>
          <a:solidFill>
            <a:srgbClr val="F6F6C0"/>
          </a:solidFill>
          <a:ln w="0">
            <a:solidFill>
              <a:schemeClr val="bg1"/>
            </a:solidFill>
            <a:miter lim="800000"/>
          </a:ln>
        </p:spPr>
        <p:txBody>
          <a:bodyPr lIns="64290" rIns="64290"/>
          <a:lstStyle>
            <a:lvl1pPr>
              <a:defRPr sz="1700">
                <a:solidFill>
                  <a:schemeClr val="bg2"/>
                </a:solidFill>
                <a:latin typeface="Arial" panose="020B0604020202020204" pitchFamily="34" charset="0"/>
              </a:defRPr>
            </a:lvl1pPr>
            <a:lvl2pPr marL="742950" indent="-285750">
              <a:defRPr sz="1700">
                <a:solidFill>
                  <a:schemeClr val="bg2"/>
                </a:solidFill>
                <a:latin typeface="Arial" panose="020B0604020202020204" pitchFamily="34" charset="0"/>
              </a:defRPr>
            </a:lvl2pPr>
            <a:lvl3pPr marL="1143000" indent="-228600">
              <a:defRPr sz="1700">
                <a:solidFill>
                  <a:schemeClr val="bg2"/>
                </a:solidFill>
                <a:latin typeface="Arial" panose="020B0604020202020204" pitchFamily="34" charset="0"/>
              </a:defRPr>
            </a:lvl3pPr>
            <a:lvl4pPr marL="1600200" indent="-228600">
              <a:defRPr sz="1700">
                <a:solidFill>
                  <a:schemeClr val="bg2"/>
                </a:solidFill>
                <a:latin typeface="Arial" panose="020B0604020202020204" pitchFamily="34" charset="0"/>
              </a:defRPr>
            </a:lvl4pPr>
            <a:lvl5pPr marL="2057400" indent="-228600">
              <a:defRPr sz="1700">
                <a:solidFill>
                  <a:schemeClr val="bg2"/>
                </a:solidFill>
                <a:latin typeface="Arial" panose="020B0604020202020204" pitchFamily="34" charset="0"/>
              </a:defRPr>
            </a:lvl5pPr>
            <a:lvl6pPr marL="2514600" indent="-228600" algn="ctr" eaLnBrk="0" fontAlgn="base" hangingPunct="0">
              <a:spcBef>
                <a:spcPct val="50000"/>
              </a:spcBef>
              <a:spcAft>
                <a:spcPct val="0"/>
              </a:spcAft>
              <a:defRPr sz="1700">
                <a:solidFill>
                  <a:schemeClr val="bg2"/>
                </a:solidFill>
                <a:latin typeface="Arial" panose="020B0604020202020204" pitchFamily="34" charset="0"/>
              </a:defRPr>
            </a:lvl6pPr>
            <a:lvl7pPr marL="2971800" indent="-228600" algn="ctr" eaLnBrk="0" fontAlgn="base" hangingPunct="0">
              <a:spcBef>
                <a:spcPct val="50000"/>
              </a:spcBef>
              <a:spcAft>
                <a:spcPct val="0"/>
              </a:spcAft>
              <a:defRPr sz="1700">
                <a:solidFill>
                  <a:schemeClr val="bg2"/>
                </a:solidFill>
                <a:latin typeface="Arial" panose="020B0604020202020204" pitchFamily="34" charset="0"/>
              </a:defRPr>
            </a:lvl7pPr>
            <a:lvl8pPr marL="3429000" indent="-228600" algn="ctr" eaLnBrk="0" fontAlgn="base" hangingPunct="0">
              <a:spcBef>
                <a:spcPct val="50000"/>
              </a:spcBef>
              <a:spcAft>
                <a:spcPct val="0"/>
              </a:spcAft>
              <a:defRPr sz="1700">
                <a:solidFill>
                  <a:schemeClr val="bg2"/>
                </a:solidFill>
                <a:latin typeface="Arial" panose="020B0604020202020204" pitchFamily="34" charset="0"/>
              </a:defRPr>
            </a:lvl8pPr>
            <a:lvl9pPr marL="3886200" indent="-228600" algn="ctr" eaLnBrk="0" fontAlgn="base" hangingPunct="0">
              <a:spcBef>
                <a:spcPct val="50000"/>
              </a:spcBef>
              <a:spcAft>
                <a:spcPct val="0"/>
              </a:spcAft>
              <a:defRPr sz="1700">
                <a:solidFill>
                  <a:schemeClr val="bg2"/>
                </a:solidFill>
                <a:latin typeface="Arial" panose="020B0604020202020204" pitchFamily="34" charset="0"/>
              </a:defRPr>
            </a:lvl9pPr>
          </a:lstStyle>
          <a:p>
            <a:pPr>
              <a:spcBef>
                <a:spcPct val="0"/>
              </a:spcBef>
              <a:buClr>
                <a:schemeClr val="tx1"/>
              </a:buClr>
            </a:pPr>
            <a:r>
              <a:rPr lang="zh-CN" altLang="en-US" sz="1475" b="1" dirty="0">
                <a:solidFill>
                  <a:schemeClr val="tx1"/>
                </a:solidFill>
                <a:latin typeface="微软雅黑" panose="020B0503020204020204" charset="-122"/>
                <a:ea typeface="微软雅黑" panose="020B0503020204020204" charset="-122"/>
                <a:cs typeface="仿宋" panose="02010609060101010101" charset="-122"/>
              </a:rPr>
              <a:t>分析记录展示区，保留用户近两年所有的相关分析报告</a:t>
            </a:r>
            <a:endParaRPr lang="zh-CN" altLang="en-US" sz="1475" b="1" dirty="0">
              <a:solidFill>
                <a:schemeClr val="tx1"/>
              </a:solidFill>
              <a:latin typeface="微软雅黑" panose="020B0503020204020204" charset="-122"/>
              <a:ea typeface="微软雅黑" panose="020B0503020204020204" charset="-122"/>
              <a:cs typeface="仿宋" panose="02010609060101010101" charset="-122"/>
            </a:endParaRPr>
          </a:p>
        </p:txBody>
      </p:sp>
      <p:sp>
        <p:nvSpPr>
          <p:cNvPr id="8" name="文本框 7"/>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sp>
        <p:nvSpPr>
          <p:cNvPr id="135" name="五边形 134"/>
          <p:cNvSpPr/>
          <p:nvPr>
            <p:custDataLst>
              <p:tags r:id="rId7"/>
            </p:custDataLst>
          </p:nvPr>
        </p:nvSpPr>
        <p:spPr>
          <a:xfrm>
            <a:off x="115995" y="779100"/>
            <a:ext cx="1340531" cy="432880"/>
          </a:xfrm>
          <a:prstGeom prst="homePlate">
            <a:avLst/>
          </a:prstGeom>
          <a:solidFill>
            <a:srgbClr val="92D050"/>
          </a:solidFill>
          <a:ln>
            <a:solidFill>
              <a:srgbClr val="0070C0"/>
            </a:solid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万方分析</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sp>
        <p:nvSpPr>
          <p:cNvPr id="11" name="五边形 10"/>
          <p:cNvSpPr/>
          <p:nvPr>
            <p:custDataLst>
              <p:tags r:id="rId4"/>
            </p:custDataLst>
          </p:nvPr>
        </p:nvSpPr>
        <p:spPr>
          <a:xfrm>
            <a:off x="115995" y="779100"/>
            <a:ext cx="1340531" cy="432880"/>
          </a:xfrm>
          <a:prstGeom prst="homePlate">
            <a:avLst/>
          </a:prstGeom>
          <a:solidFill>
            <a:srgbClr val="8E019B"/>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万方移动</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pic>
        <p:nvPicPr>
          <p:cNvPr id="29" name="图片 28"/>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2846229" y="1281051"/>
            <a:ext cx="2671051" cy="5468999"/>
          </a:xfrm>
          <a:prstGeom prst="rect">
            <a:avLst/>
          </a:prstGeom>
        </p:spPr>
      </p:pic>
      <p:pic>
        <p:nvPicPr>
          <p:cNvPr id="141" name="图片 140"/>
          <p:cNvPicPr>
            <a:picLocks noChangeAspect="1"/>
          </p:cNvPicPr>
          <p:nvPr>
            <p:custDataLst>
              <p:tags r:id="rId7"/>
            </p:custDataLst>
          </p:nvPr>
        </p:nvPicPr>
        <p:blipFill>
          <a:blip r:embed="rId6" cstate="print">
            <a:extLst>
              <a:ext uri="{28A0092B-C50C-407E-A947-70E740481C1C}">
                <a14:useLocalDpi xmlns:a14="http://schemas.microsoft.com/office/drawing/2010/main" val="0"/>
              </a:ext>
            </a:extLst>
          </a:blip>
          <a:stretch>
            <a:fillRect/>
          </a:stretch>
        </p:blipFill>
        <p:spPr>
          <a:xfrm>
            <a:off x="9154954" y="1325501"/>
            <a:ext cx="2671051" cy="5468999"/>
          </a:xfrm>
          <a:prstGeom prst="rect">
            <a:avLst/>
          </a:prstGeom>
        </p:spPr>
      </p:pic>
      <p:pic>
        <p:nvPicPr>
          <p:cNvPr id="10" name="图片 9" descr="C8BA827E9507885CE427939A57B00273"/>
          <p:cNvPicPr>
            <a:picLocks noChangeAspect="1"/>
          </p:cNvPicPr>
          <p:nvPr/>
        </p:nvPicPr>
        <p:blipFill>
          <a:blip r:embed="rId8"/>
          <a:stretch>
            <a:fillRect/>
          </a:stretch>
        </p:blipFill>
        <p:spPr>
          <a:xfrm>
            <a:off x="9291320" y="1974215"/>
            <a:ext cx="2397760" cy="4171315"/>
          </a:xfrm>
          <a:prstGeom prst="rect">
            <a:avLst/>
          </a:prstGeom>
        </p:spPr>
      </p:pic>
      <p:pic>
        <p:nvPicPr>
          <p:cNvPr id="25" name="图片 24"/>
          <p:cNvPicPr>
            <a:picLocks noChangeAspect="1"/>
          </p:cNvPicPr>
          <p:nvPr/>
        </p:nvPicPr>
        <p:blipFill>
          <a:blip r:embed="rId9"/>
          <a:stretch>
            <a:fillRect/>
          </a:stretch>
        </p:blipFill>
        <p:spPr>
          <a:xfrm>
            <a:off x="101600" y="2630805"/>
            <a:ext cx="2114550" cy="876300"/>
          </a:xfrm>
          <a:prstGeom prst="rect">
            <a:avLst/>
          </a:prstGeom>
        </p:spPr>
      </p:pic>
      <p:pic>
        <p:nvPicPr>
          <p:cNvPr id="14" name="图片 13" descr="48FFEAC4343A454947E3F471FBB9DBA0"/>
          <p:cNvPicPr>
            <a:picLocks noChangeAspect="1"/>
          </p:cNvPicPr>
          <p:nvPr/>
        </p:nvPicPr>
        <p:blipFill>
          <a:blip r:embed="rId10"/>
          <a:stretch>
            <a:fillRect/>
          </a:stretch>
        </p:blipFill>
        <p:spPr>
          <a:xfrm>
            <a:off x="2985135" y="1885315"/>
            <a:ext cx="2399030" cy="4194175"/>
          </a:xfrm>
          <a:prstGeom prst="rect">
            <a:avLst/>
          </a:prstGeom>
        </p:spPr>
      </p:pic>
      <p:cxnSp>
        <p:nvCxnSpPr>
          <p:cNvPr id="53" name="肘形连接符 52"/>
          <p:cNvCxnSpPr/>
          <p:nvPr/>
        </p:nvCxnSpPr>
        <p:spPr>
          <a:xfrm rot="10800000" flipV="1">
            <a:off x="8168640" y="3036570"/>
            <a:ext cx="842010" cy="8255"/>
          </a:xfrm>
          <a:prstGeom prst="bentConnector3">
            <a:avLst>
              <a:gd name="adj1" fmla="val 49925"/>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p:nvPr/>
        </p:nvCxnSpPr>
        <p:spPr>
          <a:xfrm flipH="1" flipV="1">
            <a:off x="2313940" y="2727960"/>
            <a:ext cx="1027430" cy="5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78105" y="3507105"/>
            <a:ext cx="2540000" cy="2676525"/>
          </a:xfrm>
          <a:prstGeom prst="rect">
            <a:avLst/>
          </a:prstGeom>
          <a:noFill/>
        </p:spPr>
        <p:txBody>
          <a:bodyPr wrap="square" rtlCol="0" anchor="t">
            <a:spAutoFit/>
          </a:bodyPr>
          <a:lstStyle/>
          <a:p>
            <a:pPr marL="171450" indent="-171450" defTabSz="609600">
              <a:lnSpc>
                <a:spcPct val="150000"/>
              </a:lnSpc>
              <a:buFont typeface="Arial" panose="020B0604020202020204" pitchFamily="34" charset="0"/>
              <a:buChar char="•"/>
            </a:pPr>
            <a:r>
              <a:rPr lang="zh-CN" altLang="en-US" sz="1600" b="1"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sym typeface="+mn-ea"/>
              </a:rPr>
              <a:t>服务：万方智搜</a:t>
            </a:r>
            <a:r>
              <a:rPr lang="en-US" altLang="zh-CN" sz="1600" b="1"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sym typeface="+mn-ea"/>
              </a:rPr>
              <a:t>-</a:t>
            </a:r>
            <a:r>
              <a:rPr lang="zh-CN" altLang="en-US" sz="1600" b="1"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sym typeface="+mn-ea"/>
              </a:rPr>
              <a:t>实现微信公众号上的文献检索与阅读；万方检测</a:t>
            </a:r>
            <a:r>
              <a:rPr lang="en-US" altLang="zh-CN" sz="1600" b="1"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sym typeface="+mn-ea"/>
              </a:rPr>
              <a:t>-</a:t>
            </a:r>
            <a:r>
              <a:rPr lang="zh-CN" altLang="en-US" sz="1600" b="1"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sym typeface="+mn-ea"/>
              </a:rPr>
              <a:t>实现个人用户在微信公众号上查看简明版检测报告</a:t>
            </a:r>
            <a:endParaRPr lang="en-US" altLang="zh-CN" sz="1600" b="1"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endParaRPr>
          </a:p>
          <a:p>
            <a:pPr marL="171450" indent="-171450" defTabSz="609600">
              <a:lnSpc>
                <a:spcPct val="150000"/>
              </a:lnSpc>
              <a:buFont typeface="Arial" panose="020B0604020202020204" pitchFamily="34" charset="0"/>
              <a:buChar char="•"/>
            </a:pPr>
            <a:r>
              <a:rPr lang="zh-CN" altLang="en-US" sz="1600" b="1"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sym typeface="+mn-ea"/>
              </a:rPr>
              <a:t>内容：推送前沿学术消息</a:t>
            </a:r>
            <a:endParaRPr lang="zh-CN" altLang="en-US" sz="1600" b="1">
              <a:latin typeface="仿宋" panose="02010609060101010101" charset="-122"/>
              <a:ea typeface="微软雅黑" panose="020B0503020204020204" charset="-122"/>
              <a:cs typeface="仿宋" panose="02010609060101010101" charset="-122"/>
            </a:endParaRPr>
          </a:p>
        </p:txBody>
      </p:sp>
      <p:sp>
        <p:nvSpPr>
          <p:cNvPr id="16" name="文本框 15"/>
          <p:cNvSpPr txBox="1"/>
          <p:nvPr/>
        </p:nvSpPr>
        <p:spPr>
          <a:xfrm>
            <a:off x="5805170" y="3536315"/>
            <a:ext cx="3204845" cy="2306955"/>
          </a:xfrm>
          <a:prstGeom prst="rect">
            <a:avLst/>
          </a:prstGeom>
          <a:noFill/>
        </p:spPr>
        <p:txBody>
          <a:bodyPr wrap="square" rtlCol="0" anchor="t">
            <a:spAutoFit/>
          </a:bodyPr>
          <a:lstStyle/>
          <a:p>
            <a:pPr marL="171450" indent="-171450" defTabSz="609600">
              <a:lnSpc>
                <a:spcPct val="150000"/>
              </a:lnSpc>
              <a:buFont typeface="Arial" panose="020B0604020202020204" pitchFamily="34" charset="0"/>
              <a:buChar char="•"/>
            </a:pPr>
            <a:r>
              <a:rPr lang="zh-CN" altLang="en-US" sz="1600" b="1"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sym typeface="+mn-ea"/>
              </a:rPr>
              <a:t>服务：万方智搜；万方检测</a:t>
            </a:r>
            <a:r>
              <a:rPr lang="en-US" altLang="zh-CN" sz="1600" b="1"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sym typeface="+mn-ea"/>
              </a:rPr>
              <a:t>-</a:t>
            </a:r>
            <a:r>
              <a:rPr lang="zh-CN" altLang="en-US" sz="1600" b="1"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sym typeface="+mn-ea"/>
              </a:rPr>
              <a:t>实现个人用户在</a:t>
            </a:r>
            <a:r>
              <a:rPr lang="en-US" altLang="zh-CN" sz="1600" b="1"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sym typeface="+mn-ea"/>
              </a:rPr>
              <a:t>APP</a:t>
            </a:r>
            <a:r>
              <a:rPr lang="zh-CN" altLang="en-US" sz="1600" b="1"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sym typeface="+mn-ea"/>
              </a:rPr>
              <a:t>上查看详细版检测报告；查看订阅、收藏的文献等</a:t>
            </a:r>
            <a:endParaRPr lang="en-US" altLang="zh-CN" sz="1600" b="1"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endParaRPr>
          </a:p>
          <a:p>
            <a:pPr marL="171450" indent="-171450" defTabSz="609600">
              <a:lnSpc>
                <a:spcPct val="150000"/>
              </a:lnSpc>
              <a:buFont typeface="Arial" panose="020B0604020202020204" pitchFamily="34" charset="0"/>
              <a:buChar char="•"/>
            </a:pPr>
            <a:r>
              <a:rPr lang="zh-CN" altLang="en-US" sz="1600" b="1"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sym typeface="+mn-ea"/>
              </a:rPr>
              <a:t>内容：逐渐提供按不同分类的学术内容</a:t>
            </a:r>
            <a:endParaRPr lang="zh-CN" altLang="en-US" sz="1600" b="1">
              <a:latin typeface="仿宋" panose="02010609060101010101" charset="-122"/>
              <a:ea typeface="微软雅黑" panose="020B0503020204020204" charset="-122"/>
              <a:cs typeface="仿宋" panose="02010609060101010101" charset="-122"/>
            </a:endParaRPr>
          </a:p>
        </p:txBody>
      </p:sp>
      <p:sp>
        <p:nvSpPr>
          <p:cNvPr id="34" name="文本框 33"/>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pic>
        <p:nvPicPr>
          <p:cNvPr id="2" name="图片 1"/>
          <p:cNvPicPr>
            <a:picLocks noChangeAspect="1"/>
          </p:cNvPicPr>
          <p:nvPr/>
        </p:nvPicPr>
        <p:blipFill>
          <a:blip r:embed="rId11"/>
          <a:stretch>
            <a:fillRect/>
          </a:stretch>
        </p:blipFill>
        <p:spPr>
          <a:xfrm>
            <a:off x="6061601" y="2619521"/>
            <a:ext cx="2076190" cy="904762"/>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sp>
        <p:nvSpPr>
          <p:cNvPr id="100354" name="标题 1"/>
          <p:cNvSpPr txBox="1"/>
          <p:nvPr/>
        </p:nvSpPr>
        <p:spPr bwMode="auto">
          <a:xfrm>
            <a:off x="4479925" y="788035"/>
            <a:ext cx="3693795" cy="1086485"/>
          </a:xfrm>
          <a:prstGeom prst="rect">
            <a:avLst/>
          </a:prstGeom>
          <a:noFill/>
          <a:ln w="9525">
            <a:noFill/>
            <a:miter lim="800000"/>
          </a:ln>
        </p:spPr>
        <p:txBody>
          <a:bodyPr wrap="square" lIns="0" tIns="0" rIns="0" bIns="0">
            <a:spAutoFit/>
          </a:bodyPr>
          <a:lstStyle/>
          <a:p>
            <a:pPr indent="0">
              <a:lnSpc>
                <a:spcPct val="90000"/>
              </a:lnSpc>
              <a:spcBef>
                <a:spcPts val="700"/>
              </a:spcBef>
              <a:buFontTx/>
              <a:buNone/>
            </a:pPr>
            <a:r>
              <a:rPr lang="zh-CN" altLang="en-US" sz="4000" b="1" dirty="0">
                <a:solidFill>
                  <a:schemeClr val="tx1">
                    <a:lumMod val="95000"/>
                    <a:lumOff val="5000"/>
                  </a:schemeClr>
                </a:solidFill>
                <a:latin typeface="微软雅黑" panose="020B0503020204020204" charset="-122"/>
                <a:ea typeface="微软雅黑" panose="020B0503020204020204" charset="-122"/>
                <a:cs typeface="仿宋" panose="02010609060101010101" charset="-122"/>
              </a:rPr>
              <a:t>论文相似性检测</a:t>
            </a:r>
            <a:endParaRPr lang="zh-CN" altLang="en-US" sz="4000" b="1" dirty="0">
              <a:solidFill>
                <a:schemeClr val="tx1">
                  <a:lumMod val="95000"/>
                  <a:lumOff val="5000"/>
                </a:schemeClr>
              </a:solidFill>
              <a:latin typeface="微软雅黑" panose="020B0503020204020204" charset="-122"/>
              <a:ea typeface="微软雅黑" panose="020B0503020204020204" charset="-122"/>
              <a:cs typeface="仿宋" panose="02010609060101010101" charset="-122"/>
            </a:endParaRPr>
          </a:p>
          <a:p>
            <a:pPr indent="0" algn="ctr">
              <a:lnSpc>
                <a:spcPct val="90000"/>
              </a:lnSpc>
              <a:spcBef>
                <a:spcPts val="700"/>
              </a:spcBef>
              <a:buFontTx/>
              <a:buNone/>
            </a:pPr>
            <a:r>
              <a:rPr lang="zh-CN" altLang="en-US" sz="3200" b="1" dirty="0">
                <a:solidFill>
                  <a:schemeClr val="accent1"/>
                </a:solidFill>
                <a:latin typeface="微软雅黑" panose="020B0503020204020204" charset="-122"/>
                <a:ea typeface="微软雅黑" panose="020B0503020204020204" charset="-122"/>
                <a:cs typeface="仿宋" panose="02010609060101010101" charset="-122"/>
              </a:rPr>
              <a:t>产品介绍</a:t>
            </a:r>
            <a:endParaRPr lang="zh-CN" altLang="en-US" sz="3200" b="1" dirty="0">
              <a:solidFill>
                <a:schemeClr val="accent1"/>
              </a:solidFill>
              <a:latin typeface="微软雅黑" panose="020B0503020204020204" charset="-122"/>
              <a:ea typeface="微软雅黑" panose="020B0503020204020204" charset="-122"/>
              <a:cs typeface="仿宋" panose="02010609060101010101" charset="-122"/>
            </a:endParaRPr>
          </a:p>
        </p:txBody>
      </p:sp>
      <p:pic>
        <p:nvPicPr>
          <p:cNvPr id="9" name="图片 8"/>
          <p:cNvPicPr>
            <a:picLocks noChangeAspect="1"/>
          </p:cNvPicPr>
          <p:nvPr/>
        </p:nvPicPr>
        <p:blipFill>
          <a:blip r:embed="rId4"/>
          <a:stretch>
            <a:fillRect/>
          </a:stretch>
        </p:blipFill>
        <p:spPr>
          <a:xfrm>
            <a:off x="182147" y="1828306"/>
            <a:ext cx="3703418" cy="1309289"/>
          </a:xfrm>
          <a:prstGeom prst="rect">
            <a:avLst/>
          </a:prstGeom>
        </p:spPr>
      </p:pic>
      <p:sp>
        <p:nvSpPr>
          <p:cNvPr id="8" name="文本框 7"/>
          <p:cNvSpPr txBox="1"/>
          <p:nvPr/>
        </p:nvSpPr>
        <p:spPr>
          <a:xfrm>
            <a:off x="0" y="3137535"/>
            <a:ext cx="4473575" cy="3415030"/>
          </a:xfrm>
          <a:prstGeom prst="rect">
            <a:avLst/>
          </a:prstGeom>
          <a:noFill/>
        </p:spPr>
        <p:txBody>
          <a:bodyPr wrap="square" rtlCol="0" anchor="t">
            <a:spAutoFit/>
          </a:bodyPr>
          <a:lstStyle/>
          <a:p>
            <a:pPr>
              <a:lnSpc>
                <a:spcPct val="150000"/>
              </a:lnSpc>
            </a:pPr>
            <a:r>
              <a:rPr lang="en-US" altLang="zh-CN" sz="1600" b="1" dirty="0">
                <a:latin typeface="仿宋" panose="02010609060101010101" charset="-122"/>
                <a:ea typeface="微软雅黑" panose="020B0503020204020204" charset="-122"/>
                <a:cs typeface="仿宋" panose="02010609060101010101" charset="-122"/>
              </a:rPr>
              <a:t>    </a:t>
            </a:r>
            <a:r>
              <a:rPr lang="zh-CN" altLang="en-US" sz="1600" b="1" dirty="0">
                <a:latin typeface="仿宋" panose="02010609060101010101" charset="-122"/>
                <a:ea typeface="微软雅黑" panose="020B0503020204020204" charset="-122"/>
                <a:cs typeface="仿宋" panose="02010609060101010101" charset="-122"/>
              </a:rPr>
              <a:t>万方检测（WF Similarity Detection）于2016年在检测算法、数据积累、用户体验等方面都进行了全面的升级并更名。</a:t>
            </a:r>
            <a:endParaRPr lang="zh-CN" altLang="en-US" sz="1600" b="1" dirty="0">
              <a:latin typeface="仿宋" panose="02010609060101010101" charset="-122"/>
              <a:ea typeface="微软雅黑" panose="020B0503020204020204" charset="-122"/>
              <a:cs typeface="仿宋" panose="02010609060101010101" charset="-122"/>
            </a:endParaRPr>
          </a:p>
          <a:p>
            <a:pPr>
              <a:lnSpc>
                <a:spcPct val="150000"/>
              </a:lnSpc>
            </a:pPr>
            <a:r>
              <a:rPr lang="zh-CN" altLang="en-US" sz="1600" b="1" dirty="0">
                <a:latin typeface="仿宋" panose="02010609060101010101" charset="-122"/>
                <a:ea typeface="微软雅黑" panose="020B0503020204020204" charset="-122"/>
                <a:cs typeface="仿宋" panose="02010609060101010101" charset="-122"/>
              </a:rPr>
              <a:t>    该系统采用先进的检测技术，实现海量数据全文比对，秉持客观、公正、精准、全面的原则，提供多版本、多维度的检测报告，检测结果精准详实，为科研管理机构、教育领域、出版发行领域、学术个体等客户和用户提供各类学术科研成果的相似性检测服务。</a:t>
            </a:r>
            <a:endParaRPr lang="zh-CN" altLang="en-US" sz="1600" b="1" dirty="0">
              <a:latin typeface="仿宋" panose="02010609060101010101" charset="-122"/>
              <a:ea typeface="微软雅黑" panose="020B0503020204020204" charset="-122"/>
              <a:cs typeface="仿宋" panose="02010609060101010101" charset="-122"/>
            </a:endParaRPr>
          </a:p>
        </p:txBody>
      </p:sp>
      <p:sp>
        <p:nvSpPr>
          <p:cNvPr id="34" name="文本框 33"/>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sp>
        <p:nvSpPr>
          <p:cNvPr id="18" name="五边形 17"/>
          <p:cNvSpPr/>
          <p:nvPr>
            <p:custDataLst>
              <p:tags r:id="rId5"/>
            </p:custDataLst>
          </p:nvPr>
        </p:nvSpPr>
        <p:spPr>
          <a:xfrm>
            <a:off x="115995" y="779100"/>
            <a:ext cx="1340531" cy="432880"/>
          </a:xfrm>
          <a:prstGeom prst="homePlate">
            <a:avLst/>
          </a:prstGeom>
          <a:solidFill>
            <a:schemeClr val="accent1"/>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万方检测</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pic>
        <p:nvPicPr>
          <p:cNvPr id="2" name="图片 1"/>
          <p:cNvPicPr>
            <a:picLocks noChangeAspect="1"/>
          </p:cNvPicPr>
          <p:nvPr/>
        </p:nvPicPr>
        <p:blipFill>
          <a:blip r:embed="rId6"/>
          <a:stretch>
            <a:fillRect/>
          </a:stretch>
        </p:blipFill>
        <p:spPr>
          <a:xfrm>
            <a:off x="4473806" y="2055629"/>
            <a:ext cx="7286657" cy="3014574"/>
          </a:xfrm>
          <a:prstGeom prst="rect">
            <a:avLst/>
          </a:prstGeom>
        </p:spPr>
      </p:pic>
      <p:sp>
        <p:nvSpPr>
          <p:cNvPr id="15" name="文本框 14"/>
          <p:cNvSpPr txBox="1"/>
          <p:nvPr/>
        </p:nvSpPr>
        <p:spPr>
          <a:xfrm>
            <a:off x="4902201" y="5141593"/>
            <a:ext cx="1723549" cy="461665"/>
          </a:xfrm>
          <a:prstGeom prst="rect">
            <a:avLst/>
          </a:prstGeom>
          <a:noFill/>
        </p:spPr>
        <p:txBody>
          <a:bodyPr wrap="none" rtlCol="0">
            <a:spAutoFit/>
          </a:bodyPr>
          <a:lstStyle/>
          <a:p>
            <a:r>
              <a:rPr lang="zh-CN" altLang="en-US" sz="2400" b="1" dirty="0">
                <a:solidFill>
                  <a:schemeClr val="tx1"/>
                </a:solidFill>
                <a:effectLst>
                  <a:outerShdw blurRad="38100" dist="25400" dir="5400000" algn="ctr" rotWithShape="0">
                    <a:srgbClr val="6E747A">
                      <a:alpha val="43000"/>
                    </a:srgbClr>
                  </a:outerShdw>
                </a:effectLst>
                <a:latin typeface="仿宋" panose="02010609060101010101" charset="-122"/>
                <a:ea typeface="微软雅黑" panose="020B0503020204020204" charset="-122"/>
                <a:cs typeface="仿宋" panose="02010609060101010101" charset="-122"/>
              </a:rPr>
              <a:t>个人文献版</a:t>
            </a:r>
            <a:endParaRPr lang="zh-CN" altLang="en-US" sz="2400" b="1" dirty="0">
              <a:solidFill>
                <a:schemeClr val="tx1"/>
              </a:solidFill>
              <a:effectLst>
                <a:outerShdw blurRad="38100" dist="25400" dir="5400000" algn="ctr" rotWithShape="0">
                  <a:srgbClr val="6E747A">
                    <a:alpha val="43000"/>
                  </a:srgbClr>
                </a:outerShdw>
              </a:effectLst>
              <a:latin typeface="仿宋" panose="02010609060101010101" charset="-122"/>
              <a:ea typeface="微软雅黑" panose="020B0503020204020204" charset="-122"/>
              <a:cs typeface="仿宋" panose="02010609060101010101" charset="-122"/>
            </a:endParaRPr>
          </a:p>
        </p:txBody>
      </p:sp>
      <p:sp>
        <p:nvSpPr>
          <p:cNvPr id="16" name="文本框 15"/>
          <p:cNvSpPr txBox="1"/>
          <p:nvPr/>
        </p:nvSpPr>
        <p:spPr>
          <a:xfrm>
            <a:off x="4974771" y="5629431"/>
            <a:ext cx="1620957" cy="1569660"/>
          </a:xfrm>
          <a:prstGeom prst="rect">
            <a:avLst/>
          </a:prstGeom>
          <a:noFill/>
        </p:spPr>
        <p:txBody>
          <a:bodyPr wrap="none" rtlCol="0" anchor="t">
            <a:spAutoFit/>
          </a:bodyPr>
          <a:lstStyle/>
          <a:p>
            <a:pPr algn="l">
              <a:lnSpc>
                <a:spcPct val="150000"/>
              </a:lnSpc>
              <a:buNone/>
            </a:pPr>
            <a:r>
              <a:rPr lang="zh-CN" altLang="en-US" sz="1600" b="1" dirty="0">
                <a:solidFill>
                  <a:schemeClr val="accent1"/>
                </a:solidFill>
                <a:latin typeface="仿宋" panose="02010609060101010101" charset="-122"/>
                <a:ea typeface="微软雅黑" panose="020B0503020204020204" charset="-122"/>
                <a:cs typeface="仿宋" panose="02010609060101010101" charset="-122"/>
                <a:sym typeface="+mn-ea"/>
              </a:rPr>
              <a:t>新文献检测</a:t>
            </a:r>
            <a:endParaRPr lang="en-US" altLang="zh-CN" sz="1600" b="1" dirty="0">
              <a:solidFill>
                <a:schemeClr val="accent1"/>
              </a:solidFill>
              <a:latin typeface="仿宋" panose="02010609060101010101" charset="-122"/>
              <a:ea typeface="微软雅黑" panose="020B0503020204020204" charset="-122"/>
              <a:cs typeface="仿宋" panose="02010609060101010101" charset="-122"/>
              <a:sym typeface="+mn-ea"/>
            </a:endParaRPr>
          </a:p>
          <a:p>
            <a:pPr algn="l">
              <a:lnSpc>
                <a:spcPct val="150000"/>
              </a:lnSpc>
              <a:buNone/>
            </a:pPr>
            <a:r>
              <a:rPr lang="zh-CN" altLang="en-US" sz="1600" b="1" dirty="0">
                <a:solidFill>
                  <a:schemeClr val="accent1"/>
                </a:solidFill>
                <a:latin typeface="仿宋" panose="02010609060101010101" charset="-122"/>
                <a:ea typeface="微软雅黑" panose="020B0503020204020204" charset="-122"/>
                <a:cs typeface="仿宋" panose="02010609060101010101" charset="-122"/>
                <a:sym typeface="+mn-ea"/>
              </a:rPr>
              <a:t>已发表论文检测</a:t>
            </a:r>
            <a:endParaRPr lang="en-US" altLang="zh-CN" sz="1600" b="1" dirty="0">
              <a:solidFill>
                <a:schemeClr val="accent1"/>
              </a:solidFill>
              <a:latin typeface="仿宋" panose="02010609060101010101" charset="-122"/>
              <a:ea typeface="微软雅黑" panose="020B0503020204020204" charset="-122"/>
              <a:cs typeface="仿宋" panose="02010609060101010101" charset="-122"/>
              <a:sym typeface="+mn-ea"/>
            </a:endParaRPr>
          </a:p>
          <a:p>
            <a:pPr algn="l">
              <a:lnSpc>
                <a:spcPct val="150000"/>
              </a:lnSpc>
              <a:buNone/>
            </a:pPr>
            <a:r>
              <a:rPr lang="zh-CN" altLang="en-US" sz="1600" b="1" dirty="0">
                <a:solidFill>
                  <a:schemeClr val="accent1"/>
                </a:solidFill>
                <a:latin typeface="仿宋" panose="02010609060101010101" charset="-122"/>
                <a:ea typeface="微软雅黑" panose="020B0503020204020204" charset="-122"/>
                <a:cs typeface="仿宋" panose="02010609060101010101" charset="-122"/>
                <a:sym typeface="+mn-ea"/>
              </a:rPr>
              <a:t>查看检测结果</a:t>
            </a:r>
            <a:endParaRPr lang="en-US" altLang="zh-CN" sz="1600" b="1" dirty="0">
              <a:solidFill>
                <a:schemeClr val="accent1"/>
              </a:solidFill>
              <a:latin typeface="仿宋" panose="02010609060101010101" charset="-122"/>
              <a:ea typeface="微软雅黑" panose="020B0503020204020204" charset="-122"/>
              <a:cs typeface="仿宋" panose="02010609060101010101" charset="-122"/>
              <a:sym typeface="+mn-ea"/>
            </a:endParaRPr>
          </a:p>
          <a:p>
            <a:pPr algn="l">
              <a:lnSpc>
                <a:spcPct val="150000"/>
              </a:lnSpc>
              <a:buNone/>
            </a:pPr>
            <a:endParaRPr lang="en-US" altLang="zh-CN" sz="1600" b="1" dirty="0">
              <a:solidFill>
                <a:schemeClr val="accent1"/>
              </a:solidFill>
              <a:latin typeface="仿宋" panose="02010609060101010101" charset="-122"/>
              <a:ea typeface="微软雅黑" panose="020B0503020204020204" charset="-122"/>
              <a:cs typeface="仿宋" panose="02010609060101010101" charset="-122"/>
              <a:sym typeface="+mn-ea"/>
            </a:endParaRPr>
          </a:p>
        </p:txBody>
      </p:sp>
      <p:sp>
        <p:nvSpPr>
          <p:cNvPr id="17" name="文本框 16"/>
          <p:cNvSpPr txBox="1"/>
          <p:nvPr/>
        </p:nvSpPr>
        <p:spPr>
          <a:xfrm>
            <a:off x="6868888" y="5115885"/>
            <a:ext cx="2646878" cy="461665"/>
          </a:xfrm>
          <a:prstGeom prst="rect">
            <a:avLst/>
          </a:prstGeom>
          <a:noFill/>
        </p:spPr>
        <p:txBody>
          <a:bodyPr wrap="none" rtlCol="0">
            <a:spAutoFit/>
          </a:bodyPr>
          <a:lstStyle/>
          <a:p>
            <a:r>
              <a:rPr lang="zh-CN" altLang="en-US" sz="2400" b="1" dirty="0">
                <a:solidFill>
                  <a:schemeClr val="tx1"/>
                </a:solidFill>
                <a:effectLst>
                  <a:outerShdw blurRad="38100" dist="25400" dir="5400000" algn="ctr" rotWithShape="0">
                    <a:srgbClr val="6E747A">
                      <a:alpha val="43000"/>
                    </a:srgbClr>
                  </a:outerShdw>
                </a:effectLst>
                <a:latin typeface="仿宋" panose="02010609060101010101" charset="-122"/>
                <a:ea typeface="微软雅黑" panose="020B0503020204020204" charset="-122"/>
                <a:cs typeface="仿宋" panose="02010609060101010101" charset="-122"/>
              </a:rPr>
              <a:t>检测报告真伪验证</a:t>
            </a:r>
            <a:endParaRPr lang="zh-CN" altLang="en-US" sz="2400" b="1" dirty="0">
              <a:solidFill>
                <a:schemeClr val="tx1"/>
              </a:solidFill>
              <a:effectLst>
                <a:outerShdw blurRad="38100" dist="25400" dir="5400000" algn="ctr" rotWithShape="0">
                  <a:srgbClr val="6E747A">
                    <a:alpha val="43000"/>
                  </a:srgbClr>
                </a:outerShdw>
              </a:effectLst>
              <a:latin typeface="仿宋" panose="02010609060101010101" charset="-122"/>
              <a:ea typeface="微软雅黑" panose="020B0503020204020204" charset="-122"/>
              <a:cs typeface="仿宋" panose="02010609060101010101" charset="-12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sp>
        <p:nvSpPr>
          <p:cNvPr id="6" name="五边形 5"/>
          <p:cNvSpPr/>
          <p:nvPr>
            <p:custDataLst>
              <p:tags r:id="rId4"/>
            </p:custDataLst>
          </p:nvPr>
        </p:nvSpPr>
        <p:spPr>
          <a:xfrm>
            <a:off x="115995" y="787990"/>
            <a:ext cx="1340531" cy="432880"/>
          </a:xfrm>
          <a:prstGeom prst="homePlate">
            <a:avLst/>
          </a:prstGeom>
          <a:solidFill>
            <a:srgbClr val="8A7673"/>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万方选题</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8" name="文本框 7"/>
          <p:cNvSpPr txBox="1"/>
          <p:nvPr/>
        </p:nvSpPr>
        <p:spPr>
          <a:xfrm>
            <a:off x="395605" y="3965575"/>
            <a:ext cx="3707765" cy="2676525"/>
          </a:xfrm>
          <a:prstGeom prst="rect">
            <a:avLst/>
          </a:prstGeom>
          <a:noFill/>
        </p:spPr>
        <p:txBody>
          <a:bodyPr wrap="square" rtlCol="0" anchor="t">
            <a:spAutoFit/>
          </a:bodyPr>
          <a:lstStyle/>
          <a:p>
            <a:pPr>
              <a:lnSpc>
                <a:spcPct val="150000"/>
              </a:lnSpc>
            </a:pPr>
            <a:r>
              <a:rPr lang="en-US" altLang="zh-CN" sz="1600" b="1" dirty="0">
                <a:latin typeface="仿宋" panose="02010609060101010101" charset="-122"/>
                <a:ea typeface="微软雅黑" panose="020B0503020204020204" charset="-122"/>
                <a:cs typeface="仿宋" panose="02010609060101010101" charset="-122"/>
              </a:rPr>
              <a:t>    </a:t>
            </a:r>
            <a:r>
              <a:rPr lang="zh-CN" altLang="en-US" sz="1600" b="1" dirty="0">
                <a:latin typeface="仿宋" panose="02010609060101010101" charset="-122"/>
                <a:ea typeface="微软雅黑" panose="020B0503020204020204" charset="-122"/>
                <a:cs typeface="仿宋" panose="02010609060101010101" charset="-122"/>
              </a:rPr>
              <a:t>万方选题（WFTopic）利用数据挖掘算法、知识关联技术深度挖掘中外文海量学术资源，揭示学科研究热点与新兴研究前沿，帮助科研人员快速把握选题方向、客观评估选题价值，为科研立项、论文选题等科研过程提供专业化支撑服务。</a:t>
            </a:r>
            <a:endParaRPr lang="zh-CN" altLang="en-US" sz="1600" b="1" dirty="0">
              <a:latin typeface="仿宋" panose="02010609060101010101" charset="-122"/>
              <a:ea typeface="微软雅黑" panose="020B0503020204020204" charset="-122"/>
              <a:cs typeface="仿宋" panose="02010609060101010101" charset="-122"/>
            </a:endParaRPr>
          </a:p>
        </p:txBody>
      </p:sp>
      <p:pic>
        <p:nvPicPr>
          <p:cNvPr id="7" name="图片 6"/>
          <p:cNvPicPr>
            <a:picLocks noChangeAspect="1"/>
          </p:cNvPicPr>
          <p:nvPr/>
        </p:nvPicPr>
        <p:blipFill>
          <a:blip r:embed="rId5"/>
          <a:stretch>
            <a:fillRect/>
          </a:stretch>
        </p:blipFill>
        <p:spPr>
          <a:xfrm>
            <a:off x="815975" y="2325370"/>
            <a:ext cx="2867025" cy="1495425"/>
          </a:xfrm>
          <a:prstGeom prst="rect">
            <a:avLst/>
          </a:prstGeom>
        </p:spPr>
      </p:pic>
      <p:pic>
        <p:nvPicPr>
          <p:cNvPr id="9" name="图片 8"/>
          <p:cNvPicPr>
            <a:picLocks noChangeAspect="1"/>
          </p:cNvPicPr>
          <p:nvPr/>
        </p:nvPicPr>
        <p:blipFill>
          <a:blip r:embed="rId6"/>
          <a:stretch>
            <a:fillRect/>
          </a:stretch>
        </p:blipFill>
        <p:spPr>
          <a:xfrm>
            <a:off x="4636770" y="953135"/>
            <a:ext cx="7124065" cy="5372735"/>
          </a:xfrm>
          <a:prstGeom prst="rect">
            <a:avLst/>
          </a:prstGeom>
        </p:spPr>
      </p:pic>
      <p:sp>
        <p:nvSpPr>
          <p:cNvPr id="57" name="矩形 1"/>
          <p:cNvSpPr>
            <a:spLocks noChangeArrowheads="1"/>
          </p:cNvSpPr>
          <p:nvPr/>
        </p:nvSpPr>
        <p:spPr bwMode="auto">
          <a:xfrm>
            <a:off x="1177290" y="1644650"/>
            <a:ext cx="229425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sz="2800" b="1" dirty="0">
                <a:ln w="22225">
                  <a:solidFill>
                    <a:schemeClr val="accent2"/>
                  </a:solidFill>
                  <a:prstDash val="solid"/>
                </a:ln>
                <a:solidFill>
                  <a:schemeClr val="accent2">
                    <a:lumMod val="40000"/>
                    <a:lumOff val="60000"/>
                  </a:schemeClr>
                </a:solidFill>
                <a:effectLst/>
                <a:latin typeface="微软雅黑" panose="020B0503020204020204" charset="-122"/>
                <a:ea typeface="微软雅黑" panose="020B0503020204020204" charset="-122"/>
                <a:cs typeface="仿宋" panose="02010609060101010101" charset="-122"/>
              </a:rPr>
              <a:t>即将上线</a:t>
            </a:r>
            <a:endParaRPr lang="zh-CN" altLang="en-US" sz="2800" b="1" dirty="0">
              <a:ln w="22225">
                <a:solidFill>
                  <a:schemeClr val="accent2"/>
                </a:solidFill>
                <a:prstDash val="solid"/>
              </a:ln>
              <a:solidFill>
                <a:schemeClr val="accent2">
                  <a:lumMod val="40000"/>
                  <a:lumOff val="60000"/>
                </a:schemeClr>
              </a:solidFill>
              <a:effectLst/>
              <a:latin typeface="微软雅黑" panose="020B0503020204020204" charset="-122"/>
              <a:ea typeface="微软雅黑" panose="020B0503020204020204" charset="-122"/>
              <a:cs typeface="仿宋" panose="02010609060101010101" charset="-122"/>
            </a:endParaRPr>
          </a:p>
        </p:txBody>
      </p:sp>
      <p:sp>
        <p:nvSpPr>
          <p:cNvPr id="34" name="文本框 33"/>
          <p:cNvSpPr txBox="1"/>
          <p:nvPr/>
        </p:nvSpPr>
        <p:spPr>
          <a:xfrm>
            <a:off x="115994" y="70908"/>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02.</a:t>
            </a:r>
            <a:r>
              <a:rPr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新平台功能</a:t>
            </a:r>
            <a:r>
              <a:rPr lang="zh-CN" sz="2660" b="1" dirty="0">
                <a:solidFill>
                  <a:schemeClr val="accent4"/>
                </a:solidFill>
                <a:effectLst/>
                <a:latin typeface="微软雅黑" panose="020B0503020204020204" charset="-122"/>
                <a:ea typeface="微软雅黑" panose="020B0503020204020204" charset="-122"/>
                <a:cs typeface="仿宋" panose="02010609060101010101" charset="-122"/>
                <a:sym typeface="+mn-ea"/>
              </a:rPr>
              <a:t>详情</a:t>
            </a:r>
            <a:endParaRPr kumimoji="1" lang="zh-CN" altLang="en-US" sz="2660" b="1" dirty="0">
              <a:solidFill>
                <a:schemeClr val="accent4"/>
              </a:solidFill>
              <a:effectLst/>
              <a:latin typeface="微软雅黑" panose="020B0503020204020204" charset="-122"/>
              <a:ea typeface="微软雅黑" panose="020B0503020204020204" charset="-122"/>
              <a:cs typeface="仿宋" panose="02010609060101010101" charset="-122"/>
              <a:sym typeface="+mn-e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4" name="菱形 53"/>
          <p:cNvSpPr/>
          <p:nvPr>
            <p:custDataLst>
              <p:tags r:id="rId2"/>
            </p:custDataLst>
          </p:nvPr>
        </p:nvSpPr>
        <p:spPr>
          <a:xfrm>
            <a:off x="1537795" y="1993529"/>
            <a:ext cx="2898530" cy="2898530"/>
          </a:xfrm>
          <a:prstGeom prst="diamond">
            <a:avLst/>
          </a:prstGeom>
          <a:gradFill>
            <a:gsLst>
              <a:gs pos="4000">
                <a:srgbClr val="FBFBF8"/>
              </a:gs>
              <a:gs pos="99000">
                <a:srgbClr val="339598"/>
              </a:gs>
            </a:gsLst>
            <a:lin scaled="1"/>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cs typeface="仿宋" panose="02010609060101010101" charset="-122"/>
            </a:endParaRPr>
          </a:p>
        </p:txBody>
      </p:sp>
      <p:sp>
        <p:nvSpPr>
          <p:cNvPr id="55" name="TextBox 2"/>
          <p:cNvSpPr txBox="1"/>
          <p:nvPr>
            <p:custDataLst>
              <p:tags r:id="rId3"/>
            </p:custDataLst>
          </p:nvPr>
        </p:nvSpPr>
        <p:spPr>
          <a:xfrm>
            <a:off x="2015375" y="3589205"/>
            <a:ext cx="1974790" cy="337185"/>
          </a:xfrm>
          <a:prstGeom prst="rect">
            <a:avLst/>
          </a:prstGeom>
          <a:noFill/>
        </p:spPr>
        <p:txBody>
          <a:bodyPr wrap="square" rtlCol="0">
            <a:spAutoFit/>
          </a:bodyPr>
          <a:lstStyle/>
          <a:p>
            <a:pPr marR="0" algn="ctr" defTabSz="914400" fontAlgn="auto">
              <a:spcBef>
                <a:spcPts val="0"/>
              </a:spcBef>
              <a:spcAft>
                <a:spcPts val="0"/>
              </a:spcAft>
              <a:buClrTx/>
              <a:buSzTx/>
              <a:buFontTx/>
              <a:defRPr/>
            </a:pPr>
            <a:r>
              <a:rPr lang="en-US" altLang="zh-CN" sz="1600" b="1" spc="150" dirty="0">
                <a:solidFill>
                  <a:schemeClr val="accent2"/>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sym typeface="+mn-lt"/>
              </a:rPr>
              <a:t>CONTENTS</a:t>
            </a:r>
            <a:endParaRPr lang="en-US" altLang="zh-CN" sz="1600" b="1" spc="150" dirty="0">
              <a:solidFill>
                <a:schemeClr val="accent2"/>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sym typeface="+mn-lt"/>
            </a:endParaRPr>
          </a:p>
        </p:txBody>
      </p:sp>
      <p:sp>
        <p:nvSpPr>
          <p:cNvPr id="56" name="TextBox 2"/>
          <p:cNvSpPr txBox="1"/>
          <p:nvPr>
            <p:custDataLst>
              <p:tags r:id="rId4"/>
            </p:custDataLst>
          </p:nvPr>
        </p:nvSpPr>
        <p:spPr>
          <a:xfrm>
            <a:off x="2032133" y="2768060"/>
            <a:ext cx="1910997" cy="922020"/>
          </a:xfrm>
          <a:prstGeom prst="rect">
            <a:avLst/>
          </a:prstGeom>
          <a:noFill/>
        </p:spPr>
        <p:txBody>
          <a:bodyPr wrap="square" rtlCol="0">
            <a:spAutoFit/>
          </a:bodyPr>
          <a:lstStyle/>
          <a:p>
            <a:pPr marR="0" algn="ctr" defTabSz="914400" fontAlgn="auto">
              <a:spcBef>
                <a:spcPts val="0"/>
              </a:spcBef>
              <a:spcAft>
                <a:spcPts val="0"/>
              </a:spcAft>
              <a:buClrTx/>
              <a:buSzTx/>
              <a:buFontTx/>
              <a:defRPr/>
            </a:pPr>
            <a:r>
              <a:rPr lang="zh-CN" altLang="en-US" sz="5400" b="1" spc="15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Gen Jyuu GothicL Medium" panose="020B0302020203020207" pitchFamily="34" charset="-128"/>
                <a:sym typeface="+mn-lt"/>
              </a:rPr>
              <a:t>目录</a:t>
            </a:r>
            <a:endParaRPr lang="zh-CN" altLang="en-US" sz="5400" b="1" spc="15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Gen Jyuu GothicL Medium" panose="020B0302020203020207" pitchFamily="34" charset="-128"/>
              <a:sym typeface="+mn-lt"/>
            </a:endParaRPr>
          </a:p>
        </p:txBody>
      </p:sp>
      <p:sp>
        <p:nvSpPr>
          <p:cNvPr id="57" name="椭圆 56"/>
          <p:cNvSpPr/>
          <p:nvPr>
            <p:custDataLst>
              <p:tags r:id="rId5"/>
            </p:custDataLst>
          </p:nvPr>
        </p:nvSpPr>
        <p:spPr>
          <a:xfrm flipH="1">
            <a:off x="2948031" y="1951960"/>
            <a:ext cx="78058" cy="780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latin typeface="微软雅黑" panose="020B0503020204020204" charset="-122"/>
              <a:ea typeface="微软雅黑" panose="020B0503020204020204" charset="-122"/>
              <a:cs typeface="仿宋" panose="02010609060101010101" charset="-122"/>
            </a:endParaRPr>
          </a:p>
        </p:txBody>
      </p:sp>
      <p:sp>
        <p:nvSpPr>
          <p:cNvPr id="59" name="椭圆 58"/>
          <p:cNvSpPr/>
          <p:nvPr>
            <p:custDataLst>
              <p:tags r:id="rId6"/>
            </p:custDataLst>
          </p:nvPr>
        </p:nvSpPr>
        <p:spPr>
          <a:xfrm flipH="1">
            <a:off x="1498766" y="3403872"/>
            <a:ext cx="78058" cy="780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latin typeface="微软雅黑" panose="020B0503020204020204" charset="-122"/>
              <a:ea typeface="微软雅黑" panose="020B0503020204020204" charset="-122"/>
              <a:cs typeface="仿宋" panose="02010609060101010101" charset="-122"/>
            </a:endParaRPr>
          </a:p>
        </p:txBody>
      </p:sp>
      <p:sp>
        <p:nvSpPr>
          <p:cNvPr id="60" name="椭圆 59"/>
          <p:cNvSpPr/>
          <p:nvPr>
            <p:custDataLst>
              <p:tags r:id="rId7"/>
            </p:custDataLst>
          </p:nvPr>
        </p:nvSpPr>
        <p:spPr>
          <a:xfrm flipH="1">
            <a:off x="2941955" y="4850490"/>
            <a:ext cx="78058" cy="780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latin typeface="微软雅黑" panose="020B0503020204020204" charset="-122"/>
              <a:ea typeface="微软雅黑" panose="020B0503020204020204" charset="-122"/>
              <a:cs typeface="仿宋" panose="02010609060101010101" charset="-122"/>
            </a:endParaRPr>
          </a:p>
        </p:txBody>
      </p:sp>
      <p:sp>
        <p:nvSpPr>
          <p:cNvPr id="58" name="椭圆 57"/>
          <p:cNvSpPr/>
          <p:nvPr>
            <p:custDataLst>
              <p:tags r:id="rId8"/>
            </p:custDataLst>
          </p:nvPr>
        </p:nvSpPr>
        <p:spPr>
          <a:xfrm flipH="1">
            <a:off x="4391838" y="3401225"/>
            <a:ext cx="78058" cy="780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dirty="0">
              <a:latin typeface="微软雅黑" panose="020B0503020204020204" charset="-122"/>
              <a:ea typeface="微软雅黑" panose="020B0503020204020204" charset="-122"/>
              <a:cs typeface="仿宋" panose="02010609060101010101" charset="-122"/>
            </a:endParaRPr>
          </a:p>
        </p:txBody>
      </p:sp>
      <p:grpSp>
        <p:nvGrpSpPr>
          <p:cNvPr id="5" name="组合 4"/>
          <p:cNvGrpSpPr/>
          <p:nvPr/>
        </p:nvGrpSpPr>
        <p:grpSpPr>
          <a:xfrm>
            <a:off x="5520690" y="2051685"/>
            <a:ext cx="4672330" cy="1019810"/>
            <a:chOff x="8707" y="1938"/>
            <a:chExt cx="7358" cy="1606"/>
          </a:xfrm>
        </p:grpSpPr>
        <p:sp>
          <p:nvSpPr>
            <p:cNvPr id="62" name="文本框 12"/>
            <p:cNvSpPr txBox="1"/>
            <p:nvPr>
              <p:custDataLst>
                <p:tags r:id="rId9"/>
              </p:custDataLst>
            </p:nvPr>
          </p:nvSpPr>
          <p:spPr>
            <a:xfrm>
              <a:off x="8707" y="1938"/>
              <a:ext cx="1462" cy="1113"/>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000" b="1" dirty="0">
                  <a:solidFill>
                    <a:schemeClr val="tx1"/>
                  </a:solidFill>
                  <a:latin typeface="微软雅黑" panose="020B0503020204020204" charset="-122"/>
                  <a:ea typeface="微软雅黑" panose="020B0503020204020204" charset="-122"/>
                  <a:cs typeface="Arial" panose="020B0604020202020204" pitchFamily="34" charset="0"/>
                  <a:sym typeface="+mn-lt"/>
                </a:rPr>
                <a:t>01</a:t>
              </a:r>
              <a:endParaRPr lang="en-US" altLang="zh-CN" sz="4000" b="1" dirty="0">
                <a:solidFill>
                  <a:schemeClr val="tx1"/>
                </a:solidFill>
                <a:latin typeface="微软雅黑" panose="020B0503020204020204" charset="-122"/>
                <a:ea typeface="微软雅黑" panose="020B0503020204020204" charset="-122"/>
                <a:cs typeface="Arial" panose="020B0604020202020204" pitchFamily="34" charset="0"/>
                <a:sym typeface="+mn-lt"/>
              </a:endParaRPr>
            </a:p>
          </p:txBody>
        </p:sp>
        <p:sp>
          <p:nvSpPr>
            <p:cNvPr id="63" name="TextBox 2"/>
            <p:cNvSpPr txBox="1"/>
            <p:nvPr>
              <p:custDataLst>
                <p:tags r:id="rId10"/>
              </p:custDataLst>
            </p:nvPr>
          </p:nvSpPr>
          <p:spPr>
            <a:xfrm>
              <a:off x="10508" y="2043"/>
              <a:ext cx="5557" cy="1501"/>
            </a:xfrm>
            <a:prstGeom prst="rect">
              <a:avLst/>
            </a:prstGeom>
            <a:noFill/>
          </p:spPr>
          <p:txBody>
            <a:bodyPr wrap="square" rtlCol="0">
              <a:spAutoFit/>
            </a:bodyPr>
            <a:lstStyle/>
            <a:p>
              <a:pPr>
                <a:defRPr/>
              </a:pPr>
              <a:r>
                <a:rPr lang="zh-CN" altLang="en-US" sz="2800" b="1" dirty="0">
                  <a:solidFill>
                    <a:schemeClr val="tx1"/>
                  </a:solidFill>
                  <a:latin typeface="微软雅黑" panose="020B0503020204020204" charset="-122"/>
                  <a:ea typeface="微软雅黑" panose="020B0503020204020204" charset="-122"/>
                  <a:cs typeface="仿宋" panose="02010609060101010101" charset="-122"/>
                  <a:sym typeface="+mn-ea"/>
                </a:rPr>
                <a:t>知识服务平台简介</a:t>
              </a:r>
              <a:endParaRPr lang="ko-KR" altLang="en-US" sz="2800" b="1" dirty="0">
                <a:solidFill>
                  <a:schemeClr val="bg1"/>
                </a:solidFill>
                <a:latin typeface="微软雅黑" panose="020B0503020204020204" charset="-122"/>
                <a:ea typeface="微软雅黑" panose="020B0503020204020204" charset="-122"/>
                <a:cs typeface="仿宋" panose="02010609060101010101" charset="-122"/>
              </a:endParaRPr>
            </a:p>
            <a:p>
              <a:pPr>
                <a:defRPr/>
              </a:pPr>
              <a:endParaRPr lang="ko-KR" altLang="en-US" sz="2800" b="1" spc="150" dirty="0">
                <a:solidFill>
                  <a:schemeClr val="bg1"/>
                </a:solidFill>
                <a:latin typeface="微软雅黑" panose="020B0503020204020204" charset="-122"/>
                <a:ea typeface="微软雅黑" panose="020B0503020204020204" charset="-122"/>
                <a:cs typeface="Gen Jyuu GothicL Medium" panose="020B0302020203020207" pitchFamily="34" charset="-128"/>
                <a:sym typeface="+mn-lt"/>
              </a:endParaRPr>
            </a:p>
          </p:txBody>
        </p:sp>
      </p:grpSp>
      <p:grpSp>
        <p:nvGrpSpPr>
          <p:cNvPr id="6" name="组合 5"/>
          <p:cNvGrpSpPr/>
          <p:nvPr/>
        </p:nvGrpSpPr>
        <p:grpSpPr>
          <a:xfrm>
            <a:off x="5514975" y="3281045"/>
            <a:ext cx="4479925" cy="706755"/>
            <a:chOff x="8707" y="3874"/>
            <a:chExt cx="7055" cy="1113"/>
          </a:xfrm>
        </p:grpSpPr>
        <p:sp>
          <p:nvSpPr>
            <p:cNvPr id="70" name="文本框 12"/>
            <p:cNvSpPr txBox="1"/>
            <p:nvPr>
              <p:custDataLst>
                <p:tags r:id="rId11"/>
              </p:custDataLst>
            </p:nvPr>
          </p:nvSpPr>
          <p:spPr>
            <a:xfrm>
              <a:off x="8707" y="3874"/>
              <a:ext cx="1462" cy="1113"/>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000" b="1" dirty="0">
                  <a:solidFill>
                    <a:schemeClr val="tx1"/>
                  </a:solidFill>
                  <a:latin typeface="微软雅黑" panose="020B0503020204020204" charset="-122"/>
                  <a:ea typeface="微软雅黑" panose="020B0503020204020204" charset="-122"/>
                  <a:cs typeface="Arial" panose="020B0604020202020204" pitchFamily="34" charset="0"/>
                  <a:sym typeface="+mn-lt"/>
                </a:rPr>
                <a:t>02</a:t>
              </a:r>
              <a:endParaRPr lang="en-US" altLang="zh-CN" sz="4000" b="1" dirty="0">
                <a:solidFill>
                  <a:schemeClr val="tx1"/>
                </a:solidFill>
                <a:latin typeface="微软雅黑" panose="020B0503020204020204" charset="-122"/>
                <a:ea typeface="微软雅黑" panose="020B0503020204020204" charset="-122"/>
                <a:cs typeface="Arial" panose="020B0604020202020204" pitchFamily="34" charset="0"/>
                <a:sym typeface="+mn-lt"/>
              </a:endParaRPr>
            </a:p>
          </p:txBody>
        </p:sp>
        <p:sp>
          <p:nvSpPr>
            <p:cNvPr id="71" name="TextBox 2"/>
            <p:cNvSpPr txBox="1"/>
            <p:nvPr>
              <p:custDataLst>
                <p:tags r:id="rId12"/>
              </p:custDataLst>
            </p:nvPr>
          </p:nvSpPr>
          <p:spPr>
            <a:xfrm>
              <a:off x="10508" y="3874"/>
              <a:ext cx="5254" cy="822"/>
            </a:xfrm>
            <a:prstGeom prst="rect">
              <a:avLst/>
            </a:prstGeom>
            <a:noFill/>
          </p:spPr>
          <p:txBody>
            <a:bodyPr wrap="square" rtlCol="0">
              <a:spAutoFit/>
            </a:bodyPr>
            <a:lstStyle/>
            <a:p>
              <a:pPr>
                <a:defRPr/>
              </a:pPr>
              <a:r>
                <a:rPr lang="zh-CN" altLang="en-US" sz="2800" b="1" dirty="0">
                  <a:latin typeface="微软雅黑" panose="020B0503020204020204" charset="-122"/>
                  <a:ea typeface="微软雅黑" panose="020B0503020204020204" charset="-122"/>
                  <a:cs typeface="仿宋" panose="02010609060101010101" charset="-122"/>
                  <a:sym typeface="+mn-ea"/>
                </a:rPr>
                <a:t>平台功能</a:t>
              </a:r>
              <a:r>
                <a:rPr lang="zh-CN" sz="2800" b="1" dirty="0">
                  <a:latin typeface="微软雅黑" panose="020B0503020204020204" charset="-122"/>
                  <a:ea typeface="微软雅黑" panose="020B0503020204020204" charset="-122"/>
                  <a:cs typeface="仿宋" panose="02010609060101010101" charset="-122"/>
                  <a:sym typeface="+mn-ea"/>
                </a:rPr>
                <a:t>详情</a:t>
              </a:r>
              <a:endParaRPr lang="zh-CN" sz="2800" b="1" spc="150" dirty="0">
                <a:solidFill>
                  <a:schemeClr val="tx1"/>
                </a:solidFill>
                <a:latin typeface="微软雅黑" panose="020B0503020204020204" charset="-122"/>
                <a:ea typeface="微软雅黑" panose="020B0503020204020204" charset="-122"/>
                <a:cs typeface="Gen Jyuu GothicL Medium" panose="020B0302020203020207" pitchFamily="34" charset="-128"/>
                <a:sym typeface="+mn-lt"/>
              </a:endParaRPr>
            </a:p>
          </p:txBody>
        </p:sp>
      </p:grpSp>
      <p:grpSp>
        <p:nvGrpSpPr>
          <p:cNvPr id="7" name="组合 6"/>
          <p:cNvGrpSpPr/>
          <p:nvPr/>
        </p:nvGrpSpPr>
        <p:grpSpPr>
          <a:xfrm>
            <a:off x="5520690" y="4511040"/>
            <a:ext cx="4313555" cy="953135"/>
            <a:chOff x="8716" y="5811"/>
            <a:chExt cx="6793" cy="1501"/>
          </a:xfrm>
        </p:grpSpPr>
        <p:sp>
          <p:nvSpPr>
            <p:cNvPr id="74" name="文本框 12"/>
            <p:cNvSpPr txBox="1"/>
            <p:nvPr>
              <p:custDataLst>
                <p:tags r:id="rId13"/>
              </p:custDataLst>
            </p:nvPr>
          </p:nvSpPr>
          <p:spPr>
            <a:xfrm>
              <a:off x="8716" y="5811"/>
              <a:ext cx="1462" cy="1113"/>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000" b="1" dirty="0">
                  <a:solidFill>
                    <a:schemeClr val="tx1"/>
                  </a:solidFill>
                  <a:latin typeface="微软雅黑" panose="020B0503020204020204" charset="-122"/>
                  <a:ea typeface="微软雅黑" panose="020B0503020204020204" charset="-122"/>
                  <a:cs typeface="Arial" panose="020B0604020202020204" pitchFamily="34" charset="0"/>
                  <a:sym typeface="+mn-lt"/>
                </a:rPr>
                <a:t>03</a:t>
              </a:r>
              <a:endParaRPr lang="en-US" altLang="zh-CN" sz="4000" b="1" dirty="0">
                <a:solidFill>
                  <a:schemeClr val="tx1"/>
                </a:solidFill>
                <a:latin typeface="微软雅黑" panose="020B0503020204020204" charset="-122"/>
                <a:ea typeface="微软雅黑" panose="020B0503020204020204" charset="-122"/>
                <a:cs typeface="Arial" panose="020B0604020202020204" pitchFamily="34" charset="0"/>
                <a:sym typeface="+mn-lt"/>
              </a:endParaRPr>
            </a:p>
          </p:txBody>
        </p:sp>
        <p:sp>
          <p:nvSpPr>
            <p:cNvPr id="75" name="TextBox 2"/>
            <p:cNvSpPr txBox="1"/>
            <p:nvPr>
              <p:custDataLst>
                <p:tags r:id="rId14"/>
              </p:custDataLst>
            </p:nvPr>
          </p:nvSpPr>
          <p:spPr>
            <a:xfrm>
              <a:off x="10517" y="5811"/>
              <a:ext cx="4992" cy="1501"/>
            </a:xfrm>
            <a:prstGeom prst="rect">
              <a:avLst/>
            </a:prstGeom>
            <a:noFill/>
          </p:spPr>
          <p:txBody>
            <a:bodyPr wrap="square" rtlCol="0">
              <a:spAutoFit/>
            </a:bodyPr>
            <a:lstStyle/>
            <a:p>
              <a:pPr>
                <a:defRPr/>
              </a:pPr>
              <a:r>
                <a:rPr lang="zh-CN" altLang="en-US" sz="2800" b="1" dirty="0">
                  <a:solidFill>
                    <a:schemeClr val="tx1"/>
                  </a:solidFill>
                  <a:latin typeface="微软雅黑" panose="020B0503020204020204" charset="-122"/>
                  <a:ea typeface="微软雅黑" panose="020B0503020204020204" charset="-122"/>
                  <a:cs typeface="仿宋" panose="02010609060101010101" charset="-122"/>
                  <a:sym typeface="+mn-ea"/>
                </a:rPr>
                <a:t>平台更多服务</a:t>
              </a:r>
              <a:endParaRPr lang="ko-KR" altLang="en-US" sz="2800" b="1" dirty="0">
                <a:solidFill>
                  <a:schemeClr val="tx1"/>
                </a:solidFill>
                <a:latin typeface="微软雅黑" panose="020B0503020204020204" charset="-122"/>
                <a:ea typeface="微软雅黑" panose="020B0503020204020204" charset="-122"/>
                <a:cs typeface="仿宋" panose="02010609060101010101" charset="-122"/>
              </a:endParaRPr>
            </a:p>
            <a:p>
              <a:pPr>
                <a:defRPr/>
              </a:pPr>
              <a:endParaRPr lang="ko-KR" altLang="en-US" sz="2800" b="1" spc="150" dirty="0">
                <a:solidFill>
                  <a:schemeClr val="tx1"/>
                </a:solidFill>
                <a:latin typeface="微软雅黑" panose="020B0503020204020204" charset="-122"/>
                <a:ea typeface="微软雅黑" panose="020B0503020204020204" charset="-122"/>
                <a:cs typeface="Gen Jyuu GothicL Medium" panose="020B0302020203020207" pitchFamily="34" charset="-128"/>
                <a:sym typeface="+mn-lt"/>
              </a:endParaRPr>
            </a:p>
          </p:txBody>
        </p:sp>
      </p:grpSp>
      <p:pic>
        <p:nvPicPr>
          <p:cNvPr id="2" name="图片 1" descr="3637595"/>
          <p:cNvPicPr>
            <a:picLocks noChangeAspect="1"/>
          </p:cNvPicPr>
          <p:nvPr/>
        </p:nvPicPr>
        <p:blipFill>
          <a:blip r:embed="rId15"/>
          <a:stretch>
            <a:fillRect/>
          </a:stretch>
        </p:blipFill>
        <p:spPr>
          <a:xfrm rot="10560000">
            <a:off x="10207625" y="4535805"/>
            <a:ext cx="730885" cy="445770"/>
          </a:xfrm>
          <a:prstGeom prst="rect">
            <a:avLst/>
          </a:prstGeom>
          <a:effectLst>
            <a:outerShdw blurRad="50800" dist="38100" dir="18900000" algn="bl" rotWithShape="0">
              <a:prstClr val="black">
                <a:alpha val="40000"/>
              </a:prstClr>
            </a:outerShdw>
          </a:effectLst>
        </p:spPr>
      </p:pic>
    </p:spTree>
    <p:custDataLst>
      <p:tags r:id="rId1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p:bldP spid="5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sp>
        <p:nvSpPr>
          <p:cNvPr id="2" name="文本框 1"/>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03.</a:t>
            </a:r>
            <a:r>
              <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rPr>
              <a:t>新平台更多服务</a:t>
            </a:r>
            <a:endPar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endParaRPr>
          </a:p>
        </p:txBody>
      </p:sp>
      <p:sp>
        <p:nvSpPr>
          <p:cNvPr id="6" name="椭圆 5"/>
          <p:cNvSpPr/>
          <p:nvPr>
            <p:custDataLst>
              <p:tags r:id="rId4"/>
            </p:custDataLst>
          </p:nvPr>
        </p:nvSpPr>
        <p:spPr>
          <a:xfrm>
            <a:off x="1030036" y="1346102"/>
            <a:ext cx="1078353" cy="1078353"/>
          </a:xfrm>
          <a:prstGeom prst="ellipse">
            <a:avLst/>
          </a:prstGeom>
          <a:noFill/>
          <a:ln>
            <a:solidFill>
              <a:srgbClr val="96F8E8"/>
            </a:solidFill>
            <a:prstDash val="dash"/>
          </a:ln>
        </p:spPr>
        <p:style>
          <a:lnRef idx="2">
            <a:srgbClr val="A2D06E">
              <a:shade val="50000"/>
            </a:srgbClr>
          </a:lnRef>
          <a:fillRef idx="1">
            <a:srgbClr val="A2D06E"/>
          </a:fillRef>
          <a:effectRef idx="0">
            <a:srgbClr val="A2D06E"/>
          </a:effectRef>
          <a:fontRef idx="minor">
            <a:srgbClr val="FFFFFF"/>
          </a:fontRef>
        </p:style>
        <p:txBody>
          <a:bodyPr rtlCol="0" anchor="ctr">
            <a:normAutofit/>
          </a:bodyPr>
          <a:lstStyle/>
          <a:p>
            <a:pPr algn="ctr"/>
            <a:endParaRPr lang="zh-CN" altLang="en-US" dirty="0">
              <a:solidFill>
                <a:srgbClr val="FFFFFF"/>
              </a:solidFill>
              <a:latin typeface="仿宋" panose="02010609060101010101" charset="-122"/>
              <a:ea typeface="微软雅黑" panose="020B0503020204020204" charset="-122"/>
              <a:cs typeface="仿宋" panose="02010609060101010101" charset="-122"/>
              <a:sym typeface="Arial" panose="020B0604020202020204" pitchFamily="34" charset="0"/>
            </a:endParaRPr>
          </a:p>
        </p:txBody>
      </p:sp>
      <p:sp>
        <p:nvSpPr>
          <p:cNvPr id="8" name="椭圆 7"/>
          <p:cNvSpPr/>
          <p:nvPr>
            <p:custDataLst>
              <p:tags r:id="rId5"/>
            </p:custDataLst>
          </p:nvPr>
        </p:nvSpPr>
        <p:spPr>
          <a:xfrm>
            <a:off x="4999942" y="1561262"/>
            <a:ext cx="2162305" cy="2162306"/>
          </a:xfrm>
          <a:prstGeom prst="ellipse">
            <a:avLst/>
          </a:prstGeom>
          <a:noFill/>
          <a:ln>
            <a:solidFill>
              <a:srgbClr val="96F8E8"/>
            </a:solidFill>
            <a:prstDash val="dash"/>
          </a:ln>
        </p:spPr>
        <p:style>
          <a:lnRef idx="2">
            <a:srgbClr val="A2D06E">
              <a:shade val="50000"/>
            </a:srgbClr>
          </a:lnRef>
          <a:fillRef idx="1">
            <a:srgbClr val="A2D06E"/>
          </a:fillRef>
          <a:effectRef idx="0">
            <a:srgbClr val="A2D06E"/>
          </a:effectRef>
          <a:fontRef idx="minor">
            <a:srgbClr val="FFFFFF"/>
          </a:fontRef>
        </p:style>
        <p:txBody>
          <a:bodyPr rtlCol="0" anchor="ctr">
            <a:normAutofit/>
          </a:bodyPr>
          <a:lstStyle/>
          <a:p>
            <a:pPr algn="ctr"/>
            <a:endParaRPr lang="zh-CN" altLang="en-US">
              <a:solidFill>
                <a:srgbClr val="FFFFFF"/>
              </a:solidFill>
              <a:latin typeface="仿宋" panose="02010609060101010101" charset="-122"/>
              <a:ea typeface="微软雅黑" panose="020B0503020204020204" charset="-122"/>
              <a:cs typeface="仿宋" panose="02010609060101010101" charset="-122"/>
              <a:sym typeface="Arial" panose="020B0604020202020204" pitchFamily="34" charset="0"/>
            </a:endParaRPr>
          </a:p>
        </p:txBody>
      </p:sp>
      <p:sp>
        <p:nvSpPr>
          <p:cNvPr id="10" name="椭圆 9"/>
          <p:cNvSpPr/>
          <p:nvPr>
            <p:custDataLst>
              <p:tags r:id="rId6"/>
            </p:custDataLst>
          </p:nvPr>
        </p:nvSpPr>
        <p:spPr>
          <a:xfrm>
            <a:off x="7493960" y="2108777"/>
            <a:ext cx="1205268" cy="1205268"/>
          </a:xfrm>
          <a:prstGeom prst="ellipse">
            <a:avLst/>
          </a:prstGeom>
          <a:noFill/>
          <a:ln>
            <a:solidFill>
              <a:srgbClr val="96F8E8"/>
            </a:solidFill>
            <a:prstDash val="dash"/>
          </a:ln>
        </p:spPr>
        <p:style>
          <a:lnRef idx="2">
            <a:srgbClr val="A2D06E">
              <a:shade val="50000"/>
            </a:srgbClr>
          </a:lnRef>
          <a:fillRef idx="1">
            <a:srgbClr val="A2D06E"/>
          </a:fillRef>
          <a:effectRef idx="0">
            <a:srgbClr val="A2D06E"/>
          </a:effectRef>
          <a:fontRef idx="minor">
            <a:srgbClr val="FFFFFF"/>
          </a:fontRef>
        </p:style>
        <p:txBody>
          <a:bodyPr rtlCol="0" anchor="ctr">
            <a:normAutofit/>
          </a:bodyPr>
          <a:lstStyle/>
          <a:p>
            <a:pPr algn="ctr"/>
            <a:endParaRPr lang="zh-CN" altLang="en-US">
              <a:solidFill>
                <a:srgbClr val="FFFFFF"/>
              </a:solidFill>
              <a:latin typeface="仿宋" panose="02010609060101010101" charset="-122"/>
              <a:ea typeface="微软雅黑" panose="020B0503020204020204" charset="-122"/>
              <a:cs typeface="仿宋" panose="02010609060101010101" charset="-122"/>
              <a:sym typeface="Arial" panose="020B0604020202020204" pitchFamily="34" charset="0"/>
            </a:endParaRPr>
          </a:p>
        </p:txBody>
      </p:sp>
      <p:sp>
        <p:nvSpPr>
          <p:cNvPr id="12" name="椭圆 11"/>
          <p:cNvSpPr/>
          <p:nvPr>
            <p:custDataLst>
              <p:tags r:id="rId7"/>
            </p:custDataLst>
          </p:nvPr>
        </p:nvSpPr>
        <p:spPr>
          <a:xfrm>
            <a:off x="2232005" y="2357472"/>
            <a:ext cx="1205268" cy="1205268"/>
          </a:xfrm>
          <a:prstGeom prst="ellipse">
            <a:avLst/>
          </a:prstGeom>
          <a:noFill/>
          <a:ln>
            <a:solidFill>
              <a:srgbClr val="96F8E8"/>
            </a:solidFill>
            <a:prstDash val="dash"/>
          </a:ln>
        </p:spPr>
        <p:style>
          <a:lnRef idx="2">
            <a:srgbClr val="A2D06E">
              <a:shade val="50000"/>
            </a:srgbClr>
          </a:lnRef>
          <a:fillRef idx="1">
            <a:srgbClr val="A2D06E"/>
          </a:fillRef>
          <a:effectRef idx="0">
            <a:srgbClr val="A2D06E"/>
          </a:effectRef>
          <a:fontRef idx="minor">
            <a:srgbClr val="FFFFFF"/>
          </a:fontRef>
        </p:style>
        <p:txBody>
          <a:bodyPr rtlCol="0" anchor="ctr">
            <a:normAutofit/>
          </a:bodyPr>
          <a:lstStyle/>
          <a:p>
            <a:pPr algn="ctr"/>
            <a:endParaRPr lang="zh-CN" altLang="en-US">
              <a:solidFill>
                <a:srgbClr val="FFFFFF"/>
              </a:solidFill>
              <a:latin typeface="仿宋" panose="02010609060101010101" charset="-122"/>
              <a:ea typeface="微软雅黑" panose="020B0503020204020204" charset="-122"/>
              <a:cs typeface="仿宋" panose="02010609060101010101" charset="-122"/>
              <a:sym typeface="Arial" panose="020B0604020202020204" pitchFamily="34" charset="0"/>
            </a:endParaRPr>
          </a:p>
        </p:txBody>
      </p:sp>
      <p:grpSp>
        <p:nvGrpSpPr>
          <p:cNvPr id="16" name="组合 15"/>
          <p:cNvGrpSpPr/>
          <p:nvPr>
            <p:custDataLst>
              <p:tags r:id="rId8"/>
            </p:custDataLst>
          </p:nvPr>
        </p:nvGrpSpPr>
        <p:grpSpPr>
          <a:xfrm>
            <a:off x="7995869" y="3057048"/>
            <a:ext cx="1406717" cy="1662680"/>
            <a:chOff x="3371811" y="5123471"/>
            <a:chExt cx="1784826" cy="2109588"/>
          </a:xfrm>
        </p:grpSpPr>
        <p:sp>
          <p:nvSpPr>
            <p:cNvPr id="17" name="弧形 16"/>
            <p:cNvSpPr/>
            <p:nvPr>
              <p:custDataLst>
                <p:tags r:id="rId9"/>
              </p:custDataLst>
            </p:nvPr>
          </p:nvSpPr>
          <p:spPr>
            <a:xfrm>
              <a:off x="3371811" y="5123471"/>
              <a:ext cx="1575445" cy="2109588"/>
            </a:xfrm>
            <a:prstGeom prst="arc">
              <a:avLst/>
            </a:prstGeom>
            <a:ln>
              <a:solidFill>
                <a:srgbClr val="96F8E8"/>
              </a:solidFill>
              <a:prstDash val="dash"/>
            </a:ln>
          </p:spPr>
          <p:style>
            <a:lnRef idx="1">
              <a:srgbClr val="A2D06E"/>
            </a:lnRef>
            <a:fillRef idx="0">
              <a:srgbClr val="A2D06E"/>
            </a:fillRef>
            <a:effectRef idx="0">
              <a:srgbClr val="A2D06E"/>
            </a:effectRef>
            <a:fontRef idx="minor">
              <a:srgbClr val="5F5F5F"/>
            </a:fontRef>
          </p:style>
          <p:txBody>
            <a:bodyPr rtlCol="0" anchor="ctr">
              <a:normAutofit/>
            </a:bodyPr>
            <a:lstStyle/>
            <a:p>
              <a:pPr algn="ctr"/>
              <a:endParaRPr lang="zh-CN" altLang="en-US">
                <a:solidFill>
                  <a:srgbClr val="FFFFFF"/>
                </a:solidFill>
                <a:latin typeface="仿宋" panose="02010609060101010101" charset="-122"/>
                <a:ea typeface="微软雅黑" panose="020B0503020204020204" charset="-122"/>
                <a:cs typeface="仿宋" panose="02010609060101010101" charset="-122"/>
                <a:sym typeface="Arial" panose="020B0604020202020204" pitchFamily="34" charset="0"/>
              </a:endParaRPr>
            </a:p>
          </p:txBody>
        </p:sp>
        <p:grpSp>
          <p:nvGrpSpPr>
            <p:cNvPr id="18" name="组合 17"/>
            <p:cNvGrpSpPr/>
            <p:nvPr/>
          </p:nvGrpSpPr>
          <p:grpSpPr>
            <a:xfrm rot="20481501">
              <a:off x="4784399" y="5842035"/>
              <a:ext cx="372238" cy="370693"/>
              <a:chOff x="1283829" y="4222294"/>
              <a:chExt cx="372238" cy="370693"/>
            </a:xfrm>
          </p:grpSpPr>
          <p:cxnSp>
            <p:nvCxnSpPr>
              <p:cNvPr id="19" name="直接连接符 18"/>
              <p:cNvCxnSpPr/>
              <p:nvPr>
                <p:custDataLst>
                  <p:tags r:id="rId10"/>
                </p:custDataLst>
              </p:nvPr>
            </p:nvCxnSpPr>
            <p:spPr>
              <a:xfrm flipH="1" flipV="1">
                <a:off x="1283829" y="4222294"/>
                <a:ext cx="128542" cy="370693"/>
              </a:xfrm>
              <a:prstGeom prst="line">
                <a:avLst/>
              </a:prstGeom>
              <a:ln>
                <a:solidFill>
                  <a:srgbClr val="96F8E8"/>
                </a:solidFill>
                <a:prstDash val="dash"/>
              </a:ln>
            </p:spPr>
            <p:style>
              <a:lnRef idx="1">
                <a:srgbClr val="A2D06E"/>
              </a:lnRef>
              <a:fillRef idx="0">
                <a:srgbClr val="A2D06E"/>
              </a:fillRef>
              <a:effectRef idx="0">
                <a:srgbClr val="A2D06E"/>
              </a:effectRef>
              <a:fontRef idx="minor">
                <a:srgbClr val="5F5F5F"/>
              </a:fontRef>
            </p:style>
          </p:cxnSp>
          <p:cxnSp>
            <p:nvCxnSpPr>
              <p:cNvPr id="20" name="直接连接符 19"/>
              <p:cNvCxnSpPr/>
              <p:nvPr>
                <p:custDataLst>
                  <p:tags r:id="rId11"/>
                </p:custDataLst>
              </p:nvPr>
            </p:nvCxnSpPr>
            <p:spPr>
              <a:xfrm flipH="1">
                <a:off x="1417137" y="4224898"/>
                <a:ext cx="238930" cy="368089"/>
              </a:xfrm>
              <a:prstGeom prst="line">
                <a:avLst/>
              </a:prstGeom>
              <a:ln>
                <a:solidFill>
                  <a:srgbClr val="96F8E8"/>
                </a:solidFill>
                <a:prstDash val="dash"/>
              </a:ln>
            </p:spPr>
            <p:style>
              <a:lnRef idx="1">
                <a:srgbClr val="A2D06E"/>
              </a:lnRef>
              <a:fillRef idx="0">
                <a:srgbClr val="A2D06E"/>
              </a:fillRef>
              <a:effectRef idx="0">
                <a:srgbClr val="A2D06E"/>
              </a:effectRef>
              <a:fontRef idx="minor">
                <a:srgbClr val="5F5F5F"/>
              </a:fontRef>
            </p:style>
          </p:cxnSp>
        </p:grpSp>
      </p:grpSp>
      <p:sp>
        <p:nvSpPr>
          <p:cNvPr id="21" name="文本框 20"/>
          <p:cNvSpPr txBox="1"/>
          <p:nvPr>
            <p:custDataLst>
              <p:tags r:id="rId12"/>
            </p:custDataLst>
          </p:nvPr>
        </p:nvSpPr>
        <p:spPr>
          <a:xfrm>
            <a:off x="8472992" y="3979559"/>
            <a:ext cx="1573200" cy="1753200"/>
          </a:xfrm>
          <a:prstGeom prst="rect">
            <a:avLst/>
          </a:prstGeom>
          <a:noFill/>
        </p:spPr>
        <p:txBody>
          <a:bodyPr wrap="square" lIns="0" tIns="0" rIns="0" bIns="0" rtlCol="0">
            <a:normAutofit/>
          </a:bodyPr>
          <a:lstStyle/>
          <a:p>
            <a:pPr algn="ctr"/>
            <a:r>
              <a:rPr lang="zh-CN" altLang="en-US" b="1" dirty="0">
                <a:solidFill>
                  <a:srgbClr val="5EC2AA"/>
                </a:solidFill>
                <a:latin typeface="仿宋" panose="02010609060101010101" charset="-122"/>
                <a:ea typeface="微软雅黑" panose="020B0503020204020204" charset="-122"/>
                <a:cs typeface="仿宋" panose="02010609060101010101" charset="-122"/>
                <a:sym typeface="Arial" panose="020B0604020202020204" pitchFamily="34" charset="0"/>
              </a:rPr>
              <a:t>期刊投稿</a:t>
            </a:r>
            <a:endParaRPr lang="zh-CN" altLang="en-US" b="1" dirty="0">
              <a:solidFill>
                <a:srgbClr val="5EC2AA"/>
              </a:solidFill>
              <a:latin typeface="仿宋" panose="02010609060101010101" charset="-122"/>
              <a:ea typeface="微软雅黑" panose="020B0503020204020204" charset="-122"/>
              <a:cs typeface="仿宋" panose="02010609060101010101" charset="-122"/>
              <a:sym typeface="Arial" panose="020B0604020202020204" pitchFamily="34" charset="0"/>
            </a:endParaRPr>
          </a:p>
        </p:txBody>
      </p:sp>
      <p:sp>
        <p:nvSpPr>
          <p:cNvPr id="22" name="弧形 21"/>
          <p:cNvSpPr/>
          <p:nvPr>
            <p:custDataLst>
              <p:tags r:id="rId13"/>
            </p:custDataLst>
          </p:nvPr>
        </p:nvSpPr>
        <p:spPr>
          <a:xfrm>
            <a:off x="6257814" y="3123365"/>
            <a:ext cx="1184066" cy="1371046"/>
          </a:xfrm>
          <a:prstGeom prst="arc">
            <a:avLst>
              <a:gd name="adj1" fmla="val 17194534"/>
              <a:gd name="adj2" fmla="val 4424249"/>
            </a:avLst>
          </a:prstGeom>
          <a:ln>
            <a:solidFill>
              <a:srgbClr val="96F8E8"/>
            </a:solidFill>
            <a:prstDash val="dash"/>
          </a:ln>
        </p:spPr>
        <p:style>
          <a:lnRef idx="1">
            <a:srgbClr val="A2D06E"/>
          </a:lnRef>
          <a:fillRef idx="0">
            <a:srgbClr val="A2D06E"/>
          </a:fillRef>
          <a:effectRef idx="0">
            <a:srgbClr val="A2D06E"/>
          </a:effectRef>
          <a:fontRef idx="minor">
            <a:srgbClr val="5F5F5F"/>
          </a:fontRef>
        </p:style>
        <p:txBody>
          <a:bodyPr rtlCol="0" anchor="ctr">
            <a:normAutofit/>
          </a:bodyPr>
          <a:lstStyle/>
          <a:p>
            <a:pPr algn="ctr"/>
            <a:endParaRPr lang="zh-CN" altLang="en-US">
              <a:solidFill>
                <a:srgbClr val="FFFFFF"/>
              </a:solidFill>
              <a:latin typeface="仿宋" panose="02010609060101010101" charset="-122"/>
              <a:ea typeface="微软雅黑" panose="020B0503020204020204" charset="-122"/>
              <a:cs typeface="仿宋" panose="02010609060101010101" charset="-122"/>
              <a:sym typeface="Arial" panose="020B0604020202020204" pitchFamily="34" charset="0"/>
            </a:endParaRPr>
          </a:p>
        </p:txBody>
      </p:sp>
      <p:grpSp>
        <p:nvGrpSpPr>
          <p:cNvPr id="23" name="组合 22"/>
          <p:cNvGrpSpPr/>
          <p:nvPr>
            <p:custDataLst>
              <p:tags r:id="rId14"/>
            </p:custDataLst>
          </p:nvPr>
        </p:nvGrpSpPr>
        <p:grpSpPr>
          <a:xfrm rot="3208807">
            <a:off x="6906371" y="4350411"/>
            <a:ext cx="326503" cy="241275"/>
            <a:chOff x="1310640" y="4224898"/>
            <a:chExt cx="345427" cy="370693"/>
          </a:xfrm>
        </p:grpSpPr>
        <p:cxnSp>
          <p:nvCxnSpPr>
            <p:cNvPr id="24" name="直接连接符 23"/>
            <p:cNvCxnSpPr/>
            <p:nvPr>
              <p:custDataLst>
                <p:tags r:id="rId15"/>
              </p:custDataLst>
            </p:nvPr>
          </p:nvCxnSpPr>
          <p:spPr>
            <a:xfrm flipH="1" flipV="1">
              <a:off x="1310640" y="4224898"/>
              <a:ext cx="128542" cy="370693"/>
            </a:xfrm>
            <a:prstGeom prst="line">
              <a:avLst/>
            </a:prstGeom>
            <a:ln>
              <a:solidFill>
                <a:srgbClr val="96F8E8"/>
              </a:solidFill>
              <a:prstDash val="dash"/>
            </a:ln>
          </p:spPr>
          <p:style>
            <a:lnRef idx="1">
              <a:srgbClr val="A2D06E"/>
            </a:lnRef>
            <a:fillRef idx="0">
              <a:srgbClr val="A2D06E"/>
            </a:fillRef>
            <a:effectRef idx="0">
              <a:srgbClr val="A2D06E"/>
            </a:effectRef>
            <a:fontRef idx="minor">
              <a:srgbClr val="5F5F5F"/>
            </a:fontRef>
          </p:style>
        </p:cxnSp>
        <p:cxnSp>
          <p:nvCxnSpPr>
            <p:cNvPr id="25" name="直接连接符 24"/>
            <p:cNvCxnSpPr/>
            <p:nvPr>
              <p:custDataLst>
                <p:tags r:id="rId16"/>
              </p:custDataLst>
            </p:nvPr>
          </p:nvCxnSpPr>
          <p:spPr>
            <a:xfrm flipH="1">
              <a:off x="1417137" y="4224898"/>
              <a:ext cx="238930" cy="368089"/>
            </a:xfrm>
            <a:prstGeom prst="line">
              <a:avLst/>
            </a:prstGeom>
            <a:ln>
              <a:solidFill>
                <a:srgbClr val="96F8E8"/>
              </a:solidFill>
              <a:prstDash val="dash"/>
            </a:ln>
          </p:spPr>
          <p:style>
            <a:lnRef idx="1">
              <a:srgbClr val="A2D06E"/>
            </a:lnRef>
            <a:fillRef idx="0">
              <a:srgbClr val="A2D06E"/>
            </a:fillRef>
            <a:effectRef idx="0">
              <a:srgbClr val="A2D06E"/>
            </a:effectRef>
            <a:fontRef idx="minor">
              <a:srgbClr val="5F5F5F"/>
            </a:fontRef>
          </p:style>
        </p:cxnSp>
      </p:grpSp>
      <p:sp>
        <p:nvSpPr>
          <p:cNvPr id="26" name="文本框 25"/>
          <p:cNvSpPr txBox="1"/>
          <p:nvPr>
            <p:custDataLst>
              <p:tags r:id="rId17"/>
            </p:custDataLst>
          </p:nvPr>
        </p:nvSpPr>
        <p:spPr>
          <a:xfrm>
            <a:off x="6277612" y="4599708"/>
            <a:ext cx="1573200" cy="1753200"/>
          </a:xfrm>
          <a:prstGeom prst="rect">
            <a:avLst/>
          </a:prstGeom>
          <a:noFill/>
        </p:spPr>
        <p:txBody>
          <a:bodyPr wrap="square" lIns="0" tIns="0" rIns="0" bIns="0" rtlCol="0">
            <a:normAutofit/>
          </a:bodyPr>
          <a:lstStyle/>
          <a:p>
            <a:pPr algn="ctr"/>
            <a:r>
              <a:rPr lang="zh-CN" altLang="en-US" b="1" dirty="0">
                <a:solidFill>
                  <a:srgbClr val="A2D06E"/>
                </a:solidFill>
                <a:latin typeface="仿宋" panose="02010609060101010101" charset="-122"/>
                <a:ea typeface="微软雅黑" panose="020B0503020204020204" charset="-122"/>
                <a:cs typeface="仿宋" panose="02010609060101010101" charset="-122"/>
                <a:sym typeface="Arial" panose="020B0604020202020204" pitchFamily="34" charset="0"/>
              </a:rPr>
              <a:t>专题聚焦</a:t>
            </a:r>
            <a:endParaRPr lang="zh-CN" altLang="en-US" b="1" dirty="0">
              <a:solidFill>
                <a:srgbClr val="A2D06E"/>
              </a:solidFill>
              <a:latin typeface="仿宋" panose="02010609060101010101" charset="-122"/>
              <a:ea typeface="微软雅黑" panose="020B0503020204020204" charset="-122"/>
              <a:cs typeface="仿宋" panose="02010609060101010101" charset="-122"/>
              <a:sym typeface="Arial" panose="020B0604020202020204" pitchFamily="34" charset="0"/>
            </a:endParaRPr>
          </a:p>
          <a:p>
            <a:pPr algn="ctr"/>
            <a:r>
              <a:rPr lang="zh-CN" altLang="en-US" b="1" dirty="0">
                <a:solidFill>
                  <a:srgbClr val="A2D06E"/>
                </a:solidFill>
                <a:latin typeface="仿宋" panose="02010609060101010101" charset="-122"/>
                <a:ea typeface="微软雅黑" panose="020B0503020204020204" charset="-122"/>
                <a:cs typeface="仿宋" panose="02010609060101010101" charset="-122"/>
                <a:sym typeface="Arial" panose="020B0604020202020204" pitchFamily="34" charset="0"/>
              </a:rPr>
              <a:t>科技动态</a:t>
            </a:r>
            <a:endParaRPr lang="zh-CN" altLang="en-US" b="1" dirty="0">
              <a:solidFill>
                <a:srgbClr val="A2D06E"/>
              </a:solidFill>
              <a:latin typeface="仿宋" panose="02010609060101010101" charset="-122"/>
              <a:ea typeface="微软雅黑" panose="020B0503020204020204" charset="-122"/>
              <a:cs typeface="仿宋" panose="02010609060101010101" charset="-122"/>
              <a:sym typeface="Arial" panose="020B0604020202020204" pitchFamily="34" charset="0"/>
            </a:endParaRPr>
          </a:p>
          <a:p>
            <a:pPr algn="ctr"/>
            <a:r>
              <a:rPr lang="zh-CN" altLang="en-US" b="1" dirty="0">
                <a:solidFill>
                  <a:srgbClr val="A2D06E"/>
                </a:solidFill>
                <a:latin typeface="仿宋" panose="02010609060101010101" charset="-122"/>
                <a:ea typeface="微软雅黑" panose="020B0503020204020204" charset="-122"/>
                <a:cs typeface="仿宋" panose="02010609060101010101" charset="-122"/>
                <a:sym typeface="Arial" panose="020B0604020202020204" pitchFamily="34" charset="0"/>
              </a:rPr>
              <a:t>基金会议</a:t>
            </a:r>
            <a:endParaRPr lang="zh-CN" altLang="en-US" b="1" dirty="0">
              <a:solidFill>
                <a:srgbClr val="A2D06E"/>
              </a:solidFill>
              <a:latin typeface="仿宋" panose="02010609060101010101" charset="-122"/>
              <a:ea typeface="微软雅黑" panose="020B0503020204020204" charset="-122"/>
              <a:cs typeface="仿宋" panose="02010609060101010101" charset="-122"/>
              <a:sym typeface="Arial" panose="020B0604020202020204" pitchFamily="34" charset="0"/>
            </a:endParaRPr>
          </a:p>
          <a:p>
            <a:pPr algn="ctr"/>
            <a:r>
              <a:rPr lang="zh-CN" altLang="en-US" b="1" dirty="0">
                <a:solidFill>
                  <a:srgbClr val="A2D06E"/>
                </a:solidFill>
                <a:latin typeface="仿宋" panose="02010609060101010101" charset="-122"/>
                <a:ea typeface="微软雅黑" panose="020B0503020204020204" charset="-122"/>
                <a:cs typeface="仿宋" panose="02010609060101010101" charset="-122"/>
                <a:sym typeface="Arial" panose="020B0604020202020204" pitchFamily="34" charset="0"/>
              </a:rPr>
              <a:t>万方资讯</a:t>
            </a:r>
            <a:endParaRPr lang="zh-CN" altLang="en-US" b="1" dirty="0">
              <a:solidFill>
                <a:srgbClr val="A2D06E"/>
              </a:solidFill>
              <a:latin typeface="仿宋" panose="02010609060101010101" charset="-122"/>
              <a:ea typeface="微软雅黑" panose="020B0503020204020204" charset="-122"/>
              <a:cs typeface="仿宋" panose="02010609060101010101" charset="-122"/>
              <a:sym typeface="Arial" panose="020B0604020202020204" pitchFamily="34" charset="0"/>
            </a:endParaRPr>
          </a:p>
          <a:p>
            <a:pPr algn="ctr"/>
            <a:endParaRPr lang="zh-CN" altLang="en-US" b="1" dirty="0">
              <a:solidFill>
                <a:srgbClr val="A2D06E"/>
              </a:solidFill>
              <a:latin typeface="仿宋" panose="02010609060101010101" charset="-122"/>
              <a:ea typeface="微软雅黑" panose="020B0503020204020204" charset="-122"/>
              <a:cs typeface="仿宋" panose="02010609060101010101" charset="-122"/>
              <a:sym typeface="Arial" panose="020B0604020202020204" pitchFamily="34" charset="0"/>
            </a:endParaRPr>
          </a:p>
        </p:txBody>
      </p:sp>
      <p:sp>
        <p:nvSpPr>
          <p:cNvPr id="27" name="文本框 26"/>
          <p:cNvSpPr txBox="1"/>
          <p:nvPr>
            <p:custDataLst>
              <p:tags r:id="rId18"/>
            </p:custDataLst>
          </p:nvPr>
        </p:nvSpPr>
        <p:spPr>
          <a:xfrm>
            <a:off x="2482836" y="4100331"/>
            <a:ext cx="1573200" cy="1753200"/>
          </a:xfrm>
          <a:prstGeom prst="rect">
            <a:avLst/>
          </a:prstGeom>
          <a:noFill/>
        </p:spPr>
        <p:txBody>
          <a:bodyPr wrap="square" lIns="0" tIns="0" rIns="0" bIns="0" rtlCol="0">
            <a:normAutofit/>
          </a:bodyPr>
          <a:lstStyle/>
          <a:p>
            <a:pPr algn="ctr"/>
            <a:r>
              <a:rPr lang="zh-CN" altLang="en-US" b="1" dirty="0">
                <a:solidFill>
                  <a:srgbClr val="56687C"/>
                </a:solidFill>
                <a:latin typeface="仿宋" panose="02010609060101010101" charset="-122"/>
                <a:ea typeface="微软雅黑" panose="020B0503020204020204" charset="-122"/>
                <a:cs typeface="仿宋" panose="02010609060101010101" charset="-122"/>
                <a:sym typeface="Arial" panose="020B0604020202020204" pitchFamily="34" charset="0"/>
              </a:rPr>
              <a:t>批量导出</a:t>
            </a:r>
            <a:endParaRPr lang="zh-CN" altLang="en-US" b="1" dirty="0">
              <a:solidFill>
                <a:srgbClr val="56687C"/>
              </a:solidFill>
              <a:latin typeface="仿宋" panose="02010609060101010101" charset="-122"/>
              <a:ea typeface="微软雅黑" panose="020B0503020204020204" charset="-122"/>
              <a:cs typeface="仿宋" panose="02010609060101010101" charset="-122"/>
              <a:sym typeface="Arial" panose="020B0604020202020204" pitchFamily="34" charset="0"/>
            </a:endParaRPr>
          </a:p>
          <a:p>
            <a:pPr algn="ctr"/>
            <a:r>
              <a:rPr lang="zh-CN" altLang="en-US" b="1" dirty="0">
                <a:solidFill>
                  <a:srgbClr val="56687C"/>
                </a:solidFill>
                <a:latin typeface="仿宋" panose="02010609060101010101" charset="-122"/>
                <a:ea typeface="微软雅黑" panose="020B0503020204020204" charset="-122"/>
                <a:cs typeface="仿宋" panose="02010609060101010101" charset="-122"/>
                <a:sym typeface="Arial" panose="020B0604020202020204" pitchFamily="34" charset="0"/>
              </a:rPr>
              <a:t>多种导出格式</a:t>
            </a:r>
            <a:endParaRPr lang="zh-CN" altLang="en-US" b="1" dirty="0">
              <a:solidFill>
                <a:srgbClr val="56687C"/>
              </a:solidFill>
              <a:latin typeface="仿宋" panose="02010609060101010101" charset="-122"/>
              <a:ea typeface="微软雅黑" panose="020B0503020204020204" charset="-122"/>
              <a:cs typeface="仿宋" panose="02010609060101010101" charset="-122"/>
              <a:sym typeface="Arial" panose="020B0604020202020204" pitchFamily="34" charset="0"/>
            </a:endParaRPr>
          </a:p>
          <a:p>
            <a:pPr algn="ctr"/>
            <a:endParaRPr lang="zh-CN" altLang="en-US" b="1" dirty="0">
              <a:solidFill>
                <a:srgbClr val="56687C"/>
              </a:solidFill>
              <a:latin typeface="仿宋" panose="02010609060101010101" charset="-122"/>
              <a:ea typeface="微软雅黑" panose="020B0503020204020204" charset="-122"/>
              <a:cs typeface="仿宋" panose="02010609060101010101" charset="-122"/>
              <a:sym typeface="Arial" panose="020B0604020202020204" pitchFamily="34" charset="0"/>
            </a:endParaRPr>
          </a:p>
        </p:txBody>
      </p:sp>
      <p:sp>
        <p:nvSpPr>
          <p:cNvPr id="28" name="弧形 27"/>
          <p:cNvSpPr/>
          <p:nvPr>
            <p:custDataLst>
              <p:tags r:id="rId19"/>
            </p:custDataLst>
          </p:nvPr>
        </p:nvSpPr>
        <p:spPr>
          <a:xfrm flipH="1">
            <a:off x="1900292" y="3040445"/>
            <a:ext cx="883264" cy="1662680"/>
          </a:xfrm>
          <a:prstGeom prst="arc">
            <a:avLst>
              <a:gd name="adj1" fmla="val 16631840"/>
              <a:gd name="adj2" fmla="val 7369174"/>
            </a:avLst>
          </a:prstGeom>
          <a:ln>
            <a:solidFill>
              <a:srgbClr val="96F8E8"/>
            </a:solidFill>
            <a:prstDash val="dash"/>
          </a:ln>
        </p:spPr>
        <p:style>
          <a:lnRef idx="1">
            <a:srgbClr val="A2D06E"/>
          </a:lnRef>
          <a:fillRef idx="0">
            <a:srgbClr val="A2D06E"/>
          </a:fillRef>
          <a:effectRef idx="0">
            <a:srgbClr val="A2D06E"/>
          </a:effectRef>
          <a:fontRef idx="minor">
            <a:srgbClr val="5F5F5F"/>
          </a:fontRef>
        </p:style>
        <p:txBody>
          <a:bodyPr rtlCol="0" anchor="ctr">
            <a:normAutofit/>
          </a:bodyPr>
          <a:lstStyle/>
          <a:p>
            <a:pPr algn="ctr"/>
            <a:endParaRPr lang="zh-CN" altLang="en-US">
              <a:solidFill>
                <a:srgbClr val="FFFFFF"/>
              </a:solidFill>
              <a:latin typeface="仿宋" panose="02010609060101010101" charset="-122"/>
              <a:ea typeface="微软雅黑" panose="020B0503020204020204" charset="-122"/>
              <a:cs typeface="仿宋" panose="02010609060101010101" charset="-122"/>
              <a:sym typeface="Arial" panose="020B0604020202020204" pitchFamily="34" charset="0"/>
            </a:endParaRPr>
          </a:p>
        </p:txBody>
      </p:sp>
      <p:cxnSp>
        <p:nvCxnSpPr>
          <p:cNvPr id="29" name="直接连接符 28"/>
          <p:cNvCxnSpPr/>
          <p:nvPr>
            <p:custDataLst>
              <p:tags r:id="rId20"/>
            </p:custDataLst>
          </p:nvPr>
        </p:nvCxnSpPr>
        <p:spPr>
          <a:xfrm rot="13170407" flipH="1" flipV="1">
            <a:off x="2652481" y="4357167"/>
            <a:ext cx="80209" cy="241275"/>
          </a:xfrm>
          <a:prstGeom prst="line">
            <a:avLst/>
          </a:prstGeom>
          <a:ln>
            <a:solidFill>
              <a:srgbClr val="96F8E8"/>
            </a:solidFill>
            <a:prstDash val="dash"/>
          </a:ln>
        </p:spPr>
        <p:style>
          <a:lnRef idx="1">
            <a:srgbClr val="A2D06E"/>
          </a:lnRef>
          <a:fillRef idx="0">
            <a:srgbClr val="A2D06E"/>
          </a:fillRef>
          <a:effectRef idx="0">
            <a:srgbClr val="A2D06E"/>
          </a:effectRef>
          <a:fontRef idx="minor">
            <a:srgbClr val="5F5F5F"/>
          </a:fontRef>
        </p:style>
      </p:cxnSp>
      <p:cxnSp>
        <p:nvCxnSpPr>
          <p:cNvPr id="30" name="直接连接符 29"/>
          <p:cNvCxnSpPr/>
          <p:nvPr>
            <p:custDataLst>
              <p:tags r:id="rId21"/>
            </p:custDataLst>
          </p:nvPr>
        </p:nvCxnSpPr>
        <p:spPr>
          <a:xfrm rot="13170407" flipH="1">
            <a:off x="2539658" y="4294483"/>
            <a:ext cx="149090" cy="239580"/>
          </a:xfrm>
          <a:prstGeom prst="line">
            <a:avLst/>
          </a:prstGeom>
          <a:ln>
            <a:solidFill>
              <a:srgbClr val="96F8E8"/>
            </a:solidFill>
            <a:prstDash val="dash"/>
          </a:ln>
        </p:spPr>
        <p:style>
          <a:lnRef idx="1">
            <a:srgbClr val="A2D06E"/>
          </a:lnRef>
          <a:fillRef idx="0">
            <a:srgbClr val="A2D06E"/>
          </a:fillRef>
          <a:effectRef idx="0">
            <a:srgbClr val="A2D06E"/>
          </a:effectRef>
          <a:fontRef idx="minor">
            <a:srgbClr val="5F5F5F"/>
          </a:fontRef>
        </p:style>
      </p:cxnSp>
      <p:sp>
        <p:nvSpPr>
          <p:cNvPr id="31" name="椭圆 30"/>
          <p:cNvSpPr/>
          <p:nvPr>
            <p:custDataLst>
              <p:tags r:id="rId22"/>
            </p:custDataLst>
          </p:nvPr>
        </p:nvSpPr>
        <p:spPr>
          <a:xfrm>
            <a:off x="5206191" y="1767511"/>
            <a:ext cx="1749809" cy="1749809"/>
          </a:xfrm>
          <a:prstGeom prst="ellipse">
            <a:avLst/>
          </a:prstGeom>
          <a:solidFill>
            <a:srgbClr val="A2D06E"/>
          </a:solidFill>
          <a:ln>
            <a:noFill/>
          </a:ln>
        </p:spPr>
        <p:style>
          <a:lnRef idx="2">
            <a:srgbClr val="A2D06E">
              <a:shade val="50000"/>
            </a:srgbClr>
          </a:lnRef>
          <a:fillRef idx="1">
            <a:srgbClr val="A2D06E"/>
          </a:fillRef>
          <a:effectRef idx="0">
            <a:srgbClr val="A2D06E"/>
          </a:effectRef>
          <a:fontRef idx="minor">
            <a:srgbClr val="FFFFFF"/>
          </a:fontRef>
        </p:style>
        <p:txBody>
          <a:bodyPr wrap="square" lIns="0" tIns="0" rIns="0" bIns="0" rtlCol="0" anchor="ctr">
            <a:normAutofit/>
          </a:bodyPr>
          <a:lstStyle/>
          <a:p>
            <a:pPr algn="ctr"/>
            <a:r>
              <a:rPr lang="zh-CN" altLang="en-US" b="1">
                <a:solidFill>
                  <a:srgbClr val="FFFFFF"/>
                </a:solidFill>
                <a:latin typeface="仿宋" panose="02010609060101010101" charset="-122"/>
                <a:ea typeface="微软雅黑" panose="020B0503020204020204" charset="-122"/>
                <a:cs typeface="微软雅黑" panose="020B0503020204020204" charset="-122"/>
                <a:sym typeface="Arial" panose="020B0604020202020204" pitchFamily="34" charset="0"/>
              </a:rPr>
              <a:t>万方快看</a:t>
            </a:r>
            <a:endParaRPr lang="zh-CN" altLang="en-US" b="1">
              <a:solidFill>
                <a:srgbClr val="FFFFFF"/>
              </a:solidFill>
              <a:latin typeface="仿宋" panose="02010609060101010101" charset="-122"/>
              <a:ea typeface="微软雅黑" panose="020B0503020204020204" charset="-122"/>
              <a:cs typeface="微软雅黑" panose="020B0503020204020204" charset="-122"/>
              <a:sym typeface="Arial" panose="020B0604020202020204" pitchFamily="34" charset="0"/>
            </a:endParaRPr>
          </a:p>
        </p:txBody>
      </p:sp>
      <p:sp>
        <p:nvSpPr>
          <p:cNvPr id="32" name="椭圆 31"/>
          <p:cNvSpPr/>
          <p:nvPr>
            <p:custDataLst>
              <p:tags r:id="rId23"/>
            </p:custDataLst>
          </p:nvPr>
        </p:nvSpPr>
        <p:spPr>
          <a:xfrm>
            <a:off x="2346968" y="2472435"/>
            <a:ext cx="975342" cy="975343"/>
          </a:xfrm>
          <a:prstGeom prst="ellipse">
            <a:avLst/>
          </a:prstGeom>
          <a:solidFill>
            <a:srgbClr val="56687C"/>
          </a:solidFill>
          <a:ln>
            <a:noFill/>
          </a:ln>
        </p:spPr>
        <p:style>
          <a:lnRef idx="2">
            <a:srgbClr val="A2D06E">
              <a:shade val="50000"/>
            </a:srgbClr>
          </a:lnRef>
          <a:fillRef idx="1">
            <a:srgbClr val="A2D06E"/>
          </a:fillRef>
          <a:effectRef idx="0">
            <a:srgbClr val="A2D06E"/>
          </a:effectRef>
          <a:fontRef idx="minor">
            <a:srgbClr val="FFFFFF"/>
          </a:fontRef>
        </p:style>
        <p:txBody>
          <a:bodyPr wrap="square" lIns="0" tIns="0" rIns="0" bIns="0" rtlCol="0" anchor="ctr">
            <a:normAutofit/>
          </a:bodyPr>
          <a:lstStyle/>
          <a:p>
            <a:pPr algn="ctr"/>
            <a:r>
              <a:rPr lang="zh-CN" altLang="en-US">
                <a:solidFill>
                  <a:srgbClr val="FFFFFF"/>
                </a:solidFill>
                <a:latin typeface="仿宋" panose="02010609060101010101" charset="-122"/>
                <a:ea typeface="微软雅黑" panose="020B0503020204020204" charset="-122"/>
                <a:cs typeface="微软雅黑" panose="020B0503020204020204" charset="-122"/>
                <a:sym typeface="Arial" panose="020B0604020202020204" pitchFamily="34" charset="0"/>
              </a:rPr>
              <a:t>便捷</a:t>
            </a:r>
            <a:endParaRPr lang="zh-CN" altLang="en-US">
              <a:solidFill>
                <a:srgbClr val="FFFFFF"/>
              </a:solidFill>
              <a:latin typeface="仿宋" panose="02010609060101010101" charset="-122"/>
              <a:ea typeface="微软雅黑" panose="020B0503020204020204" charset="-122"/>
              <a:cs typeface="微软雅黑" panose="020B0503020204020204" charset="-122"/>
              <a:sym typeface="Arial" panose="020B0604020202020204" pitchFamily="34" charset="0"/>
            </a:endParaRPr>
          </a:p>
          <a:p>
            <a:pPr algn="ctr"/>
            <a:r>
              <a:rPr lang="zh-CN" altLang="en-US">
                <a:solidFill>
                  <a:srgbClr val="FFFFFF"/>
                </a:solidFill>
                <a:latin typeface="仿宋" panose="02010609060101010101" charset="-122"/>
                <a:ea typeface="微软雅黑" panose="020B0503020204020204" charset="-122"/>
                <a:cs typeface="微软雅黑" panose="020B0503020204020204" charset="-122"/>
                <a:sym typeface="Arial" panose="020B0604020202020204" pitchFamily="34" charset="0"/>
              </a:rPr>
              <a:t>导出</a:t>
            </a:r>
            <a:endParaRPr lang="zh-CN" altLang="en-US">
              <a:solidFill>
                <a:srgbClr val="FFFFFF"/>
              </a:solidFill>
              <a:latin typeface="仿宋" panose="02010609060101010101" charset="-122"/>
              <a:ea typeface="微软雅黑" panose="020B0503020204020204" charset="-122"/>
              <a:cs typeface="微软雅黑" panose="020B0503020204020204" charset="-122"/>
              <a:sym typeface="Arial" panose="020B0604020202020204" pitchFamily="34" charset="0"/>
            </a:endParaRPr>
          </a:p>
        </p:txBody>
      </p:sp>
      <p:sp>
        <p:nvSpPr>
          <p:cNvPr id="33" name="椭圆 32"/>
          <p:cNvSpPr/>
          <p:nvPr>
            <p:custDataLst>
              <p:tags r:id="rId24"/>
            </p:custDataLst>
          </p:nvPr>
        </p:nvSpPr>
        <p:spPr>
          <a:xfrm>
            <a:off x="7608923" y="2223741"/>
            <a:ext cx="975342" cy="975343"/>
          </a:xfrm>
          <a:prstGeom prst="ellipse">
            <a:avLst/>
          </a:prstGeom>
          <a:solidFill>
            <a:srgbClr val="5EC2AA"/>
          </a:solidFill>
          <a:ln>
            <a:noFill/>
          </a:ln>
        </p:spPr>
        <p:style>
          <a:lnRef idx="2">
            <a:srgbClr val="A2D06E">
              <a:shade val="50000"/>
            </a:srgbClr>
          </a:lnRef>
          <a:fillRef idx="1">
            <a:srgbClr val="A2D06E"/>
          </a:fillRef>
          <a:effectRef idx="0">
            <a:srgbClr val="A2D06E"/>
          </a:effectRef>
          <a:fontRef idx="minor">
            <a:srgbClr val="FFFFFF"/>
          </a:fontRef>
        </p:style>
        <p:txBody>
          <a:bodyPr wrap="square" lIns="0" tIns="0" rIns="0" bIns="0" rtlCol="0" anchor="ctr">
            <a:normAutofit/>
          </a:bodyPr>
          <a:lstStyle/>
          <a:p>
            <a:pPr algn="ctr"/>
            <a:r>
              <a:rPr lang="zh-CN" altLang="en-US">
                <a:solidFill>
                  <a:srgbClr val="FFFFFF"/>
                </a:solidFill>
                <a:latin typeface="仿宋" panose="02010609060101010101" charset="-122"/>
                <a:ea typeface="微软雅黑" panose="020B0503020204020204" charset="-122"/>
                <a:cs typeface="微软雅黑" panose="020B0503020204020204" charset="-122"/>
                <a:sym typeface="Arial" panose="020B0604020202020204" pitchFamily="34" charset="0"/>
              </a:rPr>
              <a:t>投稿</a:t>
            </a:r>
            <a:endParaRPr lang="zh-CN" altLang="en-US">
              <a:solidFill>
                <a:srgbClr val="FFFFFF"/>
              </a:solidFill>
              <a:latin typeface="仿宋" panose="02010609060101010101" charset="-122"/>
              <a:ea typeface="微软雅黑" panose="020B0503020204020204" charset="-122"/>
              <a:cs typeface="微软雅黑" panose="020B0503020204020204" charset="-122"/>
              <a:sym typeface="Arial" panose="020B0604020202020204" pitchFamily="34" charset="0"/>
            </a:endParaRPr>
          </a:p>
          <a:p>
            <a:pPr algn="ctr"/>
            <a:r>
              <a:rPr lang="zh-CN" altLang="en-US">
                <a:solidFill>
                  <a:srgbClr val="FFFFFF"/>
                </a:solidFill>
                <a:latin typeface="仿宋" panose="02010609060101010101" charset="-122"/>
                <a:ea typeface="微软雅黑" panose="020B0503020204020204" charset="-122"/>
                <a:cs typeface="微软雅黑" panose="020B0503020204020204" charset="-122"/>
                <a:sym typeface="Arial" panose="020B0604020202020204" pitchFamily="34" charset="0"/>
              </a:rPr>
              <a:t>服务</a:t>
            </a:r>
            <a:endParaRPr lang="zh-CN" altLang="en-US">
              <a:solidFill>
                <a:srgbClr val="FFFFFF"/>
              </a:solidFill>
              <a:latin typeface="仿宋" panose="02010609060101010101" charset="-122"/>
              <a:ea typeface="微软雅黑" panose="020B0503020204020204" charset="-122"/>
              <a:cs typeface="微软雅黑" panose="020B0503020204020204" charset="-122"/>
              <a:sym typeface="Arial" panose="020B0604020202020204" pitchFamily="34" charset="0"/>
            </a:endParaRPr>
          </a:p>
        </p:txBody>
      </p:sp>
      <p:sp>
        <p:nvSpPr>
          <p:cNvPr id="40" name="椭圆 39"/>
          <p:cNvSpPr/>
          <p:nvPr>
            <p:custDataLst>
              <p:tags r:id="rId25"/>
            </p:custDataLst>
          </p:nvPr>
        </p:nvSpPr>
        <p:spPr>
          <a:xfrm>
            <a:off x="1132894" y="1448960"/>
            <a:ext cx="872639" cy="872639"/>
          </a:xfrm>
          <a:prstGeom prst="ellipse">
            <a:avLst/>
          </a:prstGeom>
          <a:solidFill>
            <a:srgbClr val="F1C84C"/>
          </a:solidFill>
          <a:ln>
            <a:noFill/>
          </a:ln>
        </p:spPr>
        <p:style>
          <a:lnRef idx="2">
            <a:srgbClr val="A2D06E">
              <a:shade val="50000"/>
            </a:srgbClr>
          </a:lnRef>
          <a:fillRef idx="1">
            <a:srgbClr val="A2D06E"/>
          </a:fillRef>
          <a:effectRef idx="0">
            <a:srgbClr val="A2D06E"/>
          </a:effectRef>
          <a:fontRef idx="minor">
            <a:srgbClr val="FFFFFF"/>
          </a:fontRef>
        </p:style>
        <p:txBody>
          <a:bodyPr wrap="square" lIns="0" tIns="0" rIns="0" bIns="0" rtlCol="0" anchor="ctr">
            <a:normAutofit/>
          </a:bodyPr>
          <a:lstStyle/>
          <a:p>
            <a:pPr algn="ctr"/>
            <a:r>
              <a:rPr lang="zh-CN" altLang="en-US">
                <a:solidFill>
                  <a:srgbClr val="FFFFFF"/>
                </a:solidFill>
                <a:latin typeface="仿宋" panose="02010609060101010101" charset="-122"/>
                <a:ea typeface="微软雅黑" panose="020B0503020204020204" charset="-122"/>
                <a:cs typeface="微软雅黑" panose="020B0503020204020204" charset="-122"/>
                <a:sym typeface="Arial" panose="020B0604020202020204" pitchFamily="34" charset="0"/>
              </a:rPr>
              <a:t>社区</a:t>
            </a:r>
            <a:endParaRPr lang="zh-CN" altLang="en-US">
              <a:solidFill>
                <a:srgbClr val="FFFFFF"/>
              </a:solidFill>
              <a:latin typeface="仿宋" panose="02010609060101010101" charset="-122"/>
              <a:ea typeface="微软雅黑" panose="020B0503020204020204" charset="-122"/>
              <a:cs typeface="微软雅黑" panose="020B0503020204020204" charset="-122"/>
              <a:sym typeface="Arial" panose="020B0604020202020204" pitchFamily="34" charset="0"/>
            </a:endParaRPr>
          </a:p>
        </p:txBody>
      </p:sp>
      <p:sp>
        <p:nvSpPr>
          <p:cNvPr id="34" name="椭圆 33"/>
          <p:cNvSpPr/>
          <p:nvPr>
            <p:custDataLst>
              <p:tags r:id="rId26"/>
            </p:custDataLst>
          </p:nvPr>
        </p:nvSpPr>
        <p:spPr>
          <a:xfrm>
            <a:off x="9375410" y="2380838"/>
            <a:ext cx="1205268" cy="1205268"/>
          </a:xfrm>
          <a:prstGeom prst="ellipse">
            <a:avLst/>
          </a:prstGeom>
          <a:noFill/>
          <a:ln>
            <a:solidFill>
              <a:srgbClr val="96F8E8"/>
            </a:solidFill>
            <a:prstDash val="dash"/>
          </a:ln>
        </p:spPr>
        <p:style>
          <a:lnRef idx="2">
            <a:srgbClr val="A2D06E">
              <a:shade val="50000"/>
            </a:srgbClr>
          </a:lnRef>
          <a:fillRef idx="1">
            <a:srgbClr val="A2D06E"/>
          </a:fillRef>
          <a:effectRef idx="0">
            <a:srgbClr val="A2D06E"/>
          </a:effectRef>
          <a:fontRef idx="minor">
            <a:srgbClr val="FFFFFF"/>
          </a:fontRef>
        </p:style>
        <p:txBody>
          <a:bodyPr rtlCol="0" anchor="ctr">
            <a:normAutofit/>
          </a:bodyPr>
          <a:lstStyle/>
          <a:p>
            <a:pPr algn="ctr"/>
            <a:endParaRPr lang="zh-CN" altLang="en-US">
              <a:solidFill>
                <a:srgbClr val="FFFFFF"/>
              </a:solidFill>
              <a:latin typeface="仿宋" panose="02010609060101010101" charset="-122"/>
              <a:ea typeface="微软雅黑" panose="020B0503020204020204" charset="-122"/>
              <a:cs typeface="仿宋" panose="02010609060101010101" charset="-122"/>
              <a:sym typeface="Arial" panose="020B0604020202020204" pitchFamily="34" charset="0"/>
            </a:endParaRPr>
          </a:p>
        </p:txBody>
      </p:sp>
      <p:sp>
        <p:nvSpPr>
          <p:cNvPr id="45" name="椭圆 44"/>
          <p:cNvSpPr/>
          <p:nvPr>
            <p:custDataLst>
              <p:tags r:id="rId27"/>
            </p:custDataLst>
          </p:nvPr>
        </p:nvSpPr>
        <p:spPr>
          <a:xfrm>
            <a:off x="9490373" y="2495802"/>
            <a:ext cx="975342" cy="975343"/>
          </a:xfrm>
          <a:prstGeom prst="ellipse">
            <a:avLst/>
          </a:prstGeom>
          <a:solidFill>
            <a:srgbClr val="4C99BC"/>
          </a:solidFill>
          <a:ln>
            <a:noFill/>
          </a:ln>
        </p:spPr>
        <p:style>
          <a:lnRef idx="2">
            <a:srgbClr val="A2D06E">
              <a:shade val="50000"/>
            </a:srgbClr>
          </a:lnRef>
          <a:fillRef idx="1">
            <a:srgbClr val="A2D06E"/>
          </a:fillRef>
          <a:effectRef idx="0">
            <a:srgbClr val="A2D06E"/>
          </a:effectRef>
          <a:fontRef idx="minor">
            <a:srgbClr val="FFFFFF"/>
          </a:fontRef>
        </p:style>
        <p:txBody>
          <a:bodyPr wrap="square" lIns="0" tIns="0" rIns="0" bIns="0" rtlCol="0" anchor="ctr">
            <a:normAutofit/>
          </a:bodyPr>
          <a:lstStyle/>
          <a:p>
            <a:pPr algn="ctr"/>
            <a:r>
              <a:rPr lang="zh-CN" altLang="en-US">
                <a:solidFill>
                  <a:srgbClr val="FFFFFF"/>
                </a:solidFill>
                <a:latin typeface="仿宋" panose="02010609060101010101" charset="-122"/>
                <a:ea typeface="微软雅黑" panose="020B0503020204020204" charset="-122"/>
                <a:cs typeface="微软雅黑" panose="020B0503020204020204" charset="-122"/>
                <a:sym typeface="Arial" panose="020B0604020202020204" pitchFamily="34" charset="0"/>
              </a:rPr>
              <a:t>引用</a:t>
            </a:r>
            <a:endParaRPr lang="zh-CN" altLang="en-US">
              <a:solidFill>
                <a:srgbClr val="FFFFFF"/>
              </a:solidFill>
              <a:latin typeface="仿宋" panose="02010609060101010101" charset="-122"/>
              <a:ea typeface="微软雅黑" panose="020B0503020204020204" charset="-122"/>
              <a:cs typeface="微软雅黑" panose="020B0503020204020204" charset="-122"/>
              <a:sym typeface="Arial" panose="020B0604020202020204" pitchFamily="34" charset="0"/>
            </a:endParaRPr>
          </a:p>
          <a:p>
            <a:pPr algn="ctr"/>
            <a:r>
              <a:rPr lang="zh-CN" altLang="en-US">
                <a:solidFill>
                  <a:srgbClr val="FFFFFF"/>
                </a:solidFill>
                <a:latin typeface="仿宋" panose="02010609060101010101" charset="-122"/>
                <a:ea typeface="微软雅黑" panose="020B0503020204020204" charset="-122"/>
                <a:cs typeface="微软雅黑" panose="020B0503020204020204" charset="-122"/>
                <a:sym typeface="Arial" panose="020B0604020202020204" pitchFamily="34" charset="0"/>
              </a:rPr>
              <a:t>通知</a:t>
            </a:r>
            <a:endParaRPr lang="zh-CN" altLang="en-US">
              <a:solidFill>
                <a:srgbClr val="FFFFFF"/>
              </a:solidFill>
              <a:latin typeface="仿宋" panose="02010609060101010101" charset="-122"/>
              <a:ea typeface="微软雅黑" panose="020B0503020204020204" charset="-122"/>
              <a:cs typeface="微软雅黑" panose="020B0503020204020204" charset="-122"/>
              <a:sym typeface="Arial" panose="020B0604020202020204" pitchFamily="34" charset="0"/>
            </a:endParaRPr>
          </a:p>
        </p:txBody>
      </p:sp>
      <p:sp>
        <p:nvSpPr>
          <p:cNvPr id="50" name="椭圆 49"/>
          <p:cNvSpPr/>
          <p:nvPr>
            <p:custDataLst>
              <p:tags r:id="rId28"/>
            </p:custDataLst>
          </p:nvPr>
        </p:nvSpPr>
        <p:spPr>
          <a:xfrm>
            <a:off x="3611378" y="3024127"/>
            <a:ext cx="1205268" cy="1205268"/>
          </a:xfrm>
          <a:prstGeom prst="ellipse">
            <a:avLst/>
          </a:prstGeom>
          <a:noFill/>
          <a:ln>
            <a:solidFill>
              <a:srgbClr val="96F8E8"/>
            </a:solidFill>
            <a:prstDash val="dash"/>
          </a:ln>
        </p:spPr>
        <p:style>
          <a:lnRef idx="2">
            <a:srgbClr val="A2D06E">
              <a:shade val="50000"/>
            </a:srgbClr>
          </a:lnRef>
          <a:fillRef idx="1">
            <a:srgbClr val="A2D06E"/>
          </a:fillRef>
          <a:effectRef idx="0">
            <a:srgbClr val="A2D06E"/>
          </a:effectRef>
          <a:fontRef idx="minor">
            <a:srgbClr val="FFFFFF"/>
          </a:fontRef>
        </p:style>
        <p:txBody>
          <a:bodyPr rtlCol="0" anchor="ctr">
            <a:normAutofit/>
          </a:bodyPr>
          <a:lstStyle/>
          <a:p>
            <a:pPr algn="ctr"/>
            <a:endParaRPr lang="zh-CN" altLang="en-US">
              <a:solidFill>
                <a:srgbClr val="FFFFFF"/>
              </a:solidFill>
              <a:latin typeface="仿宋" panose="02010609060101010101" charset="-122"/>
              <a:ea typeface="微软雅黑" panose="020B0503020204020204" charset="-122"/>
              <a:cs typeface="仿宋" panose="02010609060101010101" charset="-122"/>
              <a:sym typeface="Arial" panose="020B0604020202020204" pitchFamily="34" charset="0"/>
            </a:endParaRPr>
          </a:p>
        </p:txBody>
      </p:sp>
      <p:sp>
        <p:nvSpPr>
          <p:cNvPr id="51" name="椭圆 50"/>
          <p:cNvSpPr/>
          <p:nvPr>
            <p:custDataLst>
              <p:tags r:id="rId29"/>
            </p:custDataLst>
          </p:nvPr>
        </p:nvSpPr>
        <p:spPr>
          <a:xfrm>
            <a:off x="3726341" y="3139090"/>
            <a:ext cx="975342" cy="975343"/>
          </a:xfrm>
          <a:prstGeom prst="ellipse">
            <a:avLst/>
          </a:prstGeom>
          <a:solidFill>
            <a:srgbClr val="F99C77"/>
          </a:solidFill>
          <a:ln>
            <a:noFill/>
          </a:ln>
        </p:spPr>
        <p:style>
          <a:lnRef idx="2">
            <a:srgbClr val="A2D06E">
              <a:shade val="50000"/>
            </a:srgbClr>
          </a:lnRef>
          <a:fillRef idx="1">
            <a:srgbClr val="A2D06E"/>
          </a:fillRef>
          <a:effectRef idx="0">
            <a:srgbClr val="A2D06E"/>
          </a:effectRef>
          <a:fontRef idx="minor">
            <a:srgbClr val="FFFFFF"/>
          </a:fontRef>
        </p:style>
        <p:txBody>
          <a:bodyPr wrap="square" lIns="0" tIns="0" rIns="0" bIns="0" rtlCol="0" anchor="ctr">
            <a:normAutofit/>
          </a:bodyPr>
          <a:lstStyle/>
          <a:p>
            <a:pPr algn="ctr"/>
            <a:r>
              <a:rPr lang="zh-CN" altLang="en-US" b="1">
                <a:solidFill>
                  <a:srgbClr val="FFFFFF"/>
                </a:solidFill>
                <a:latin typeface="仿宋" panose="02010609060101010101" charset="-122"/>
                <a:ea typeface="微软雅黑" panose="020B0503020204020204" charset="-122"/>
                <a:cs typeface="微软雅黑" panose="020B0503020204020204" charset="-122"/>
                <a:sym typeface="Arial" panose="020B0604020202020204" pitchFamily="34" charset="0"/>
              </a:rPr>
              <a:t>热点</a:t>
            </a:r>
            <a:endParaRPr lang="zh-CN" altLang="en-US" b="1">
              <a:solidFill>
                <a:srgbClr val="FFFFFF"/>
              </a:solidFill>
              <a:latin typeface="仿宋" panose="02010609060101010101" charset="-122"/>
              <a:ea typeface="微软雅黑" panose="020B0503020204020204" charset="-122"/>
              <a:cs typeface="微软雅黑" panose="020B0503020204020204" charset="-122"/>
              <a:sym typeface="Arial" panose="020B0604020202020204" pitchFamily="34" charset="0"/>
            </a:endParaRPr>
          </a:p>
          <a:p>
            <a:pPr algn="ctr"/>
            <a:r>
              <a:rPr lang="zh-CN" altLang="en-US" b="1">
                <a:solidFill>
                  <a:srgbClr val="FFFFFF"/>
                </a:solidFill>
                <a:latin typeface="仿宋" panose="02010609060101010101" charset="-122"/>
                <a:ea typeface="微软雅黑" panose="020B0503020204020204" charset="-122"/>
                <a:cs typeface="微软雅黑" panose="020B0503020204020204" charset="-122"/>
                <a:sym typeface="Arial" panose="020B0604020202020204" pitchFamily="34" charset="0"/>
              </a:rPr>
              <a:t>推荐</a:t>
            </a:r>
            <a:endParaRPr lang="zh-CN" altLang="en-US" b="1">
              <a:solidFill>
                <a:srgbClr val="FFFFFF"/>
              </a:solidFill>
              <a:latin typeface="仿宋" panose="02010609060101010101" charset="-122"/>
              <a:ea typeface="微软雅黑" panose="020B0503020204020204" charset="-122"/>
              <a:cs typeface="微软雅黑" panose="020B0503020204020204" charset="-122"/>
              <a:sym typeface="Arial" panose="020B0604020202020204" pitchFamily="34" charset="0"/>
            </a:endParaRPr>
          </a:p>
        </p:txBody>
      </p:sp>
      <p:grpSp>
        <p:nvGrpSpPr>
          <p:cNvPr id="52" name="组合 51"/>
          <p:cNvGrpSpPr/>
          <p:nvPr>
            <p:custDataLst>
              <p:tags r:id="rId30"/>
            </p:custDataLst>
          </p:nvPr>
        </p:nvGrpSpPr>
        <p:grpSpPr>
          <a:xfrm>
            <a:off x="4157857" y="3991050"/>
            <a:ext cx="1020950" cy="1452244"/>
            <a:chOff x="3371811" y="5123471"/>
            <a:chExt cx="1784826" cy="2109588"/>
          </a:xfrm>
        </p:grpSpPr>
        <p:sp>
          <p:nvSpPr>
            <p:cNvPr id="53" name="弧形 52"/>
            <p:cNvSpPr/>
            <p:nvPr>
              <p:custDataLst>
                <p:tags r:id="rId31"/>
              </p:custDataLst>
            </p:nvPr>
          </p:nvSpPr>
          <p:spPr>
            <a:xfrm>
              <a:off x="3371811" y="5123471"/>
              <a:ext cx="1575445" cy="2109588"/>
            </a:xfrm>
            <a:prstGeom prst="arc">
              <a:avLst/>
            </a:prstGeom>
            <a:ln>
              <a:solidFill>
                <a:srgbClr val="96F8E8"/>
              </a:solidFill>
              <a:prstDash val="dash"/>
            </a:ln>
          </p:spPr>
          <p:style>
            <a:lnRef idx="1">
              <a:srgbClr val="A2D06E"/>
            </a:lnRef>
            <a:fillRef idx="0">
              <a:srgbClr val="A2D06E"/>
            </a:fillRef>
            <a:effectRef idx="0">
              <a:srgbClr val="A2D06E"/>
            </a:effectRef>
            <a:fontRef idx="minor">
              <a:srgbClr val="5F5F5F"/>
            </a:fontRef>
          </p:style>
          <p:txBody>
            <a:bodyPr rtlCol="0" anchor="ctr">
              <a:normAutofit/>
            </a:bodyPr>
            <a:lstStyle/>
            <a:p>
              <a:pPr algn="ctr"/>
              <a:endParaRPr lang="zh-CN" altLang="en-US">
                <a:latin typeface="仿宋" panose="02010609060101010101" charset="-122"/>
                <a:ea typeface="微软雅黑" panose="020B0503020204020204" charset="-122"/>
                <a:cs typeface="仿宋" panose="02010609060101010101" charset="-122"/>
                <a:sym typeface="Arial" panose="020B0604020202020204" pitchFamily="34" charset="0"/>
              </a:endParaRPr>
            </a:p>
          </p:txBody>
        </p:sp>
        <p:grpSp>
          <p:nvGrpSpPr>
            <p:cNvPr id="54" name="组合 53"/>
            <p:cNvGrpSpPr/>
            <p:nvPr/>
          </p:nvGrpSpPr>
          <p:grpSpPr>
            <a:xfrm rot="20481501">
              <a:off x="4784399" y="5842035"/>
              <a:ext cx="372238" cy="370693"/>
              <a:chOff x="1283829" y="4222294"/>
              <a:chExt cx="372238" cy="370693"/>
            </a:xfrm>
          </p:grpSpPr>
          <p:cxnSp>
            <p:nvCxnSpPr>
              <p:cNvPr id="55" name="直接连接符 54"/>
              <p:cNvCxnSpPr/>
              <p:nvPr>
                <p:custDataLst>
                  <p:tags r:id="rId32"/>
                </p:custDataLst>
              </p:nvPr>
            </p:nvCxnSpPr>
            <p:spPr>
              <a:xfrm flipH="1" flipV="1">
                <a:off x="1283829" y="4222294"/>
                <a:ext cx="128542" cy="370693"/>
              </a:xfrm>
              <a:prstGeom prst="line">
                <a:avLst/>
              </a:prstGeom>
              <a:ln>
                <a:solidFill>
                  <a:srgbClr val="96F8E8"/>
                </a:solidFill>
                <a:prstDash val="dash"/>
              </a:ln>
            </p:spPr>
            <p:style>
              <a:lnRef idx="1">
                <a:srgbClr val="A2D06E"/>
              </a:lnRef>
              <a:fillRef idx="0">
                <a:srgbClr val="A2D06E"/>
              </a:fillRef>
              <a:effectRef idx="0">
                <a:srgbClr val="A2D06E"/>
              </a:effectRef>
              <a:fontRef idx="minor">
                <a:srgbClr val="5F5F5F"/>
              </a:fontRef>
            </p:style>
          </p:cxnSp>
          <p:cxnSp>
            <p:nvCxnSpPr>
              <p:cNvPr id="56" name="直接连接符 55"/>
              <p:cNvCxnSpPr/>
              <p:nvPr>
                <p:custDataLst>
                  <p:tags r:id="rId33"/>
                </p:custDataLst>
              </p:nvPr>
            </p:nvCxnSpPr>
            <p:spPr>
              <a:xfrm flipH="1">
                <a:off x="1417137" y="4224898"/>
                <a:ext cx="238930" cy="368089"/>
              </a:xfrm>
              <a:prstGeom prst="line">
                <a:avLst/>
              </a:prstGeom>
              <a:ln>
                <a:solidFill>
                  <a:srgbClr val="96F8E8"/>
                </a:solidFill>
                <a:prstDash val="dash"/>
              </a:ln>
            </p:spPr>
            <p:style>
              <a:lnRef idx="1">
                <a:srgbClr val="A2D06E"/>
              </a:lnRef>
              <a:fillRef idx="0">
                <a:srgbClr val="A2D06E"/>
              </a:fillRef>
              <a:effectRef idx="0">
                <a:srgbClr val="A2D06E"/>
              </a:effectRef>
              <a:fontRef idx="minor">
                <a:srgbClr val="5F5F5F"/>
              </a:fontRef>
            </p:style>
          </p:cxnSp>
        </p:grpSp>
      </p:grpSp>
      <p:sp>
        <p:nvSpPr>
          <p:cNvPr id="57" name="文本框 56"/>
          <p:cNvSpPr txBox="1"/>
          <p:nvPr>
            <p:custDataLst>
              <p:tags r:id="rId34"/>
            </p:custDataLst>
          </p:nvPr>
        </p:nvSpPr>
        <p:spPr>
          <a:xfrm>
            <a:off x="4317429" y="4904224"/>
            <a:ext cx="1573200" cy="1753200"/>
          </a:xfrm>
          <a:prstGeom prst="rect">
            <a:avLst/>
          </a:prstGeom>
          <a:noFill/>
        </p:spPr>
        <p:txBody>
          <a:bodyPr wrap="square" lIns="0" tIns="0" rIns="0" bIns="0" rtlCol="0">
            <a:normAutofit/>
          </a:bodyPr>
          <a:lstStyle/>
          <a:p>
            <a:pPr algn="ctr"/>
            <a:r>
              <a:rPr lang="zh-CN" altLang="en-US" b="1" dirty="0">
                <a:solidFill>
                  <a:srgbClr val="F99C77"/>
                </a:solidFill>
                <a:latin typeface="仿宋" panose="02010609060101010101" charset="-122"/>
                <a:ea typeface="微软雅黑" panose="020B0503020204020204" charset="-122"/>
                <a:cs typeface="仿宋" panose="02010609060101010101" charset="-122"/>
                <a:sym typeface="Arial" panose="020B0604020202020204" pitchFamily="34" charset="0"/>
              </a:rPr>
              <a:t>热门文献</a:t>
            </a:r>
            <a:endParaRPr lang="zh-CN" altLang="en-US" b="1" dirty="0">
              <a:solidFill>
                <a:srgbClr val="F99C77"/>
              </a:solidFill>
              <a:latin typeface="仿宋" panose="02010609060101010101" charset="-122"/>
              <a:ea typeface="微软雅黑" panose="020B0503020204020204" charset="-122"/>
              <a:cs typeface="仿宋" panose="02010609060101010101" charset="-122"/>
              <a:sym typeface="Arial" panose="020B0604020202020204" pitchFamily="34" charset="0"/>
            </a:endParaRPr>
          </a:p>
          <a:p>
            <a:pPr algn="ctr"/>
            <a:r>
              <a:rPr lang="zh-CN" altLang="en-US" b="1" dirty="0">
                <a:solidFill>
                  <a:srgbClr val="F99C77"/>
                </a:solidFill>
                <a:latin typeface="仿宋" panose="02010609060101010101" charset="-122"/>
                <a:ea typeface="微软雅黑" panose="020B0503020204020204" charset="-122"/>
                <a:cs typeface="仿宋" panose="02010609060101010101" charset="-122"/>
                <a:sym typeface="Arial" panose="020B0604020202020204" pitchFamily="34" charset="0"/>
              </a:rPr>
              <a:t>热搜词</a:t>
            </a:r>
            <a:endParaRPr lang="zh-CN" altLang="en-US" b="1" dirty="0">
              <a:solidFill>
                <a:srgbClr val="F99C77"/>
              </a:solidFill>
              <a:latin typeface="仿宋" panose="02010609060101010101" charset="-122"/>
              <a:ea typeface="微软雅黑" panose="020B0503020204020204" charset="-122"/>
              <a:cs typeface="仿宋" panose="02010609060101010101" charset="-122"/>
              <a:sym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pic>
        <p:nvPicPr>
          <p:cNvPr id="9" name="图片 8"/>
          <p:cNvPicPr>
            <a:picLocks noChangeAspect="1"/>
          </p:cNvPicPr>
          <p:nvPr/>
        </p:nvPicPr>
        <p:blipFill>
          <a:blip r:embed="rId4"/>
          <a:stretch>
            <a:fillRect/>
          </a:stretch>
        </p:blipFill>
        <p:spPr>
          <a:xfrm>
            <a:off x="1426845" y="2001520"/>
            <a:ext cx="9338310" cy="3947160"/>
          </a:xfrm>
          <a:prstGeom prst="rect">
            <a:avLst/>
          </a:prstGeom>
        </p:spPr>
      </p:pic>
      <p:sp>
        <p:nvSpPr>
          <p:cNvPr id="23581" name="Rectangle 29"/>
          <p:cNvSpPr>
            <a:spLocks noChangeArrowheads="1"/>
          </p:cNvSpPr>
          <p:nvPr/>
        </p:nvSpPr>
        <p:spPr bwMode="auto">
          <a:xfrm>
            <a:off x="457835" y="1466850"/>
            <a:ext cx="4613275" cy="1198880"/>
          </a:xfrm>
          <a:prstGeom prst="rect">
            <a:avLst/>
          </a:prstGeom>
          <a:noFill/>
          <a:ln w="9525" algn="ctr">
            <a:noFill/>
            <a:miter lim="800000"/>
          </a:ln>
          <a:effectLst>
            <a:prstShdw prst="shdw17" dist="17961" dir="2700000">
              <a:schemeClr val="accent1">
                <a:gamma/>
                <a:shade val="60000"/>
                <a:invGamma/>
              </a:schemeClr>
            </a:prstShdw>
          </a:effectLst>
        </p:spPr>
        <p:txBody>
          <a:bodyPr wrap="square">
            <a:spAutoFit/>
            <a:scene3d>
              <a:camera prst="orthographicFront"/>
              <a:lightRig rig="threePt" dir="t"/>
            </a:scene3d>
          </a:bodyPr>
          <a:lstStyle/>
          <a:p>
            <a:pPr>
              <a:lnSpc>
                <a:spcPct val="150000"/>
              </a:lnSpc>
              <a:defRPr/>
            </a:pPr>
            <a:r>
              <a:rPr lang="en-US" altLang="zh-CN" sz="1600" b="1"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rPr>
              <a:t>专题聚焦是根据当下公众关注的热点，对数据库里的海量资源进行再组织，从而便于用户获取感兴趣的、特定主题的专题文献服务。</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1" name="Rectangle 29"/>
          <p:cNvSpPr>
            <a:spLocks noChangeArrowheads="1"/>
          </p:cNvSpPr>
          <p:nvPr/>
        </p:nvSpPr>
        <p:spPr bwMode="auto">
          <a:xfrm>
            <a:off x="288925" y="5633720"/>
            <a:ext cx="4613275" cy="1568450"/>
          </a:xfrm>
          <a:prstGeom prst="rect">
            <a:avLst/>
          </a:prstGeom>
          <a:noFill/>
          <a:ln w="9525" algn="ctr">
            <a:noFill/>
            <a:miter lim="800000"/>
          </a:ln>
          <a:effectLst>
            <a:prstShdw prst="shdw17" dist="17961" dir="2700000">
              <a:schemeClr val="accent1">
                <a:gamma/>
                <a:shade val="60000"/>
                <a:invGamma/>
              </a:schemeClr>
            </a:prstShdw>
          </a:effectLst>
        </p:spPr>
        <p:txBody>
          <a:bodyPr wrap="square">
            <a:spAutoFit/>
            <a:scene3d>
              <a:camera prst="orthographicFront"/>
              <a:lightRig rig="threePt" dir="t"/>
            </a:scene3d>
          </a:bodyPr>
          <a:lstStyle/>
          <a:p>
            <a:pPr>
              <a:lnSpc>
                <a:spcPct val="150000"/>
              </a:lnSpc>
              <a:defRPr/>
            </a:pPr>
            <a:r>
              <a:rPr lang="en-US" altLang="zh-CN" sz="1600" b="1"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rPr>
              <a:t>基金会议是为用户提供学术密切相关的基金、学术会议的相关信息的服务，包括基金申报时间、申报要求、会议召开时间、会议概况等。</a:t>
            </a:r>
            <a:r>
              <a:rPr lang="en-US" altLang="zh-CN" sz="1600" b="1" dirty="0">
                <a:solidFill>
                  <a:schemeClr val="tx1"/>
                </a:solidFill>
                <a:latin typeface="微软雅黑" panose="020B0503020204020204" charset="-122"/>
                <a:ea typeface="微软雅黑" panose="020B0503020204020204" charset="-122"/>
                <a:cs typeface="微软雅黑" panose="020B0503020204020204" charset="-122"/>
              </a:rPr>
              <a:t>	</a:t>
            </a:r>
            <a:endParaRPr lang="en-US" altLang="zh-CN" sz="1600" b="1"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4" name="Rectangle 29"/>
          <p:cNvSpPr>
            <a:spLocks noChangeArrowheads="1"/>
          </p:cNvSpPr>
          <p:nvPr/>
        </p:nvSpPr>
        <p:spPr bwMode="auto">
          <a:xfrm>
            <a:off x="7345680" y="1466850"/>
            <a:ext cx="4613275" cy="1198880"/>
          </a:xfrm>
          <a:prstGeom prst="rect">
            <a:avLst/>
          </a:prstGeom>
          <a:noFill/>
          <a:ln w="9525" algn="ctr">
            <a:noFill/>
            <a:miter lim="800000"/>
          </a:ln>
          <a:effectLst>
            <a:prstShdw prst="shdw17" dist="17961" dir="2700000">
              <a:schemeClr val="accent1">
                <a:gamma/>
                <a:shade val="60000"/>
                <a:invGamma/>
              </a:schemeClr>
            </a:prstShdw>
          </a:effectLst>
        </p:spPr>
        <p:txBody>
          <a:bodyPr wrap="square">
            <a:spAutoFit/>
            <a:scene3d>
              <a:camera prst="orthographicFront"/>
              <a:lightRig rig="threePt" dir="t"/>
            </a:scene3d>
          </a:bodyPr>
          <a:lstStyle/>
          <a:p>
            <a:pPr>
              <a:lnSpc>
                <a:spcPct val="150000"/>
              </a:lnSpc>
              <a:defRPr/>
            </a:pPr>
            <a:r>
              <a:rPr lang="en-US" altLang="zh-CN" sz="1600" b="1"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rPr>
              <a:t>科技动态是为用户提供动态更新的科技信息服务，包括国际最新的科技成果、科技成果的应用，目前科技研究的热门领域等信息。</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5" name="Rectangle 29"/>
          <p:cNvSpPr>
            <a:spLocks noChangeArrowheads="1"/>
          </p:cNvSpPr>
          <p:nvPr/>
        </p:nvSpPr>
        <p:spPr bwMode="auto">
          <a:xfrm>
            <a:off x="7533640" y="5633720"/>
            <a:ext cx="4613275" cy="1198880"/>
          </a:xfrm>
          <a:prstGeom prst="rect">
            <a:avLst/>
          </a:prstGeom>
          <a:noFill/>
          <a:ln w="9525" algn="ctr">
            <a:noFill/>
            <a:miter lim="800000"/>
          </a:ln>
          <a:effectLst>
            <a:prstShdw prst="shdw17" dist="17961" dir="2700000">
              <a:schemeClr val="accent1">
                <a:gamma/>
                <a:shade val="60000"/>
                <a:invGamma/>
              </a:schemeClr>
            </a:prstShdw>
          </a:effectLst>
        </p:spPr>
        <p:txBody>
          <a:bodyPr wrap="square">
            <a:spAutoFit/>
            <a:scene3d>
              <a:camera prst="orthographicFront"/>
              <a:lightRig rig="threePt" dir="t"/>
            </a:scene3d>
          </a:bodyPr>
          <a:lstStyle/>
          <a:p>
            <a:pPr>
              <a:lnSpc>
                <a:spcPct val="150000"/>
              </a:lnSpc>
              <a:defRPr/>
            </a:pPr>
            <a:r>
              <a:rPr lang="en-US" altLang="zh-CN" sz="1600" b="1"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rPr>
              <a:t>万方资讯主要介绍万方相关的市场活动信息，包括万方举办的各种图情领域论坛会议、市场推广活动、最新合作信息等。</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6" name="五边形 5"/>
          <p:cNvSpPr/>
          <p:nvPr>
            <p:custDataLst>
              <p:tags r:id="rId5"/>
            </p:custDataLst>
          </p:nvPr>
        </p:nvSpPr>
        <p:spPr>
          <a:xfrm>
            <a:off x="115995" y="787990"/>
            <a:ext cx="1340531" cy="432880"/>
          </a:xfrm>
          <a:prstGeom prst="homePlate">
            <a:avLst/>
          </a:prstGeom>
          <a:solidFill>
            <a:srgbClr val="FFC000"/>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万方快看</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8" name="文本框 7"/>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03.</a:t>
            </a:r>
            <a:r>
              <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rPr>
              <a:t>新平台更多服务</a:t>
            </a:r>
            <a:endPar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sp>
        <p:nvSpPr>
          <p:cNvPr id="2" name="文本框 1"/>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01.</a:t>
            </a:r>
            <a:r>
              <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rPr>
              <a:t>知识服务新平台简介</a:t>
            </a:r>
            <a:endPar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endParaRPr>
          </a:p>
        </p:txBody>
      </p:sp>
      <p:sp>
        <p:nvSpPr>
          <p:cNvPr id="12" name="TextBox 2"/>
          <p:cNvSpPr txBox="1"/>
          <p:nvPr>
            <p:custDataLst>
              <p:tags r:id="rId4"/>
            </p:custDataLst>
          </p:nvPr>
        </p:nvSpPr>
        <p:spPr>
          <a:xfrm>
            <a:off x="5339715" y="1010296"/>
            <a:ext cx="3216910" cy="706755"/>
          </a:xfrm>
          <a:prstGeom prst="rect">
            <a:avLst/>
          </a:prstGeom>
          <a:noFill/>
        </p:spPr>
        <p:txBody>
          <a:bodyPr wrap="square" rtlCol="0">
            <a:spAutoFit/>
          </a:bodyPr>
          <a:lstStyle>
            <a:defPPr>
              <a:defRPr lang="zh-CN"/>
            </a:defPPr>
            <a:lvl1pPr>
              <a:defRPr sz="3600" b="1">
                <a:latin typeface="+mn-ea"/>
              </a:defRPr>
            </a:lvl1pPr>
          </a:lstStyle>
          <a:p>
            <a:r>
              <a:rPr lang="zh-CN" altLang="en-US" dirty="0">
                <a:latin typeface="微软雅黑" panose="020B0503020204020204" charset="-122"/>
                <a:ea typeface="微软雅黑" panose="020B0503020204020204" charset="-122"/>
                <a:cs typeface="仿宋" panose="02010609060101010101" charset="-122"/>
                <a:sym typeface="+mn-ea"/>
              </a:rPr>
              <a:t>海量资源</a:t>
            </a:r>
            <a:endParaRPr lang="zh-CN" altLang="en-US" dirty="0">
              <a:latin typeface="微软雅黑" panose="020B0503020204020204" charset="-122"/>
              <a:ea typeface="微软雅黑" panose="020B0503020204020204" charset="-122"/>
              <a:cs typeface="仿宋" panose="02010609060101010101" charset="-122"/>
              <a:sym typeface="+mn-ea"/>
            </a:endParaRPr>
          </a:p>
        </p:txBody>
      </p:sp>
      <p:sp>
        <p:nvSpPr>
          <p:cNvPr id="29" name="文本框 28"/>
          <p:cNvSpPr txBox="1"/>
          <p:nvPr/>
        </p:nvSpPr>
        <p:spPr>
          <a:xfrm>
            <a:off x="8791995" y="5797630"/>
            <a:ext cx="2173844" cy="583565"/>
          </a:xfrm>
          <a:prstGeom prst="rect">
            <a:avLst/>
          </a:prstGeom>
          <a:noFill/>
        </p:spPr>
        <p:txBody>
          <a:bodyPr wrap="square" rtlCol="0">
            <a:spAutoFit/>
          </a:bodyPr>
          <a:lstStyle/>
          <a:p>
            <a:r>
              <a:rPr lang="en-US" altLang="zh-CN" sz="3200" b="1" dirty="0">
                <a:latin typeface="微软雅黑" panose="020B0503020204020204" charset="-122"/>
                <a:ea typeface="微软雅黑" panose="020B0503020204020204" charset="-122"/>
                <a:cs typeface="仿宋" panose="02010609060101010101" charset="-122"/>
              </a:rPr>
              <a:t>……</a:t>
            </a:r>
            <a:endParaRPr lang="en-US" altLang="zh-CN" sz="3200" b="1" dirty="0">
              <a:latin typeface="微软雅黑" panose="020B0503020204020204" charset="-122"/>
              <a:ea typeface="微软雅黑" panose="020B0503020204020204" charset="-122"/>
              <a:cs typeface="仿宋" panose="02010609060101010101" charset="-122"/>
            </a:endParaRPr>
          </a:p>
        </p:txBody>
      </p:sp>
      <p:cxnSp>
        <p:nvCxnSpPr>
          <p:cNvPr id="8" name="直接连接符 7"/>
          <p:cNvCxnSpPr/>
          <p:nvPr/>
        </p:nvCxnSpPr>
        <p:spPr>
          <a:xfrm>
            <a:off x="6504478" y="2083893"/>
            <a:ext cx="19508" cy="3959961"/>
          </a:xfrm>
          <a:prstGeom prst="line">
            <a:avLst/>
          </a:prstGeom>
        </p:spPr>
        <p:style>
          <a:lnRef idx="2">
            <a:schemeClr val="accent1"/>
          </a:lnRef>
          <a:fillRef idx="0">
            <a:schemeClr val="accent1"/>
          </a:fillRef>
          <a:effectRef idx="1">
            <a:schemeClr val="accent1"/>
          </a:effectRef>
          <a:fontRef idx="minor">
            <a:schemeClr val="tx1"/>
          </a:fontRef>
        </p:style>
      </p:cxn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4442" y="3262199"/>
            <a:ext cx="2482289" cy="59797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1015" y="4153749"/>
            <a:ext cx="2482291" cy="536495"/>
          </a:xfrm>
          <a:prstGeom prst="rect">
            <a:avLst/>
          </a:prstGeom>
        </p:spPr>
      </p:pic>
      <p:sp>
        <p:nvSpPr>
          <p:cNvPr id="30" name="文本框 29"/>
          <p:cNvSpPr txBox="1"/>
          <p:nvPr/>
        </p:nvSpPr>
        <p:spPr>
          <a:xfrm>
            <a:off x="444709" y="2291668"/>
            <a:ext cx="2554989" cy="1763624"/>
          </a:xfrm>
          <a:prstGeom prst="rect">
            <a:avLst/>
          </a:prstGeom>
          <a:noFill/>
        </p:spPr>
        <p:txBody>
          <a:bodyPr wrap="square" rtlCol="0">
            <a:spAutoFit/>
          </a:bodyPr>
          <a:lstStyle/>
          <a:p>
            <a:pPr marL="171450" indent="-171450">
              <a:lnSpc>
                <a:spcPct val="150000"/>
              </a:lnSpc>
              <a:spcBef>
                <a:spcPts val="600"/>
              </a:spcBef>
              <a:spcAft>
                <a:spcPts val="600"/>
              </a:spcAft>
              <a:buSzPct val="75000"/>
              <a:buFont typeface="Arial" panose="020B0604020202020204" pitchFamily="34" charset="0"/>
              <a:buChar char="•"/>
            </a:pPr>
            <a:r>
              <a:rPr lang="zh-CN" altLang="en-US" sz="1865" b="1" dirty="0">
                <a:latin typeface="微软雅黑" panose="020B0503020204020204" charset="-122"/>
                <a:ea typeface="微软雅黑" panose="020B0503020204020204" charset="-122"/>
                <a:cs typeface="楷体" panose="02010609060101010101" pitchFamily="49" charset="-122"/>
              </a:rPr>
              <a:t>通过数据交换、资源互补、平台对接等方式建立海量元数据仓储。</a:t>
            </a:r>
            <a:endParaRPr lang="en-US" altLang="zh-CN" sz="1865" b="1" dirty="0">
              <a:latin typeface="微软雅黑" panose="020B0503020204020204" charset="-122"/>
              <a:ea typeface="微软雅黑" panose="020B0503020204020204" charset="-122"/>
              <a:cs typeface="楷体" panose="02010609060101010101" pitchFamily="49" charset="-122"/>
            </a:endParaRPr>
          </a:p>
        </p:txBody>
      </p:sp>
      <p:sp>
        <p:nvSpPr>
          <p:cNvPr id="31" name="矩形 11"/>
          <p:cNvSpPr>
            <a:spLocks noChangeArrowheads="1"/>
          </p:cNvSpPr>
          <p:nvPr/>
        </p:nvSpPr>
        <p:spPr bwMode="auto">
          <a:xfrm>
            <a:off x="7971548" y="4503198"/>
            <a:ext cx="334774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2400" b="1">
                <a:latin typeface="微软雅黑" panose="020B0503020204020204" charset="-122"/>
                <a:ea typeface="微软雅黑" panose="020B0503020204020204" charset="-122"/>
                <a:cs typeface="仿宋" panose="02010609060101010101" charset="-122"/>
              </a:rPr>
              <a:t>         </a:t>
            </a:r>
            <a:endParaRPr lang="zh-CN" altLang="en-US" sz="2400" b="1">
              <a:latin typeface="微软雅黑" panose="020B0503020204020204" charset="-122"/>
              <a:ea typeface="微软雅黑" panose="020B0503020204020204" charset="-122"/>
              <a:cs typeface="仿宋" panose="02010609060101010101" charset="-122"/>
            </a:endParaRPr>
          </a:p>
        </p:txBody>
      </p:sp>
      <p:pic>
        <p:nvPicPr>
          <p:cNvPr id="3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19768" y="3665055"/>
            <a:ext cx="1987208" cy="39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60352" y="3468234"/>
            <a:ext cx="1510920" cy="80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95338" y="4122297"/>
            <a:ext cx="2205341" cy="45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3667" y="5129622"/>
            <a:ext cx="1855131" cy="558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56030" y="4690412"/>
            <a:ext cx="1563039" cy="38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63368" y="2966321"/>
            <a:ext cx="1480901" cy="504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descr="한국과학기술정보연구원"/>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81065" y="4690144"/>
            <a:ext cx="1425569" cy="73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6796574" y="1943768"/>
            <a:ext cx="5247583" cy="768350"/>
          </a:xfrm>
          <a:prstGeom prst="rect">
            <a:avLst/>
          </a:prstGeom>
        </p:spPr>
        <p:txBody>
          <a:bodyPr wrap="square">
            <a:spAutoFit/>
          </a:bodyPr>
          <a:lstStyle/>
          <a:p>
            <a:pPr marL="457200" lvl="1" indent="-457200">
              <a:spcAft>
                <a:spcPts val="800"/>
              </a:spcAft>
              <a:buFont typeface="Wingdings" panose="05000000000000000000" pitchFamily="2" charset="2"/>
              <a:buChar char="n"/>
              <a:defRPr/>
            </a:pPr>
            <a:r>
              <a:rPr lang="zh-CN" altLang="en-US" sz="1865" b="1" dirty="0">
                <a:latin typeface="微软雅黑" panose="020B0503020204020204" charset="-122"/>
                <a:ea typeface="微软雅黑" panose="020B0503020204020204" charset="-122"/>
                <a:cs typeface="微软雅黑" panose="020B0503020204020204" charset="-122"/>
              </a:rPr>
              <a:t>合作资源（</a:t>
            </a:r>
            <a:r>
              <a:rPr lang="en-US" altLang="zh-CN" sz="1865" b="1" dirty="0">
                <a:solidFill>
                  <a:srgbClr val="FF0000"/>
                </a:solidFill>
                <a:latin typeface="微软雅黑" panose="020B0503020204020204" charset="-122"/>
                <a:ea typeface="微软雅黑" panose="020B0503020204020204" charset="-122"/>
                <a:cs typeface="微软雅黑" panose="020B0503020204020204" charset="-122"/>
              </a:rPr>
              <a:t>30</a:t>
            </a:r>
            <a:r>
              <a:rPr lang="zh-CN" altLang="en-US" sz="1865" b="1" dirty="0">
                <a:solidFill>
                  <a:srgbClr val="FF0000"/>
                </a:solidFill>
                <a:latin typeface="微软雅黑" panose="020B0503020204020204" charset="-122"/>
                <a:ea typeface="微软雅黑" panose="020B0503020204020204" charset="-122"/>
                <a:cs typeface="微软雅黑" panose="020B0503020204020204" charset="-122"/>
              </a:rPr>
              <a:t>余</a:t>
            </a:r>
            <a:r>
              <a:rPr lang="zh-CN" altLang="en-US" sz="1865" b="1" dirty="0">
                <a:latin typeface="微软雅黑" panose="020B0503020204020204" charset="-122"/>
                <a:ea typeface="微软雅黑" panose="020B0503020204020204" charset="-122"/>
                <a:cs typeface="微软雅黑" panose="020B0503020204020204" charset="-122"/>
              </a:rPr>
              <a:t>个中外文数据库）</a:t>
            </a:r>
            <a:endParaRPr lang="en-US" altLang="zh-CN" sz="1865" b="1" dirty="0">
              <a:latin typeface="微软雅黑" panose="020B0503020204020204" charset="-122"/>
              <a:ea typeface="微软雅黑" panose="020B0503020204020204" charset="-122"/>
              <a:cs typeface="微软雅黑" panose="020B0503020204020204" charset="-122"/>
            </a:endParaRPr>
          </a:p>
          <a:p>
            <a:pPr marL="457200" lvl="1" indent="-457200">
              <a:spcAft>
                <a:spcPts val="800"/>
              </a:spcAft>
              <a:buFont typeface="Wingdings" panose="05000000000000000000" pitchFamily="2" charset="2"/>
              <a:buChar char="n"/>
              <a:defRPr/>
            </a:pPr>
            <a:r>
              <a:rPr lang="en-US" altLang="zh-CN" sz="1865" b="1" dirty="0">
                <a:latin typeface="微软雅黑" panose="020B0503020204020204" charset="-122"/>
                <a:ea typeface="微软雅黑" panose="020B0503020204020204" charset="-122"/>
                <a:cs typeface="微软雅黑" panose="020B0503020204020204" charset="-122"/>
              </a:rPr>
              <a:t>OA</a:t>
            </a:r>
            <a:r>
              <a:rPr lang="zh-CN" altLang="en-US" sz="1865" b="1" dirty="0">
                <a:latin typeface="微软雅黑" panose="020B0503020204020204" charset="-122"/>
                <a:ea typeface="微软雅黑" panose="020B0503020204020204" charset="-122"/>
                <a:cs typeface="微软雅黑" panose="020B0503020204020204" charset="-122"/>
              </a:rPr>
              <a:t>资源（中文</a:t>
            </a:r>
            <a:r>
              <a:rPr lang="en-US" altLang="zh-CN" sz="1865" b="1" dirty="0">
                <a:solidFill>
                  <a:srgbClr val="FF0000"/>
                </a:solidFill>
                <a:latin typeface="微软雅黑" panose="020B0503020204020204" charset="-122"/>
                <a:ea typeface="微软雅黑" panose="020B0503020204020204" charset="-122"/>
                <a:cs typeface="微软雅黑" panose="020B0503020204020204" charset="-122"/>
              </a:rPr>
              <a:t>3</a:t>
            </a:r>
            <a:r>
              <a:rPr lang="zh-CN" altLang="en-US" sz="1865" b="1" dirty="0">
                <a:latin typeface="微软雅黑" panose="020B0503020204020204" charset="-122"/>
                <a:ea typeface="微软雅黑" panose="020B0503020204020204" charset="-122"/>
                <a:cs typeface="微软雅黑" panose="020B0503020204020204" charset="-122"/>
              </a:rPr>
              <a:t>个，外文</a:t>
            </a:r>
            <a:r>
              <a:rPr lang="en-US" altLang="zh-CN" sz="1865" b="1" dirty="0">
                <a:solidFill>
                  <a:srgbClr val="FF0000"/>
                </a:solidFill>
                <a:latin typeface="微软雅黑" panose="020B0503020204020204" charset="-122"/>
                <a:ea typeface="微软雅黑" panose="020B0503020204020204" charset="-122"/>
                <a:cs typeface="微软雅黑" panose="020B0503020204020204" charset="-122"/>
              </a:rPr>
              <a:t>10</a:t>
            </a:r>
            <a:r>
              <a:rPr lang="zh-CN" altLang="en-US" sz="1865" b="1" dirty="0">
                <a:latin typeface="微软雅黑" panose="020B0503020204020204" charset="-122"/>
                <a:ea typeface="微软雅黑" panose="020B0503020204020204" charset="-122"/>
                <a:cs typeface="微软雅黑" panose="020B0503020204020204" charset="-122"/>
              </a:rPr>
              <a:t>个）</a:t>
            </a:r>
            <a:endParaRPr lang="en-US" altLang="zh-CN" sz="1865" b="1" dirty="0">
              <a:latin typeface="微软雅黑" panose="020B0503020204020204" charset="-122"/>
              <a:ea typeface="微软雅黑" panose="020B0503020204020204" charset="-122"/>
              <a:cs typeface="微软雅黑" panose="020B0503020204020204" charset="-122"/>
            </a:endParaRPr>
          </a:p>
        </p:txBody>
      </p:sp>
      <p:sp>
        <p:nvSpPr>
          <p:cNvPr id="13" name="矩形 12"/>
          <p:cNvSpPr/>
          <p:nvPr/>
        </p:nvSpPr>
        <p:spPr>
          <a:xfrm>
            <a:off x="524933" y="5297070"/>
            <a:ext cx="3177115" cy="954405"/>
          </a:xfrm>
          <a:prstGeom prst="rect">
            <a:avLst/>
          </a:prstGeom>
        </p:spPr>
        <p:txBody>
          <a:bodyPr wrap="square">
            <a:spAutoFit/>
          </a:bodyPr>
          <a:lstStyle/>
          <a:p>
            <a:pPr marL="457200" lvl="1" indent="-457200">
              <a:lnSpc>
                <a:spcPct val="150000"/>
              </a:lnSpc>
              <a:buFont typeface="Wingdings" panose="05000000000000000000" pitchFamily="2" charset="2"/>
              <a:buChar char="n"/>
              <a:defRPr/>
            </a:pPr>
            <a:r>
              <a:rPr lang="zh-CN" altLang="en-US" sz="1865" b="1" noProof="1">
                <a:latin typeface="微软雅黑" panose="020B0503020204020204" charset="-122"/>
                <a:ea typeface="微软雅黑" panose="020B0503020204020204" charset="-122"/>
                <a:cs typeface="微软雅黑" panose="020B0503020204020204" charset="-122"/>
                <a:sym typeface="+mn-ea"/>
              </a:rPr>
              <a:t>论文元数据   </a:t>
            </a:r>
            <a:r>
              <a:rPr lang="en-US" altLang="zh-CN" sz="1865" b="1" noProof="1">
                <a:solidFill>
                  <a:srgbClr val="FF0000"/>
                </a:solidFill>
                <a:latin typeface="微软雅黑" panose="020B0503020204020204" charset="-122"/>
                <a:ea typeface="微软雅黑" panose="020B0503020204020204" charset="-122"/>
                <a:cs typeface="微软雅黑" panose="020B0503020204020204" charset="-122"/>
                <a:sym typeface="+mn-ea"/>
              </a:rPr>
              <a:t>2.5</a:t>
            </a:r>
            <a:r>
              <a:rPr lang="zh-CN" altLang="en-US" sz="1865" b="1" noProof="1">
                <a:solidFill>
                  <a:srgbClr val="FF0000"/>
                </a:solidFill>
                <a:latin typeface="微软雅黑" panose="020B0503020204020204" charset="-122"/>
                <a:ea typeface="微软雅黑" panose="020B0503020204020204" charset="-122"/>
                <a:cs typeface="微软雅黑" panose="020B0503020204020204" charset="-122"/>
                <a:sym typeface="+mn-ea"/>
              </a:rPr>
              <a:t>亿</a:t>
            </a:r>
            <a:r>
              <a:rPr lang="zh-CN" altLang="en-US" sz="1865" b="1" noProof="1">
                <a:latin typeface="微软雅黑" panose="020B0503020204020204" charset="-122"/>
                <a:ea typeface="微软雅黑" panose="020B0503020204020204" charset="-122"/>
                <a:cs typeface="微软雅黑" panose="020B0503020204020204" charset="-122"/>
                <a:sym typeface="+mn-ea"/>
              </a:rPr>
              <a:t>条</a:t>
            </a:r>
            <a:endParaRPr lang="en-US" altLang="zh-CN" sz="1865" b="1" noProof="1">
              <a:latin typeface="微软雅黑" panose="020B0503020204020204" charset="-122"/>
              <a:ea typeface="微软雅黑" panose="020B0503020204020204" charset="-122"/>
              <a:cs typeface="微软雅黑" panose="020B0503020204020204" charset="-122"/>
              <a:sym typeface="+mn-ea"/>
            </a:endParaRPr>
          </a:p>
          <a:p>
            <a:pPr marL="457200" lvl="1" indent="-457200">
              <a:lnSpc>
                <a:spcPct val="150000"/>
              </a:lnSpc>
              <a:buFont typeface="Wingdings" panose="05000000000000000000" pitchFamily="2" charset="2"/>
              <a:buChar char="n"/>
              <a:defRPr/>
            </a:pPr>
            <a:r>
              <a:rPr lang="zh-CN" altLang="en-US" sz="1865" b="1" noProof="1">
                <a:latin typeface="微软雅黑" panose="020B0503020204020204" charset="-122"/>
                <a:ea typeface="微软雅黑" panose="020B0503020204020204" charset="-122"/>
                <a:cs typeface="微软雅黑" panose="020B0503020204020204" charset="-122"/>
                <a:sym typeface="+mn-ea"/>
              </a:rPr>
              <a:t>引文数据   </a:t>
            </a:r>
            <a:r>
              <a:rPr lang="en-US" altLang="zh-CN" sz="1865" b="1" noProof="1">
                <a:solidFill>
                  <a:srgbClr val="FF0000"/>
                </a:solidFill>
                <a:latin typeface="微软雅黑" panose="020B0503020204020204" charset="-122"/>
                <a:ea typeface="微软雅黑" panose="020B0503020204020204" charset="-122"/>
                <a:cs typeface="微软雅黑" panose="020B0503020204020204" charset="-122"/>
                <a:sym typeface="+mn-ea"/>
              </a:rPr>
              <a:t>2.5</a:t>
            </a:r>
            <a:r>
              <a:rPr lang="zh-CN" altLang="en-US" sz="1865" b="1" noProof="1">
                <a:solidFill>
                  <a:srgbClr val="FF0000"/>
                </a:solidFill>
                <a:latin typeface="微软雅黑" panose="020B0503020204020204" charset="-122"/>
                <a:ea typeface="微软雅黑" panose="020B0503020204020204" charset="-122"/>
                <a:cs typeface="微软雅黑" panose="020B0503020204020204" charset="-122"/>
                <a:sym typeface="+mn-ea"/>
              </a:rPr>
              <a:t>亿</a:t>
            </a:r>
            <a:r>
              <a:rPr lang="zh-CN" altLang="en-US" sz="1865" b="1" noProof="1">
                <a:latin typeface="微软雅黑" panose="020B0503020204020204" charset="-122"/>
                <a:ea typeface="微软雅黑" panose="020B0503020204020204" charset="-122"/>
                <a:cs typeface="微软雅黑" panose="020B0503020204020204" charset="-122"/>
                <a:sym typeface="+mn-ea"/>
              </a:rPr>
              <a:t>条 </a:t>
            </a:r>
            <a:endParaRPr lang="en-US" altLang="zh-CN" sz="1865" b="1" noProof="1">
              <a:latin typeface="微软雅黑" panose="020B0503020204020204" charset="-122"/>
              <a:ea typeface="微软雅黑" panose="020B0503020204020204" charset="-122"/>
              <a:cs typeface="微软雅黑" panose="020B0503020204020204" charset="-122"/>
              <a:sym typeface="+mn-ea"/>
            </a:endParaRPr>
          </a:p>
        </p:txBody>
      </p:sp>
      <p:pic>
        <p:nvPicPr>
          <p:cNvPr id="16" name="图片 15"/>
          <p:cNvPicPr>
            <a:picLocks noChangeAspect="1"/>
          </p:cNvPicPr>
          <p:nvPr/>
        </p:nvPicPr>
        <p:blipFill>
          <a:blip r:embed="rId14"/>
          <a:stretch>
            <a:fillRect/>
          </a:stretch>
        </p:blipFill>
        <p:spPr>
          <a:xfrm>
            <a:off x="3307797" y="2487019"/>
            <a:ext cx="3082843" cy="520392"/>
          </a:xfrm>
          <a:prstGeom prst="rect">
            <a:avLst/>
          </a:prstGeom>
        </p:spPr>
      </p:pic>
      <p:sp>
        <p:nvSpPr>
          <p:cNvPr id="17" name="文本框 16"/>
          <p:cNvSpPr txBox="1"/>
          <p:nvPr/>
        </p:nvSpPr>
        <p:spPr>
          <a:xfrm>
            <a:off x="8804695" y="5798265"/>
            <a:ext cx="2173844" cy="583565"/>
          </a:xfrm>
          <a:prstGeom prst="rect">
            <a:avLst/>
          </a:prstGeom>
          <a:noFill/>
        </p:spPr>
        <p:txBody>
          <a:bodyPr wrap="square" rtlCol="0">
            <a:spAutoFit/>
          </a:bodyPr>
          <a:lstStyle/>
          <a:p>
            <a:r>
              <a:rPr lang="en-US" altLang="zh-CN" sz="3200" b="1" dirty="0">
                <a:latin typeface="微软雅黑" panose="020B0503020204020204" charset="-122"/>
                <a:ea typeface="微软雅黑" panose="020B0503020204020204" charset="-122"/>
                <a:cs typeface="仿宋" panose="02010609060101010101" charset="-122"/>
              </a:rPr>
              <a:t>……</a:t>
            </a:r>
            <a:endParaRPr lang="en-US" altLang="zh-CN" sz="3200" b="1" dirty="0">
              <a:latin typeface="微软雅黑" panose="020B0503020204020204" charset="-122"/>
              <a:ea typeface="微软雅黑" panose="020B0503020204020204" charset="-122"/>
              <a:cs typeface="仿宋" panose="02010609060101010101" charset="-122"/>
            </a:endParaRPr>
          </a:p>
        </p:txBody>
      </p:sp>
      <p:pic>
        <p:nvPicPr>
          <p:cNvPr id="18"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32468" y="3665690"/>
            <a:ext cx="1987208" cy="39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3052" y="3468869"/>
            <a:ext cx="1510920" cy="80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8038" y="4122932"/>
            <a:ext cx="2205341" cy="45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16367" y="5130257"/>
            <a:ext cx="1855131" cy="558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68730" y="4691047"/>
            <a:ext cx="1563039" cy="38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76068" y="2966956"/>
            <a:ext cx="1480901" cy="504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한국과학기술정보연구원"/>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93765" y="4690779"/>
            <a:ext cx="1425569" cy="73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sp>
        <p:nvSpPr>
          <p:cNvPr id="9" name="矩形 29"/>
          <p:cNvSpPr>
            <a:spLocks noChangeArrowheads="1"/>
          </p:cNvSpPr>
          <p:nvPr/>
        </p:nvSpPr>
        <p:spPr bwMode="auto">
          <a:xfrm>
            <a:off x="2731756" y="1422400"/>
            <a:ext cx="244411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000000"/>
                </a:solidFill>
                <a:latin typeface="微软雅黑" panose="020B0503020204020204" charset="-122"/>
                <a:ea typeface="微软雅黑" panose="020B0503020204020204" charset="-122"/>
                <a:cs typeface="微软雅黑" panose="020B0503020204020204" charset="-122"/>
              </a:rPr>
              <a:t>1.</a:t>
            </a:r>
            <a:r>
              <a:rPr lang="zh-CN" altLang="en-US" sz="2000" b="1" dirty="0">
                <a:solidFill>
                  <a:srgbClr val="000000"/>
                </a:solidFill>
                <a:latin typeface="微软雅黑" panose="020B0503020204020204" charset="-122"/>
                <a:ea typeface="微软雅黑" panose="020B0503020204020204" charset="-122"/>
                <a:cs typeface="微软雅黑" panose="020B0503020204020204" charset="-122"/>
              </a:rPr>
              <a:t>看看最近热门文献</a:t>
            </a:r>
            <a:endParaRPr lang="zh-CN" altLang="en-US" sz="2000" b="1" dirty="0">
              <a:solidFill>
                <a:srgbClr val="000000"/>
              </a:solidFill>
              <a:latin typeface="微软雅黑" panose="020B0503020204020204" charset="-122"/>
              <a:ea typeface="微软雅黑" panose="020B0503020204020204" charset="-122"/>
              <a:cs typeface="微软雅黑" panose="020B0503020204020204" charset="-122"/>
            </a:endParaRPr>
          </a:p>
        </p:txBody>
      </p:sp>
      <p:pic>
        <p:nvPicPr>
          <p:cNvPr id="11" name="图片 10"/>
          <p:cNvPicPr>
            <a:picLocks noChangeAspect="1"/>
          </p:cNvPicPr>
          <p:nvPr/>
        </p:nvPicPr>
        <p:blipFill>
          <a:blip r:embed="rId4"/>
          <a:stretch>
            <a:fillRect/>
          </a:stretch>
        </p:blipFill>
        <p:spPr>
          <a:xfrm>
            <a:off x="1937907" y="2081092"/>
            <a:ext cx="8316416" cy="3480411"/>
          </a:xfrm>
          <a:prstGeom prst="rect">
            <a:avLst/>
          </a:prstGeom>
        </p:spPr>
      </p:pic>
      <p:pic>
        <p:nvPicPr>
          <p:cNvPr id="14" name="图片 13"/>
          <p:cNvPicPr>
            <a:picLocks noChangeAspect="1"/>
          </p:cNvPicPr>
          <p:nvPr/>
        </p:nvPicPr>
        <p:blipFill>
          <a:blip r:embed="rId5"/>
          <a:stretch>
            <a:fillRect/>
          </a:stretch>
        </p:blipFill>
        <p:spPr>
          <a:xfrm>
            <a:off x="2504440" y="1941195"/>
            <a:ext cx="6952615" cy="3759835"/>
          </a:xfrm>
          <a:prstGeom prst="rect">
            <a:avLst/>
          </a:prstGeom>
        </p:spPr>
      </p:pic>
      <p:sp>
        <p:nvSpPr>
          <p:cNvPr id="15" name="矩形 14"/>
          <p:cNvSpPr/>
          <p:nvPr/>
        </p:nvSpPr>
        <p:spPr>
          <a:xfrm>
            <a:off x="82550" y="3978275"/>
            <a:ext cx="2422525" cy="2406650"/>
          </a:xfrm>
          <a:prstGeom prst="rect">
            <a:avLst/>
          </a:prstGeom>
        </p:spPr>
        <p:txBody>
          <a:bodyPr vert="horz" lIns="121920" tIns="60960" rIns="121920" bIns="60960" rtlCol="0">
            <a:noAutofit/>
          </a:bodyPr>
          <a:lstStyle/>
          <a:p>
            <a:pPr algn="just">
              <a:lnSpc>
                <a:spcPct val="150000"/>
              </a:lnSpc>
              <a:spcBef>
                <a:spcPct val="20000"/>
              </a:spcBef>
            </a:pPr>
            <a:r>
              <a:rPr lang="zh-CN" altLang="en-US" sz="1600" b="1" kern="100" dirty="0">
                <a:solidFill>
                  <a:schemeClr val="tx1"/>
                </a:solidFill>
                <a:latin typeface="微软雅黑" panose="020B0503020204020204" charset="-122"/>
                <a:ea typeface="微软雅黑" panose="020B0503020204020204" charset="-122"/>
                <a:cs typeface="Times New Roman" panose="02020603050405020304" pitchFamily="18" charset="0"/>
              </a:rPr>
              <a:t>通过</a:t>
            </a:r>
            <a:r>
              <a:rPr lang="en-US" altLang="zh-CN" sz="1600" b="1" kern="100"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en-US" sz="1600" b="1" u="sng" kern="100" dirty="0">
                <a:solidFill>
                  <a:srgbClr val="FF0000"/>
                </a:solidFill>
                <a:latin typeface="微软雅黑" panose="020B0503020204020204" charset="-122"/>
                <a:ea typeface="微软雅黑" panose="020B0503020204020204" charset="-122"/>
                <a:cs typeface="Times New Roman" panose="02020603050405020304" pitchFamily="18" charset="0"/>
              </a:rPr>
              <a:t>热门文献</a:t>
            </a:r>
            <a:r>
              <a:rPr lang="en-US" altLang="zh-CN" sz="1600" b="1" u="sng" kern="100"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en-US" sz="1600" b="1" kern="100" dirty="0">
                <a:solidFill>
                  <a:srgbClr val="2F55B2"/>
                </a:solidFill>
                <a:latin typeface="微软雅黑" panose="020B0503020204020204" charset="-122"/>
                <a:ea typeface="微软雅黑" panose="020B0503020204020204" charset="-122"/>
                <a:cs typeface="Times New Roman" panose="02020603050405020304" pitchFamily="18" charset="0"/>
              </a:rPr>
              <a:t>、</a:t>
            </a:r>
            <a:r>
              <a:rPr lang="en-US" altLang="zh-CN" sz="1600" b="1" kern="100"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en-US" sz="1600" b="1" u="sng" kern="100" dirty="0">
                <a:solidFill>
                  <a:srgbClr val="FF0000"/>
                </a:solidFill>
                <a:latin typeface="微软雅黑" panose="020B0503020204020204" charset="-122"/>
                <a:ea typeface="微软雅黑" panose="020B0503020204020204" charset="-122"/>
                <a:cs typeface="Times New Roman" panose="02020603050405020304" pitchFamily="18" charset="0"/>
              </a:rPr>
              <a:t>热搜词</a:t>
            </a:r>
            <a:r>
              <a:rPr lang="en-US" altLang="zh-CN" sz="1600" b="1" kern="100"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en-US" sz="1600" b="1" kern="100" dirty="0">
                <a:solidFill>
                  <a:schemeClr val="tx1"/>
                </a:solidFill>
                <a:latin typeface="微软雅黑" panose="020B0503020204020204" charset="-122"/>
                <a:ea typeface="微软雅黑" panose="020B0503020204020204" charset="-122"/>
                <a:cs typeface="Times New Roman" panose="02020603050405020304" pitchFamily="18" charset="0"/>
              </a:rPr>
              <a:t>了解学术动态。</a:t>
            </a:r>
            <a:endParaRPr lang="en-US" altLang="zh-CN" sz="1600" b="1" kern="100" dirty="0">
              <a:solidFill>
                <a:schemeClr val="tx1"/>
              </a:solidFill>
              <a:latin typeface="微软雅黑" panose="020B0503020204020204" charset="-122"/>
              <a:ea typeface="微软雅黑" panose="020B0503020204020204" charset="-122"/>
              <a:cs typeface="Times New Roman" panose="02020603050405020304" pitchFamily="18" charset="0"/>
            </a:endParaRPr>
          </a:p>
          <a:p>
            <a:pPr algn="just">
              <a:lnSpc>
                <a:spcPct val="150000"/>
              </a:lnSpc>
              <a:spcBef>
                <a:spcPct val="20000"/>
              </a:spcBef>
            </a:pPr>
            <a:r>
              <a:rPr lang="zh-CN" altLang="en-US" sz="1600" b="1" kern="100" dirty="0">
                <a:solidFill>
                  <a:schemeClr val="tx1"/>
                </a:solidFill>
                <a:latin typeface="微软雅黑" panose="020B0503020204020204" charset="-122"/>
                <a:ea typeface="微软雅黑" panose="020B0503020204020204" charset="-122"/>
                <a:cs typeface="Times New Roman" panose="02020603050405020304" pitchFamily="18" charset="0"/>
              </a:rPr>
              <a:t>通过热搜词的</a:t>
            </a:r>
            <a:r>
              <a:rPr lang="en-US" altLang="zh-CN" sz="1600" b="1" kern="100"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en-US" sz="1600" b="1" u="sng" kern="100" dirty="0">
                <a:solidFill>
                  <a:srgbClr val="FF0000"/>
                </a:solidFill>
                <a:latin typeface="微软雅黑" panose="020B0503020204020204" charset="-122"/>
                <a:ea typeface="微软雅黑" panose="020B0503020204020204" charset="-122"/>
                <a:cs typeface="Times New Roman" panose="02020603050405020304" pitchFamily="18" charset="0"/>
              </a:rPr>
              <a:t>研究趋势</a:t>
            </a:r>
            <a:r>
              <a:rPr lang="en-US" altLang="zh-CN" sz="1600" b="1" kern="100"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en-US" sz="1600" b="1" kern="100" dirty="0">
                <a:solidFill>
                  <a:schemeClr val="tx1"/>
                </a:solidFill>
                <a:latin typeface="微软雅黑" panose="020B0503020204020204" charset="-122"/>
                <a:ea typeface="微软雅黑" panose="020B0503020204020204" charset="-122"/>
                <a:cs typeface="Times New Roman" panose="02020603050405020304" pitchFamily="18" charset="0"/>
              </a:rPr>
              <a:t>及</a:t>
            </a:r>
            <a:r>
              <a:rPr lang="en-US" altLang="zh-CN" sz="1600" b="1" kern="100"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en-US" sz="1600" b="1" u="sng" kern="100" dirty="0">
                <a:solidFill>
                  <a:srgbClr val="FF0000"/>
                </a:solidFill>
                <a:latin typeface="微软雅黑" panose="020B0503020204020204" charset="-122"/>
                <a:ea typeface="微软雅黑" panose="020B0503020204020204" charset="-122"/>
                <a:cs typeface="Times New Roman" panose="02020603050405020304" pitchFamily="18" charset="0"/>
              </a:rPr>
              <a:t>相关热词</a:t>
            </a:r>
            <a:r>
              <a:rPr lang="en-US" altLang="zh-CN" sz="1600" b="1" kern="100"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en-US" sz="1600" b="1" kern="100" dirty="0">
                <a:solidFill>
                  <a:schemeClr val="tx1"/>
                </a:solidFill>
                <a:latin typeface="微软雅黑" panose="020B0503020204020204" charset="-122"/>
                <a:ea typeface="微软雅黑" panose="020B0503020204020204" charset="-122"/>
                <a:cs typeface="Times New Roman" panose="02020603050405020304" pitchFamily="18" charset="0"/>
              </a:rPr>
              <a:t>，激发创作灵感。</a:t>
            </a:r>
            <a:endParaRPr lang="en-US" altLang="zh-CN" sz="1600" b="1" kern="100" dirty="0">
              <a:solidFill>
                <a:schemeClr val="tx1"/>
              </a:solidFill>
              <a:latin typeface="微软雅黑" panose="020B0503020204020204" charset="-122"/>
              <a:ea typeface="微软雅黑" panose="020B0503020204020204" charset="-122"/>
              <a:cs typeface="Times New Roman" panose="02020603050405020304" pitchFamily="18" charset="0"/>
            </a:endParaRPr>
          </a:p>
          <a:p>
            <a:pPr algn="just">
              <a:lnSpc>
                <a:spcPct val="150000"/>
              </a:lnSpc>
              <a:spcBef>
                <a:spcPct val="20000"/>
              </a:spcBef>
            </a:pPr>
            <a:endParaRPr lang="en-US" altLang="zh-CN" sz="1600" b="1" kern="100" dirty="0">
              <a:solidFill>
                <a:schemeClr val="tx1"/>
              </a:solidFill>
              <a:latin typeface="微软雅黑" panose="020B0503020204020204" charset="-122"/>
              <a:ea typeface="微软雅黑" panose="020B0503020204020204" charset="-122"/>
              <a:cs typeface="Times New Roman" panose="02020603050405020304" pitchFamily="18" charset="0"/>
            </a:endParaRPr>
          </a:p>
          <a:p>
            <a:pPr algn="just">
              <a:lnSpc>
                <a:spcPct val="150000"/>
              </a:lnSpc>
              <a:spcBef>
                <a:spcPct val="20000"/>
              </a:spcBef>
            </a:pPr>
            <a:endParaRPr lang="en-US" altLang="zh-CN" sz="1600" b="1" kern="100" dirty="0">
              <a:solidFill>
                <a:schemeClr val="tx1"/>
              </a:solidFill>
              <a:latin typeface="微软雅黑" panose="020B0503020204020204" charset="-122"/>
              <a:ea typeface="微软雅黑" panose="020B0503020204020204" charset="-122"/>
              <a:cs typeface="Times New Roman" panose="02020603050405020304" pitchFamily="18" charset="0"/>
            </a:endParaRPr>
          </a:p>
        </p:txBody>
      </p:sp>
      <p:sp>
        <p:nvSpPr>
          <p:cNvPr id="18" name="矩形 30"/>
          <p:cNvSpPr>
            <a:spLocks noChangeArrowheads="1"/>
          </p:cNvSpPr>
          <p:nvPr/>
        </p:nvSpPr>
        <p:spPr bwMode="auto">
          <a:xfrm>
            <a:off x="6389487" y="1402225"/>
            <a:ext cx="219011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000000"/>
                </a:solidFill>
                <a:latin typeface="微软雅黑" panose="020B0503020204020204" charset="-122"/>
                <a:ea typeface="微软雅黑" panose="020B0503020204020204" charset="-122"/>
                <a:cs typeface="微软雅黑" panose="020B0503020204020204" charset="-122"/>
              </a:rPr>
              <a:t>2.</a:t>
            </a:r>
            <a:r>
              <a:rPr lang="zh-CN" altLang="en-US" sz="2000" b="1" dirty="0">
                <a:solidFill>
                  <a:srgbClr val="000000"/>
                </a:solidFill>
                <a:latin typeface="微软雅黑" panose="020B0503020204020204" charset="-122"/>
                <a:ea typeface="微软雅黑" panose="020B0503020204020204" charset="-122"/>
                <a:cs typeface="微软雅黑" panose="020B0503020204020204" charset="-122"/>
              </a:rPr>
              <a:t>看看最近热搜词</a:t>
            </a:r>
            <a:endParaRPr lang="zh-CN" altLang="en-US" sz="2000" b="1" dirty="0">
              <a:solidFill>
                <a:srgbClr val="000000"/>
              </a:solidFill>
              <a:latin typeface="微软雅黑" panose="020B0503020204020204" charset="-122"/>
              <a:ea typeface="微软雅黑" panose="020B0503020204020204" charset="-122"/>
              <a:cs typeface="微软雅黑" panose="020B0503020204020204" charset="-122"/>
            </a:endParaRPr>
          </a:p>
        </p:txBody>
      </p:sp>
      <p:pic>
        <p:nvPicPr>
          <p:cNvPr id="19" name="图片 18"/>
          <p:cNvPicPr>
            <a:picLocks noChangeAspect="1"/>
          </p:cNvPicPr>
          <p:nvPr/>
        </p:nvPicPr>
        <p:blipFill>
          <a:blip r:embed="rId6"/>
          <a:stretch>
            <a:fillRect/>
          </a:stretch>
        </p:blipFill>
        <p:spPr>
          <a:xfrm>
            <a:off x="3131490" y="2366616"/>
            <a:ext cx="8882738" cy="3744416"/>
          </a:xfrm>
          <a:prstGeom prst="rect">
            <a:avLst/>
          </a:prstGeom>
        </p:spPr>
      </p:pic>
      <p:pic>
        <p:nvPicPr>
          <p:cNvPr id="20" name="图片 19"/>
          <p:cNvPicPr>
            <a:picLocks noChangeAspect="1"/>
          </p:cNvPicPr>
          <p:nvPr/>
        </p:nvPicPr>
        <p:blipFill>
          <a:blip r:embed="rId7"/>
          <a:stretch>
            <a:fillRect/>
          </a:stretch>
        </p:blipFill>
        <p:spPr>
          <a:xfrm>
            <a:off x="4216358" y="2149447"/>
            <a:ext cx="7183436" cy="3961536"/>
          </a:xfrm>
          <a:prstGeom prst="rect">
            <a:avLst/>
          </a:prstGeom>
        </p:spPr>
      </p:pic>
      <p:sp>
        <p:nvSpPr>
          <p:cNvPr id="6" name="五边形 5"/>
          <p:cNvSpPr/>
          <p:nvPr>
            <p:custDataLst>
              <p:tags r:id="rId8"/>
            </p:custDataLst>
          </p:nvPr>
        </p:nvSpPr>
        <p:spPr>
          <a:xfrm>
            <a:off x="115995" y="787990"/>
            <a:ext cx="1340531" cy="432880"/>
          </a:xfrm>
          <a:prstGeom prst="homePlate">
            <a:avLst/>
          </a:prstGeom>
          <a:solidFill>
            <a:srgbClr val="FF0000"/>
          </a:solidFill>
          <a:ln>
            <a:solidFill>
              <a:srgbClr val="FF0000"/>
            </a:solid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热点推荐</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8" name="文本框 7"/>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03.</a:t>
            </a:r>
            <a:r>
              <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rPr>
              <a:t>新平台更多服务</a:t>
            </a:r>
            <a:endPar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ppt_w</p:attrName>
                                        </p:attrNameLst>
                                      </p:cBhvr>
                                      <p:tavLst>
                                        <p:tav tm="0">
                                          <p:val>
                                            <p:fltVal val="0"/>
                                          </p:val>
                                        </p:tav>
                                        <p:tav tm="100000">
                                          <p:val>
                                            <p:strVal val="#ppt_w"/>
                                          </p:val>
                                        </p:tav>
                                      </p:tavLst>
                                    </p:anim>
                                    <p:anim calcmode="lin" valueType="num">
                                      <p:cBhvr>
                                        <p:cTn id="8" dur="250" fill="hold"/>
                                        <p:tgtEl>
                                          <p:spTgt spid="11"/>
                                        </p:tgtEl>
                                        <p:attrNameLst>
                                          <p:attrName>ppt_h</p:attrName>
                                        </p:attrNameLst>
                                      </p:cBhvr>
                                      <p:tavLst>
                                        <p:tav tm="0">
                                          <p:val>
                                            <p:fltVal val="0"/>
                                          </p:val>
                                        </p:tav>
                                        <p:tav tm="100000">
                                          <p:val>
                                            <p:strVal val="#ppt_h"/>
                                          </p:val>
                                        </p:tav>
                                      </p:tavLst>
                                    </p:anim>
                                    <p:anim calcmode="lin" valueType="num">
                                      <p:cBhvr>
                                        <p:cTn id="9" dur="250" fill="hold"/>
                                        <p:tgtEl>
                                          <p:spTgt spid="11"/>
                                        </p:tgtEl>
                                        <p:attrNameLst>
                                          <p:attrName>style.rotation</p:attrName>
                                        </p:attrNameLst>
                                      </p:cBhvr>
                                      <p:tavLst>
                                        <p:tav tm="0">
                                          <p:val>
                                            <p:fltVal val="90"/>
                                          </p:val>
                                        </p:tav>
                                        <p:tav tm="100000">
                                          <p:val>
                                            <p:fltVal val="0"/>
                                          </p:val>
                                        </p:tav>
                                      </p:tavLst>
                                    </p:anim>
                                    <p:animEffect transition="in" filter="fade">
                                      <p:cBhvr>
                                        <p:cTn id="10" dur="25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25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250" fill="hold"/>
                                        <p:tgtEl>
                                          <p:spTgt spid="19"/>
                                        </p:tgtEl>
                                        <p:attrNameLst>
                                          <p:attrName>ppt_w</p:attrName>
                                        </p:attrNameLst>
                                      </p:cBhvr>
                                      <p:tavLst>
                                        <p:tav tm="0">
                                          <p:val>
                                            <p:fltVal val="0"/>
                                          </p:val>
                                        </p:tav>
                                        <p:tav tm="100000">
                                          <p:val>
                                            <p:strVal val="#ppt_w"/>
                                          </p:val>
                                        </p:tav>
                                      </p:tavLst>
                                    </p:anim>
                                    <p:anim calcmode="lin" valueType="num">
                                      <p:cBhvr>
                                        <p:cTn id="33" dur="250" fill="hold"/>
                                        <p:tgtEl>
                                          <p:spTgt spid="19"/>
                                        </p:tgtEl>
                                        <p:attrNameLst>
                                          <p:attrName>ppt_h</p:attrName>
                                        </p:attrNameLst>
                                      </p:cBhvr>
                                      <p:tavLst>
                                        <p:tav tm="0">
                                          <p:val>
                                            <p:fltVal val="0"/>
                                          </p:val>
                                        </p:tav>
                                        <p:tav tm="100000">
                                          <p:val>
                                            <p:strVal val="#ppt_h"/>
                                          </p:val>
                                        </p:tav>
                                      </p:tavLst>
                                    </p:anim>
                                    <p:anim calcmode="lin" valueType="num">
                                      <p:cBhvr>
                                        <p:cTn id="34" dur="250" fill="hold"/>
                                        <p:tgtEl>
                                          <p:spTgt spid="19"/>
                                        </p:tgtEl>
                                        <p:attrNameLst>
                                          <p:attrName>style.rotation</p:attrName>
                                        </p:attrNameLst>
                                      </p:cBhvr>
                                      <p:tavLst>
                                        <p:tav tm="0">
                                          <p:val>
                                            <p:fltVal val="90"/>
                                          </p:val>
                                        </p:tav>
                                        <p:tav tm="100000">
                                          <p:val>
                                            <p:fltVal val="0"/>
                                          </p:val>
                                        </p:tav>
                                      </p:tavLst>
                                    </p:anim>
                                    <p:animEffect transition="in" filter="fade">
                                      <p:cBhvr>
                                        <p:cTn id="35" dur="25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8"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sp>
        <p:nvSpPr>
          <p:cNvPr id="8" name="矩形 7"/>
          <p:cNvSpPr>
            <a:spLocks noChangeArrowheads="1"/>
          </p:cNvSpPr>
          <p:nvPr/>
        </p:nvSpPr>
        <p:spPr bwMode="auto">
          <a:xfrm>
            <a:off x="2058035" y="1430338"/>
            <a:ext cx="7528560" cy="983615"/>
          </a:xfrm>
          <a:prstGeom prst="rect">
            <a:avLst/>
          </a:prstGeom>
          <a:noFill/>
          <a:ln w="9525">
            <a:noFill/>
            <a:miter lim="800000"/>
          </a:ln>
        </p:spPr>
        <p:txBody>
          <a:bodyPr wrap="none">
            <a:spAutoFit/>
          </a:bodyPr>
          <a:lstStyle/>
          <a:p>
            <a:pPr>
              <a:spcAft>
                <a:spcPts val="1200"/>
              </a:spcAft>
            </a:pPr>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latin typeface="微软雅黑" panose="020B0503020204020204" charset="-122"/>
                <a:ea typeface="微软雅黑" panose="020B0503020204020204" charset="-122"/>
                <a:cs typeface="微软雅黑" panose="020B0503020204020204" charset="-122"/>
              </a:rPr>
              <a:t>作者：方便获得最新权威征稿信息，轻松选定投稿</a:t>
            </a:r>
            <a:endParaRPr lang="en-US" altLang="zh-CN" sz="2400" b="1">
              <a:latin typeface="微软雅黑" panose="020B0503020204020204" charset="-122"/>
              <a:ea typeface="微软雅黑" panose="020B0503020204020204" charset="-122"/>
              <a:cs typeface="微软雅黑" panose="020B0503020204020204" charset="-122"/>
            </a:endParaRPr>
          </a:p>
          <a:p>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latin typeface="微软雅黑" panose="020B0503020204020204" charset="-122"/>
                <a:ea typeface="微软雅黑" panose="020B0503020204020204" charset="-122"/>
                <a:cs typeface="微软雅黑" panose="020B0503020204020204" charset="-122"/>
              </a:rPr>
              <a:t>期刊编辑部：获得更多、更有针对性的优质稿件</a:t>
            </a:r>
            <a:endParaRPr lang="zh-CN" altLang="en-US" sz="2400" b="1">
              <a:latin typeface="微软雅黑" panose="020B0503020204020204" charset="-122"/>
              <a:ea typeface="微软雅黑" panose="020B0503020204020204" charset="-122"/>
              <a:cs typeface="微软雅黑" panose="020B0503020204020204" charset="-122"/>
            </a:endParaRPr>
          </a:p>
        </p:txBody>
      </p:sp>
      <p:grpSp>
        <p:nvGrpSpPr>
          <p:cNvPr id="10" name="组合 9"/>
          <p:cNvGrpSpPr/>
          <p:nvPr/>
        </p:nvGrpSpPr>
        <p:grpSpPr>
          <a:xfrm>
            <a:off x="1905000" y="2598420"/>
            <a:ext cx="2941320" cy="3766820"/>
            <a:chOff x="3000" y="4092"/>
            <a:chExt cx="4632" cy="5932"/>
          </a:xfrm>
        </p:grpSpPr>
        <p:sp>
          <p:nvSpPr>
            <p:cNvPr id="39" name="Freeform 40"/>
            <p:cNvSpPr/>
            <p:nvPr>
              <p:custDataLst>
                <p:tags r:id="rId4"/>
              </p:custDataLst>
            </p:nvPr>
          </p:nvSpPr>
          <p:spPr bwMode="auto">
            <a:xfrm>
              <a:off x="3404" y="4092"/>
              <a:ext cx="4228" cy="1866"/>
            </a:xfrm>
            <a:custGeom>
              <a:avLst/>
              <a:gdLst>
                <a:gd name="T0" fmla="*/ 1925 w 2102"/>
                <a:gd name="T1" fmla="*/ 395 h 990"/>
                <a:gd name="T2" fmla="*/ 1038 w 2102"/>
                <a:gd name="T3" fmla="*/ 0 h 990"/>
                <a:gd name="T4" fmla="*/ 0 w 2102"/>
                <a:gd name="T5" fmla="*/ 604 h 990"/>
                <a:gd name="T6" fmla="*/ 564 w 2102"/>
                <a:gd name="T7" fmla="*/ 462 h 990"/>
                <a:gd name="T8" fmla="*/ 1457 w 2102"/>
                <a:gd name="T9" fmla="*/ 864 h 990"/>
                <a:gd name="T10" fmla="*/ 1330 w 2102"/>
                <a:gd name="T11" fmla="*/ 990 h 990"/>
                <a:gd name="T12" fmla="*/ 2102 w 2102"/>
                <a:gd name="T13" fmla="*/ 990 h 990"/>
                <a:gd name="T14" fmla="*/ 2102 w 2102"/>
                <a:gd name="T15" fmla="*/ 218 h 990"/>
                <a:gd name="T16" fmla="*/ 1925 w 2102"/>
                <a:gd name="T17" fmla="*/ 395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2" h="990">
                  <a:moveTo>
                    <a:pt x="1925" y="395"/>
                  </a:moveTo>
                  <a:cubicBezTo>
                    <a:pt x="1707" y="152"/>
                    <a:pt x="1390" y="0"/>
                    <a:pt x="1038" y="0"/>
                  </a:cubicBezTo>
                  <a:cubicBezTo>
                    <a:pt x="593" y="0"/>
                    <a:pt x="205" y="243"/>
                    <a:pt x="0" y="604"/>
                  </a:cubicBezTo>
                  <a:cubicBezTo>
                    <a:pt x="168" y="514"/>
                    <a:pt x="360" y="462"/>
                    <a:pt x="564" y="462"/>
                  </a:cubicBezTo>
                  <a:cubicBezTo>
                    <a:pt x="919" y="462"/>
                    <a:pt x="1238" y="618"/>
                    <a:pt x="1457" y="864"/>
                  </a:cubicBezTo>
                  <a:cubicBezTo>
                    <a:pt x="1330" y="990"/>
                    <a:pt x="1330" y="990"/>
                    <a:pt x="1330" y="990"/>
                  </a:cubicBezTo>
                  <a:cubicBezTo>
                    <a:pt x="2102" y="990"/>
                    <a:pt x="2102" y="990"/>
                    <a:pt x="2102" y="990"/>
                  </a:cubicBezTo>
                  <a:cubicBezTo>
                    <a:pt x="2102" y="218"/>
                    <a:pt x="2102" y="218"/>
                    <a:pt x="2102" y="218"/>
                  </a:cubicBezTo>
                  <a:lnTo>
                    <a:pt x="1925" y="395"/>
                  </a:lnTo>
                  <a:close/>
                </a:path>
              </a:pathLst>
            </a:custGeom>
            <a:solidFill>
              <a:srgbClr val="1F74AD"/>
            </a:solidFill>
            <a:ln>
              <a:noFill/>
            </a:ln>
            <a:extLst>
              <a:ext uri="{91240B29-F687-4F45-9708-019B960494DF}">
                <a14:hiddenLine xmlns:a14="http://schemas.microsoft.com/office/drawing/2010/main" w="9525">
                  <a:solidFill>
                    <a:srgbClr val="000000"/>
                  </a:solidFill>
                  <a:round/>
                </a14:hiddenLine>
              </a:ext>
            </a:extLst>
          </p:spPr>
          <p:txBody>
            <a:bodyPr vert="horz" wrap="square" lIns="45715" tIns="22857" rIns="45715" bIns="22857"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仿宋" panose="02010609060101010101" charset="-122"/>
                <a:sym typeface="Arial" panose="020B0604020202020204" pitchFamily="34" charset="0"/>
              </a:endParaRPr>
            </a:p>
          </p:txBody>
        </p:sp>
        <p:sp>
          <p:nvSpPr>
            <p:cNvPr id="42" name="Freeform 41"/>
            <p:cNvSpPr/>
            <p:nvPr>
              <p:custDataLst>
                <p:tags r:id="rId5"/>
              </p:custDataLst>
            </p:nvPr>
          </p:nvSpPr>
          <p:spPr bwMode="auto">
            <a:xfrm>
              <a:off x="3410" y="4092"/>
              <a:ext cx="4221" cy="1860"/>
            </a:xfrm>
            <a:custGeom>
              <a:avLst/>
              <a:gdLst>
                <a:gd name="T0" fmla="*/ 2099 w 2099"/>
                <a:gd name="T1" fmla="*/ 218 h 984"/>
                <a:gd name="T2" fmla="*/ 1922 w 2099"/>
                <a:gd name="T3" fmla="*/ 395 h 984"/>
                <a:gd name="T4" fmla="*/ 1035 w 2099"/>
                <a:gd name="T5" fmla="*/ 0 h 984"/>
                <a:gd name="T6" fmla="*/ 0 w 2099"/>
                <a:gd name="T7" fmla="*/ 598 h 984"/>
                <a:gd name="T8" fmla="*/ 844 w 2099"/>
                <a:gd name="T9" fmla="*/ 286 h 984"/>
                <a:gd name="T10" fmla="*/ 2099 w 2099"/>
                <a:gd name="T11" fmla="*/ 984 h 984"/>
                <a:gd name="T12" fmla="*/ 2099 w 2099"/>
                <a:gd name="T13" fmla="*/ 218 h 984"/>
              </a:gdLst>
              <a:ahLst/>
              <a:cxnLst>
                <a:cxn ang="0">
                  <a:pos x="T0" y="T1"/>
                </a:cxn>
                <a:cxn ang="0">
                  <a:pos x="T2" y="T3"/>
                </a:cxn>
                <a:cxn ang="0">
                  <a:pos x="T4" y="T5"/>
                </a:cxn>
                <a:cxn ang="0">
                  <a:pos x="T6" y="T7"/>
                </a:cxn>
                <a:cxn ang="0">
                  <a:pos x="T8" y="T9"/>
                </a:cxn>
                <a:cxn ang="0">
                  <a:pos x="T10" y="T11"/>
                </a:cxn>
                <a:cxn ang="0">
                  <a:pos x="T12" y="T13"/>
                </a:cxn>
              </a:cxnLst>
              <a:rect l="0" t="0" r="r" b="b"/>
              <a:pathLst>
                <a:path w="2099" h="984">
                  <a:moveTo>
                    <a:pt x="2099" y="218"/>
                  </a:moveTo>
                  <a:cubicBezTo>
                    <a:pt x="1922" y="395"/>
                    <a:pt x="1922" y="395"/>
                    <a:pt x="1922" y="395"/>
                  </a:cubicBezTo>
                  <a:cubicBezTo>
                    <a:pt x="1704" y="152"/>
                    <a:pt x="1387" y="0"/>
                    <a:pt x="1035" y="0"/>
                  </a:cubicBezTo>
                  <a:cubicBezTo>
                    <a:pt x="593" y="0"/>
                    <a:pt x="207" y="240"/>
                    <a:pt x="0" y="598"/>
                  </a:cubicBezTo>
                  <a:cubicBezTo>
                    <a:pt x="228" y="404"/>
                    <a:pt x="522" y="286"/>
                    <a:pt x="844" y="286"/>
                  </a:cubicBezTo>
                  <a:cubicBezTo>
                    <a:pt x="1338" y="286"/>
                    <a:pt x="1835" y="572"/>
                    <a:pt x="2099" y="984"/>
                  </a:cubicBezTo>
                  <a:lnTo>
                    <a:pt x="2099" y="218"/>
                  </a:lnTo>
                  <a:close/>
                </a:path>
              </a:pathLst>
            </a:custGeom>
            <a:solidFill>
              <a:srgbClr val="1F74AD">
                <a:lumMod val="60000"/>
                <a:lumOff val="4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45715" tIns="22857" rIns="45715" bIns="22857"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仿宋" panose="02010609060101010101" charset="-122"/>
                <a:sym typeface="Arial" panose="020B0604020202020204" pitchFamily="34" charset="0"/>
              </a:endParaRPr>
            </a:p>
          </p:txBody>
        </p:sp>
        <p:sp>
          <p:nvSpPr>
            <p:cNvPr id="76" name="Овал 75"/>
            <p:cNvSpPr/>
            <p:nvPr>
              <p:custDataLst>
                <p:tags r:id="rId6"/>
              </p:custDataLst>
            </p:nvPr>
          </p:nvSpPr>
          <p:spPr>
            <a:xfrm>
              <a:off x="4645" y="7722"/>
              <a:ext cx="926" cy="866"/>
            </a:xfrm>
            <a:prstGeom prst="ellipse">
              <a:avLst/>
            </a:pr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a:ln>
                    <a:noFill/>
                  </a:ln>
                  <a:solidFill>
                    <a:sysClr val="window" lastClr="FFFFFF"/>
                  </a:solidFill>
                  <a:effectLst/>
                  <a:uLnTx/>
                  <a:uFillTx/>
                  <a:latin typeface="微软雅黑" panose="020B0503020204020204" charset="-122"/>
                  <a:ea typeface="微软雅黑" panose="020B0503020204020204" charset="-122"/>
                  <a:cs typeface="Roboto Medium" charset="0"/>
                  <a:sym typeface="Arial" panose="020B0604020202020204" pitchFamily="34" charset="0"/>
                </a:rPr>
                <a:t>1</a:t>
              </a:r>
              <a:endParaRPr kumimoji="0" lang="en-US" sz="2000" b="1" i="0" u="none" strike="noStrike" kern="1200" cap="none" spc="0" normalizeH="0" baseline="0" noProof="0">
                <a:ln>
                  <a:noFill/>
                </a:ln>
                <a:solidFill>
                  <a:sysClr val="window" lastClr="FFFFFF"/>
                </a:solidFill>
                <a:effectLst/>
                <a:uLnTx/>
                <a:uFillTx/>
                <a:latin typeface="微软雅黑" panose="020B0503020204020204" charset="-122"/>
                <a:ea typeface="微软雅黑" panose="020B0503020204020204" charset="-122"/>
                <a:cs typeface="Roboto Medium" charset="0"/>
                <a:sym typeface="Arial" panose="020B0604020202020204" pitchFamily="34" charset="0"/>
              </a:endParaRPr>
            </a:p>
          </p:txBody>
        </p:sp>
        <p:sp>
          <p:nvSpPr>
            <p:cNvPr id="75" name="Текст 13"/>
            <p:cNvSpPr txBox="1"/>
            <p:nvPr>
              <p:custDataLst>
                <p:tags r:id="rId7"/>
              </p:custDataLst>
            </p:nvPr>
          </p:nvSpPr>
          <p:spPr>
            <a:xfrm>
              <a:off x="3002" y="8726"/>
              <a:ext cx="4213" cy="652"/>
            </a:xfrm>
            <a:prstGeom prst="rect">
              <a:avLst/>
            </a:prstGeom>
          </p:spPr>
          <p:txBody>
            <a:bodyPr anchor="b"/>
            <a:lstStyle>
              <a:lvl1pPr marL="914400" indent="-914400" algn="l" defTabSz="2438400" rtl="0" eaLnBrk="1" latinLnBrk="0" hangingPunct="1">
                <a:spcBef>
                  <a:spcPct val="20000"/>
                </a:spcBef>
                <a:buFont typeface="Arial" panose="020B0604020202020204" pitchFamily="34" charset="0"/>
                <a:buChar char="•"/>
                <a:defRPr sz="8500" kern="1200">
                  <a:solidFill>
                    <a:srgbClr val="000000"/>
                  </a:solidFill>
                  <a:latin typeface="+mn-lt"/>
                  <a:ea typeface="+mn-ea"/>
                  <a:cs typeface="+mn-cs"/>
                </a:defRPr>
              </a:lvl1pPr>
              <a:lvl2pPr marL="1981200" indent="-762000" algn="l" defTabSz="2438400" rtl="0" eaLnBrk="1" latinLnBrk="0" hangingPunct="1">
                <a:spcBef>
                  <a:spcPct val="20000"/>
                </a:spcBef>
                <a:buFont typeface="Arial" panose="020B0604020202020204" pitchFamily="34" charset="0"/>
                <a:buChar char="–"/>
                <a:defRPr sz="7500" kern="1200">
                  <a:solidFill>
                    <a:srgbClr val="000000"/>
                  </a:solidFill>
                  <a:latin typeface="+mn-lt"/>
                  <a:ea typeface="+mn-ea"/>
                  <a:cs typeface="+mn-cs"/>
                </a:defRPr>
              </a:lvl2pPr>
              <a:lvl3pPr marL="3048000" indent="-609600" algn="l" defTabSz="2438400" rtl="0" eaLnBrk="1" latinLnBrk="0" hangingPunct="1">
                <a:spcBef>
                  <a:spcPct val="20000"/>
                </a:spcBef>
                <a:buFont typeface="Arial" panose="020B0604020202020204" pitchFamily="34" charset="0"/>
                <a:buChar char="•"/>
                <a:defRPr sz="6400" kern="1200">
                  <a:solidFill>
                    <a:srgbClr val="000000"/>
                  </a:solidFill>
                  <a:latin typeface="+mn-lt"/>
                  <a:ea typeface="+mn-ea"/>
                  <a:cs typeface="+mn-cs"/>
                </a:defRPr>
              </a:lvl3pPr>
              <a:lvl4pPr marL="4267200"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4pPr>
              <a:lvl5pPr marL="5486400"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5pPr>
              <a:lvl6pPr marL="67062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6pPr>
              <a:lvl7pPr marL="79254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7pPr>
              <a:lvl8pPr marL="91446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8pPr>
              <a:lvl9pPr marL="103638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9pPr>
            </a:lstStyle>
            <a:p>
              <a:pPr marL="0" marR="0" lvl="0" indent="0" algn="ctr" defTabSz="1218565" rtl="0" eaLnBrk="1" fontAlgn="auto" latinLnBrk="0" hangingPunct="1">
                <a:lnSpc>
                  <a:spcPct val="150000"/>
                </a:lnSpc>
                <a:spcBef>
                  <a:spcPct val="20000"/>
                </a:spcBef>
                <a:spcAft>
                  <a:spcPts val="0"/>
                </a:spcAft>
                <a:buClrTx/>
                <a:buSzTx/>
                <a:buFont typeface="Arial" panose="020B0604020202020204" pitchFamily="34" charset="0"/>
                <a:buNone/>
                <a:defRPr/>
              </a:pPr>
              <a:r>
                <a:rPr kumimoji="0" lang="zh-CN" altLang="en-US" sz="2800" b="1"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Roboto Medium" charset="0"/>
                  <a:sym typeface="Arial" panose="020B0604020202020204" pitchFamily="34" charset="0"/>
                </a:rPr>
                <a:t>查找目标期刊</a:t>
              </a:r>
              <a:endParaRPr kumimoji="0" lang="zh-CN" altLang="en-US" sz="2800" b="1"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Roboto Medium" charset="0"/>
                <a:sym typeface="Arial" panose="020B0604020202020204" pitchFamily="34" charset="0"/>
              </a:endParaRPr>
            </a:p>
          </p:txBody>
        </p:sp>
        <p:sp>
          <p:nvSpPr>
            <p:cNvPr id="9" name="文本框 8"/>
            <p:cNvSpPr txBox="1"/>
            <p:nvPr>
              <p:custDataLst>
                <p:tags r:id="rId8"/>
              </p:custDataLst>
            </p:nvPr>
          </p:nvSpPr>
          <p:spPr>
            <a:xfrm>
              <a:off x="3000" y="9494"/>
              <a:ext cx="4217" cy="5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a:ln>
                    <a:noFill/>
                  </a:ln>
                  <a:solidFill>
                    <a:schemeClr val="bg2">
                      <a:lumMod val="10000"/>
                    </a:schemeClr>
                  </a:solidFill>
                  <a:effectLst/>
                  <a:uLnTx/>
                  <a:uFillTx/>
                  <a:latin typeface="微软雅黑" panose="020B0503020204020204" charset="-122"/>
                  <a:ea typeface="微软雅黑" panose="020B0503020204020204" charset="-122"/>
                  <a:cs typeface="仿宋" panose="02010609060101010101" charset="-122"/>
                  <a:sym typeface="Arial" panose="020B0604020202020204" pitchFamily="34" charset="0"/>
                </a:rPr>
                <a:t>万方智搜期刊检索</a:t>
              </a:r>
              <a:endParaRPr kumimoji="0" lang="zh-CN" altLang="en-US" sz="1600" b="1" i="0" u="none" strike="noStrike" kern="1200" cap="none" spc="0" normalizeH="0" baseline="0" noProof="0">
                <a:ln>
                  <a:noFill/>
                </a:ln>
                <a:solidFill>
                  <a:schemeClr val="bg2">
                    <a:lumMod val="10000"/>
                  </a:schemeClr>
                </a:solidFill>
                <a:effectLst/>
                <a:uLnTx/>
                <a:uFillTx/>
                <a:latin typeface="微软雅黑" panose="020B0503020204020204" charset="-122"/>
                <a:ea typeface="微软雅黑" panose="020B0503020204020204" charset="-122"/>
                <a:cs typeface="仿宋" panose="02010609060101010101" charset="-122"/>
                <a:sym typeface="Arial" panose="020B0604020202020204" pitchFamily="34" charset="0"/>
              </a:endParaRPr>
            </a:p>
          </p:txBody>
        </p:sp>
      </p:grpSp>
      <p:grpSp>
        <p:nvGrpSpPr>
          <p:cNvPr id="12" name="组合 11"/>
          <p:cNvGrpSpPr/>
          <p:nvPr/>
        </p:nvGrpSpPr>
        <p:grpSpPr>
          <a:xfrm>
            <a:off x="4753610" y="3445510"/>
            <a:ext cx="2684780" cy="2951480"/>
            <a:chOff x="7486" y="5426"/>
            <a:chExt cx="4228" cy="4648"/>
          </a:xfrm>
        </p:grpSpPr>
        <p:sp>
          <p:nvSpPr>
            <p:cNvPr id="69" name="Freeform 40"/>
            <p:cNvSpPr/>
            <p:nvPr>
              <p:custDataLst>
                <p:tags r:id="rId9"/>
              </p:custDataLst>
            </p:nvPr>
          </p:nvSpPr>
          <p:spPr bwMode="auto">
            <a:xfrm rot="10800000" flipH="1">
              <a:off x="7486" y="5426"/>
              <a:ext cx="4228" cy="1866"/>
            </a:xfrm>
            <a:custGeom>
              <a:avLst/>
              <a:gdLst>
                <a:gd name="T0" fmla="*/ 1925 w 2102"/>
                <a:gd name="T1" fmla="*/ 395 h 990"/>
                <a:gd name="T2" fmla="*/ 1038 w 2102"/>
                <a:gd name="T3" fmla="*/ 0 h 990"/>
                <a:gd name="T4" fmla="*/ 0 w 2102"/>
                <a:gd name="T5" fmla="*/ 604 h 990"/>
                <a:gd name="T6" fmla="*/ 564 w 2102"/>
                <a:gd name="T7" fmla="*/ 462 h 990"/>
                <a:gd name="T8" fmla="*/ 1457 w 2102"/>
                <a:gd name="T9" fmla="*/ 864 h 990"/>
                <a:gd name="T10" fmla="*/ 1330 w 2102"/>
                <a:gd name="T11" fmla="*/ 990 h 990"/>
                <a:gd name="T12" fmla="*/ 2102 w 2102"/>
                <a:gd name="T13" fmla="*/ 990 h 990"/>
                <a:gd name="T14" fmla="*/ 2102 w 2102"/>
                <a:gd name="T15" fmla="*/ 218 h 990"/>
                <a:gd name="T16" fmla="*/ 1925 w 2102"/>
                <a:gd name="T17" fmla="*/ 395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2" h="990">
                  <a:moveTo>
                    <a:pt x="1925" y="395"/>
                  </a:moveTo>
                  <a:cubicBezTo>
                    <a:pt x="1707" y="152"/>
                    <a:pt x="1390" y="0"/>
                    <a:pt x="1038" y="0"/>
                  </a:cubicBezTo>
                  <a:cubicBezTo>
                    <a:pt x="593" y="0"/>
                    <a:pt x="205" y="243"/>
                    <a:pt x="0" y="604"/>
                  </a:cubicBezTo>
                  <a:cubicBezTo>
                    <a:pt x="168" y="514"/>
                    <a:pt x="360" y="462"/>
                    <a:pt x="564" y="462"/>
                  </a:cubicBezTo>
                  <a:cubicBezTo>
                    <a:pt x="919" y="462"/>
                    <a:pt x="1238" y="618"/>
                    <a:pt x="1457" y="864"/>
                  </a:cubicBezTo>
                  <a:cubicBezTo>
                    <a:pt x="1330" y="990"/>
                    <a:pt x="1330" y="990"/>
                    <a:pt x="1330" y="990"/>
                  </a:cubicBezTo>
                  <a:cubicBezTo>
                    <a:pt x="2102" y="990"/>
                    <a:pt x="2102" y="990"/>
                    <a:pt x="2102" y="990"/>
                  </a:cubicBezTo>
                  <a:cubicBezTo>
                    <a:pt x="2102" y="218"/>
                    <a:pt x="2102" y="218"/>
                    <a:pt x="2102" y="218"/>
                  </a:cubicBezTo>
                  <a:lnTo>
                    <a:pt x="1925" y="395"/>
                  </a:lnTo>
                  <a:close/>
                </a:path>
              </a:pathLst>
            </a:custGeom>
            <a:solidFill>
              <a:srgbClr val="3498DB"/>
            </a:solidFill>
            <a:ln>
              <a:noFill/>
            </a:ln>
            <a:extLst>
              <a:ext uri="{91240B29-F687-4F45-9708-019B960494DF}">
                <a14:hiddenLine xmlns:a14="http://schemas.microsoft.com/office/drawing/2010/main" w="9525">
                  <a:solidFill>
                    <a:srgbClr val="000000"/>
                  </a:solidFill>
                  <a:round/>
                </a14:hiddenLine>
              </a:ext>
            </a:extLst>
          </p:spPr>
          <p:txBody>
            <a:bodyPr vert="horz" wrap="square" lIns="45715" tIns="22857" rIns="45715" bIns="22857"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仿宋" panose="02010609060101010101" charset="-122"/>
                <a:sym typeface="Arial" panose="020B0604020202020204" pitchFamily="34" charset="0"/>
              </a:endParaRPr>
            </a:p>
          </p:txBody>
        </p:sp>
        <p:sp>
          <p:nvSpPr>
            <p:cNvPr id="70" name="Freeform 41"/>
            <p:cNvSpPr/>
            <p:nvPr>
              <p:custDataLst>
                <p:tags r:id="rId10"/>
              </p:custDataLst>
            </p:nvPr>
          </p:nvSpPr>
          <p:spPr bwMode="auto">
            <a:xfrm rot="10800000" flipH="1">
              <a:off x="7493" y="5432"/>
              <a:ext cx="4221" cy="1860"/>
            </a:xfrm>
            <a:custGeom>
              <a:avLst/>
              <a:gdLst>
                <a:gd name="T0" fmla="*/ 2099 w 2099"/>
                <a:gd name="T1" fmla="*/ 218 h 984"/>
                <a:gd name="T2" fmla="*/ 1922 w 2099"/>
                <a:gd name="T3" fmla="*/ 395 h 984"/>
                <a:gd name="T4" fmla="*/ 1035 w 2099"/>
                <a:gd name="T5" fmla="*/ 0 h 984"/>
                <a:gd name="T6" fmla="*/ 0 w 2099"/>
                <a:gd name="T7" fmla="*/ 598 h 984"/>
                <a:gd name="T8" fmla="*/ 844 w 2099"/>
                <a:gd name="T9" fmla="*/ 286 h 984"/>
                <a:gd name="T10" fmla="*/ 2099 w 2099"/>
                <a:gd name="T11" fmla="*/ 984 h 984"/>
                <a:gd name="T12" fmla="*/ 2099 w 2099"/>
                <a:gd name="T13" fmla="*/ 218 h 984"/>
              </a:gdLst>
              <a:ahLst/>
              <a:cxnLst>
                <a:cxn ang="0">
                  <a:pos x="T0" y="T1"/>
                </a:cxn>
                <a:cxn ang="0">
                  <a:pos x="T2" y="T3"/>
                </a:cxn>
                <a:cxn ang="0">
                  <a:pos x="T4" y="T5"/>
                </a:cxn>
                <a:cxn ang="0">
                  <a:pos x="T6" y="T7"/>
                </a:cxn>
                <a:cxn ang="0">
                  <a:pos x="T8" y="T9"/>
                </a:cxn>
                <a:cxn ang="0">
                  <a:pos x="T10" y="T11"/>
                </a:cxn>
                <a:cxn ang="0">
                  <a:pos x="T12" y="T13"/>
                </a:cxn>
              </a:cxnLst>
              <a:rect l="0" t="0" r="r" b="b"/>
              <a:pathLst>
                <a:path w="2099" h="984">
                  <a:moveTo>
                    <a:pt x="2099" y="218"/>
                  </a:moveTo>
                  <a:cubicBezTo>
                    <a:pt x="1922" y="395"/>
                    <a:pt x="1922" y="395"/>
                    <a:pt x="1922" y="395"/>
                  </a:cubicBezTo>
                  <a:cubicBezTo>
                    <a:pt x="1704" y="152"/>
                    <a:pt x="1387" y="0"/>
                    <a:pt x="1035" y="0"/>
                  </a:cubicBezTo>
                  <a:cubicBezTo>
                    <a:pt x="593" y="0"/>
                    <a:pt x="207" y="240"/>
                    <a:pt x="0" y="598"/>
                  </a:cubicBezTo>
                  <a:cubicBezTo>
                    <a:pt x="228" y="404"/>
                    <a:pt x="522" y="286"/>
                    <a:pt x="844" y="286"/>
                  </a:cubicBezTo>
                  <a:cubicBezTo>
                    <a:pt x="1338" y="286"/>
                    <a:pt x="1835" y="572"/>
                    <a:pt x="2099" y="984"/>
                  </a:cubicBezTo>
                  <a:lnTo>
                    <a:pt x="2099" y="218"/>
                  </a:lnTo>
                  <a:close/>
                </a:path>
              </a:pathLst>
            </a:custGeom>
            <a:solidFill>
              <a:srgbClr val="3498DB">
                <a:lumMod val="60000"/>
                <a:lumOff val="4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45715" tIns="22857" rIns="45715" bIns="22857"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仿宋" panose="02010609060101010101" charset="-122"/>
                <a:sym typeface="Arial" panose="020B0604020202020204" pitchFamily="34" charset="0"/>
              </a:endParaRPr>
            </a:p>
          </p:txBody>
        </p:sp>
        <p:sp>
          <p:nvSpPr>
            <p:cNvPr id="93" name="Овал 92"/>
            <p:cNvSpPr/>
            <p:nvPr>
              <p:custDataLst>
                <p:tags r:id="rId11"/>
              </p:custDataLst>
            </p:nvPr>
          </p:nvSpPr>
          <p:spPr>
            <a:xfrm>
              <a:off x="9137" y="7722"/>
              <a:ext cx="926" cy="866"/>
            </a:xfrm>
            <a:prstGeom prst="ellipse">
              <a:avLst/>
            </a:pr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ru-RU" sz="2000" b="1" i="0" u="none" strike="noStrike" kern="1200" cap="none" spc="0" normalizeH="0" baseline="0" noProof="0">
                  <a:ln>
                    <a:noFill/>
                  </a:ln>
                  <a:solidFill>
                    <a:sysClr val="window" lastClr="FFFFFF"/>
                  </a:solidFill>
                  <a:effectLst/>
                  <a:uLnTx/>
                  <a:uFillTx/>
                  <a:latin typeface="微软雅黑" panose="020B0503020204020204" charset="-122"/>
                  <a:ea typeface="微软雅黑" panose="020B0503020204020204" charset="-122"/>
                  <a:cs typeface="仿宋" panose="02010609060101010101" charset="-122"/>
                  <a:sym typeface="Arial" panose="020B0604020202020204" pitchFamily="34" charset="0"/>
                </a:rPr>
                <a:t>2</a:t>
              </a:r>
              <a:endParaRPr kumimoji="0" lang="ru-RU" sz="2000" b="1" i="0" u="none" strike="noStrike" kern="1200" cap="none" spc="0" normalizeH="0" baseline="0" noProof="0">
                <a:ln>
                  <a:noFill/>
                </a:ln>
                <a:solidFill>
                  <a:sysClr val="window" lastClr="FFFFFF"/>
                </a:solidFill>
                <a:effectLst/>
                <a:uLnTx/>
                <a:uFillTx/>
                <a:latin typeface="微软雅黑" panose="020B0503020204020204" charset="-122"/>
                <a:ea typeface="微软雅黑" panose="020B0503020204020204" charset="-122"/>
                <a:cs typeface="仿宋" panose="02010609060101010101" charset="-122"/>
                <a:sym typeface="Arial" panose="020B0604020202020204" pitchFamily="34" charset="0"/>
              </a:endParaRPr>
            </a:p>
          </p:txBody>
        </p:sp>
        <p:sp>
          <p:nvSpPr>
            <p:cNvPr id="32" name="Текст 13"/>
            <p:cNvSpPr txBox="1"/>
            <p:nvPr>
              <p:custDataLst>
                <p:tags r:id="rId12"/>
              </p:custDataLst>
            </p:nvPr>
          </p:nvSpPr>
          <p:spPr>
            <a:xfrm>
              <a:off x="7493" y="8726"/>
              <a:ext cx="4213" cy="652"/>
            </a:xfrm>
            <a:prstGeom prst="rect">
              <a:avLst/>
            </a:prstGeom>
          </p:spPr>
          <p:txBody>
            <a:bodyPr anchor="b"/>
            <a:lstStyle>
              <a:lvl1pPr marL="914400" indent="-914400" algn="l" defTabSz="2438400" rtl="0" eaLnBrk="1" latinLnBrk="0" hangingPunct="1">
                <a:spcBef>
                  <a:spcPct val="20000"/>
                </a:spcBef>
                <a:buFont typeface="Arial" panose="020B0604020202020204" pitchFamily="34" charset="0"/>
                <a:buChar char="•"/>
                <a:defRPr sz="8500" kern="1200">
                  <a:solidFill>
                    <a:srgbClr val="000000"/>
                  </a:solidFill>
                  <a:latin typeface="+mn-lt"/>
                  <a:ea typeface="+mn-ea"/>
                  <a:cs typeface="+mn-cs"/>
                </a:defRPr>
              </a:lvl1pPr>
              <a:lvl2pPr marL="1981200" indent="-762000" algn="l" defTabSz="2438400" rtl="0" eaLnBrk="1" latinLnBrk="0" hangingPunct="1">
                <a:spcBef>
                  <a:spcPct val="20000"/>
                </a:spcBef>
                <a:buFont typeface="Arial" panose="020B0604020202020204" pitchFamily="34" charset="0"/>
                <a:buChar char="–"/>
                <a:defRPr sz="7500" kern="1200">
                  <a:solidFill>
                    <a:srgbClr val="000000"/>
                  </a:solidFill>
                  <a:latin typeface="+mn-lt"/>
                  <a:ea typeface="+mn-ea"/>
                  <a:cs typeface="+mn-cs"/>
                </a:defRPr>
              </a:lvl2pPr>
              <a:lvl3pPr marL="3048000" indent="-609600" algn="l" defTabSz="2438400" rtl="0" eaLnBrk="1" latinLnBrk="0" hangingPunct="1">
                <a:spcBef>
                  <a:spcPct val="20000"/>
                </a:spcBef>
                <a:buFont typeface="Arial" panose="020B0604020202020204" pitchFamily="34" charset="0"/>
                <a:buChar char="•"/>
                <a:defRPr sz="6400" kern="1200">
                  <a:solidFill>
                    <a:srgbClr val="000000"/>
                  </a:solidFill>
                  <a:latin typeface="+mn-lt"/>
                  <a:ea typeface="+mn-ea"/>
                  <a:cs typeface="+mn-cs"/>
                </a:defRPr>
              </a:lvl3pPr>
              <a:lvl4pPr marL="4267200"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4pPr>
              <a:lvl5pPr marL="5486400"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5pPr>
              <a:lvl6pPr marL="67062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6pPr>
              <a:lvl7pPr marL="79254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7pPr>
              <a:lvl8pPr marL="91446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8pPr>
              <a:lvl9pPr marL="103638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9pPr>
            </a:lstStyle>
            <a:p>
              <a:pPr marL="0" marR="0" lvl="0" indent="0" algn="ctr" defTabSz="1218565" rtl="0" eaLnBrk="1" fontAlgn="auto" latinLnBrk="0" hangingPunct="1">
                <a:lnSpc>
                  <a:spcPct val="150000"/>
                </a:lnSpc>
                <a:spcBef>
                  <a:spcPct val="20000"/>
                </a:spcBef>
                <a:spcAft>
                  <a:spcPts val="0"/>
                </a:spcAft>
                <a:buClrTx/>
                <a:buSzTx/>
                <a:buFont typeface="Arial" panose="020B0604020202020204" pitchFamily="34" charset="0"/>
                <a:buNone/>
                <a:defRPr/>
              </a:pPr>
              <a:r>
                <a:rPr kumimoji="0" lang="zh-CN" altLang="en-US" sz="2800" b="1"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Roboto Medium" charset="0"/>
                  <a:sym typeface="Arial" panose="020B0604020202020204" pitchFamily="34" charset="0"/>
                </a:rPr>
                <a:t>获取投稿方式</a:t>
              </a:r>
              <a:endParaRPr kumimoji="0" lang="zh-CN" altLang="en-US" sz="2800" b="1"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Roboto Medium" charset="0"/>
                <a:sym typeface="Arial" panose="020B0604020202020204" pitchFamily="34" charset="0"/>
              </a:endParaRPr>
            </a:p>
          </p:txBody>
        </p:sp>
        <p:sp>
          <p:nvSpPr>
            <p:cNvPr id="33" name="文本框 32"/>
            <p:cNvSpPr txBox="1"/>
            <p:nvPr>
              <p:custDataLst>
                <p:tags r:id="rId13"/>
              </p:custDataLst>
            </p:nvPr>
          </p:nvSpPr>
          <p:spPr>
            <a:xfrm>
              <a:off x="7491" y="9494"/>
              <a:ext cx="4217" cy="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a:ln>
                    <a:noFill/>
                  </a:ln>
                  <a:solidFill>
                    <a:schemeClr val="bg2">
                      <a:lumMod val="10000"/>
                    </a:schemeClr>
                  </a:solidFill>
                  <a:effectLst/>
                  <a:uLnTx/>
                  <a:uFillTx/>
                  <a:latin typeface="微软雅黑" panose="020B0503020204020204" charset="-122"/>
                  <a:ea typeface="微软雅黑" panose="020B0503020204020204" charset="-122"/>
                  <a:cs typeface="仿宋" panose="02010609060101010101" charset="-122"/>
                  <a:sym typeface="Arial" panose="020B0604020202020204" pitchFamily="34" charset="0"/>
                </a:rPr>
                <a:t>期刊信息</a:t>
              </a:r>
              <a:endParaRPr kumimoji="0" lang="zh-CN" altLang="en-US" b="1" i="0" u="none" strike="noStrike" kern="1200" cap="none" spc="0" normalizeH="0" baseline="0" noProof="0">
                <a:ln>
                  <a:noFill/>
                </a:ln>
                <a:solidFill>
                  <a:schemeClr val="bg2">
                    <a:lumMod val="10000"/>
                  </a:schemeClr>
                </a:solidFill>
                <a:effectLst/>
                <a:uLnTx/>
                <a:uFillTx/>
                <a:latin typeface="微软雅黑" panose="020B0503020204020204" charset="-122"/>
                <a:ea typeface="微软雅黑" panose="020B0503020204020204" charset="-122"/>
                <a:cs typeface="仿宋" panose="02010609060101010101" charset="-122"/>
                <a:sym typeface="Arial" panose="020B0604020202020204" pitchFamily="34" charset="0"/>
              </a:endParaRPr>
            </a:p>
          </p:txBody>
        </p:sp>
      </p:grpSp>
      <p:grpSp>
        <p:nvGrpSpPr>
          <p:cNvPr id="13" name="组合 12"/>
          <p:cNvGrpSpPr/>
          <p:nvPr/>
        </p:nvGrpSpPr>
        <p:grpSpPr>
          <a:xfrm>
            <a:off x="7345680" y="2598420"/>
            <a:ext cx="2940685" cy="3798570"/>
            <a:chOff x="11568" y="4092"/>
            <a:chExt cx="4631" cy="5982"/>
          </a:xfrm>
        </p:grpSpPr>
        <p:sp>
          <p:nvSpPr>
            <p:cNvPr id="72" name="Freeform 40"/>
            <p:cNvSpPr/>
            <p:nvPr>
              <p:custDataLst>
                <p:tags r:id="rId14"/>
              </p:custDataLst>
            </p:nvPr>
          </p:nvSpPr>
          <p:spPr bwMode="auto">
            <a:xfrm>
              <a:off x="11568" y="4092"/>
              <a:ext cx="4228" cy="1866"/>
            </a:xfrm>
            <a:custGeom>
              <a:avLst/>
              <a:gdLst>
                <a:gd name="T0" fmla="*/ 1925 w 2102"/>
                <a:gd name="T1" fmla="*/ 395 h 990"/>
                <a:gd name="T2" fmla="*/ 1038 w 2102"/>
                <a:gd name="T3" fmla="*/ 0 h 990"/>
                <a:gd name="T4" fmla="*/ 0 w 2102"/>
                <a:gd name="T5" fmla="*/ 604 h 990"/>
                <a:gd name="T6" fmla="*/ 564 w 2102"/>
                <a:gd name="T7" fmla="*/ 462 h 990"/>
                <a:gd name="T8" fmla="*/ 1457 w 2102"/>
                <a:gd name="T9" fmla="*/ 864 h 990"/>
                <a:gd name="T10" fmla="*/ 1330 w 2102"/>
                <a:gd name="T11" fmla="*/ 990 h 990"/>
                <a:gd name="T12" fmla="*/ 2102 w 2102"/>
                <a:gd name="T13" fmla="*/ 990 h 990"/>
                <a:gd name="T14" fmla="*/ 2102 w 2102"/>
                <a:gd name="T15" fmla="*/ 218 h 990"/>
                <a:gd name="T16" fmla="*/ 1925 w 2102"/>
                <a:gd name="T17" fmla="*/ 395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2" h="990">
                  <a:moveTo>
                    <a:pt x="1925" y="395"/>
                  </a:moveTo>
                  <a:cubicBezTo>
                    <a:pt x="1707" y="152"/>
                    <a:pt x="1390" y="0"/>
                    <a:pt x="1038" y="0"/>
                  </a:cubicBezTo>
                  <a:cubicBezTo>
                    <a:pt x="593" y="0"/>
                    <a:pt x="205" y="243"/>
                    <a:pt x="0" y="604"/>
                  </a:cubicBezTo>
                  <a:cubicBezTo>
                    <a:pt x="168" y="514"/>
                    <a:pt x="360" y="462"/>
                    <a:pt x="564" y="462"/>
                  </a:cubicBezTo>
                  <a:cubicBezTo>
                    <a:pt x="919" y="462"/>
                    <a:pt x="1238" y="618"/>
                    <a:pt x="1457" y="864"/>
                  </a:cubicBezTo>
                  <a:cubicBezTo>
                    <a:pt x="1330" y="990"/>
                    <a:pt x="1330" y="990"/>
                    <a:pt x="1330" y="990"/>
                  </a:cubicBezTo>
                  <a:cubicBezTo>
                    <a:pt x="2102" y="990"/>
                    <a:pt x="2102" y="990"/>
                    <a:pt x="2102" y="990"/>
                  </a:cubicBezTo>
                  <a:cubicBezTo>
                    <a:pt x="2102" y="218"/>
                    <a:pt x="2102" y="218"/>
                    <a:pt x="2102" y="218"/>
                  </a:cubicBezTo>
                  <a:lnTo>
                    <a:pt x="1925" y="395"/>
                  </a:lnTo>
                  <a:close/>
                </a:path>
              </a:pathLst>
            </a:custGeom>
            <a:solidFill>
              <a:srgbClr val="1AA3AA"/>
            </a:solidFill>
            <a:ln>
              <a:noFill/>
            </a:ln>
            <a:extLst>
              <a:ext uri="{91240B29-F687-4F45-9708-019B960494DF}">
                <a14:hiddenLine xmlns:a14="http://schemas.microsoft.com/office/drawing/2010/main" w="9525">
                  <a:solidFill>
                    <a:srgbClr val="000000"/>
                  </a:solidFill>
                  <a:round/>
                </a14:hiddenLine>
              </a:ext>
            </a:extLst>
          </p:spPr>
          <p:txBody>
            <a:bodyPr vert="horz" wrap="square" lIns="45715" tIns="22857" rIns="45715" bIns="22857"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仿宋" panose="02010609060101010101" charset="-122"/>
                <a:sym typeface="Arial" panose="020B0604020202020204" pitchFamily="34" charset="0"/>
              </a:endParaRPr>
            </a:p>
          </p:txBody>
        </p:sp>
        <p:sp>
          <p:nvSpPr>
            <p:cNvPr id="73" name="Freeform 41"/>
            <p:cNvSpPr/>
            <p:nvPr>
              <p:custDataLst>
                <p:tags r:id="rId15"/>
              </p:custDataLst>
            </p:nvPr>
          </p:nvSpPr>
          <p:spPr bwMode="auto">
            <a:xfrm>
              <a:off x="11575" y="4092"/>
              <a:ext cx="4221" cy="1860"/>
            </a:xfrm>
            <a:custGeom>
              <a:avLst/>
              <a:gdLst>
                <a:gd name="T0" fmla="*/ 2099 w 2099"/>
                <a:gd name="T1" fmla="*/ 218 h 984"/>
                <a:gd name="T2" fmla="*/ 1922 w 2099"/>
                <a:gd name="T3" fmla="*/ 395 h 984"/>
                <a:gd name="T4" fmla="*/ 1035 w 2099"/>
                <a:gd name="T5" fmla="*/ 0 h 984"/>
                <a:gd name="T6" fmla="*/ 0 w 2099"/>
                <a:gd name="T7" fmla="*/ 598 h 984"/>
                <a:gd name="T8" fmla="*/ 844 w 2099"/>
                <a:gd name="T9" fmla="*/ 286 h 984"/>
                <a:gd name="T10" fmla="*/ 2099 w 2099"/>
                <a:gd name="T11" fmla="*/ 984 h 984"/>
                <a:gd name="T12" fmla="*/ 2099 w 2099"/>
                <a:gd name="T13" fmla="*/ 218 h 984"/>
              </a:gdLst>
              <a:ahLst/>
              <a:cxnLst>
                <a:cxn ang="0">
                  <a:pos x="T0" y="T1"/>
                </a:cxn>
                <a:cxn ang="0">
                  <a:pos x="T2" y="T3"/>
                </a:cxn>
                <a:cxn ang="0">
                  <a:pos x="T4" y="T5"/>
                </a:cxn>
                <a:cxn ang="0">
                  <a:pos x="T6" y="T7"/>
                </a:cxn>
                <a:cxn ang="0">
                  <a:pos x="T8" y="T9"/>
                </a:cxn>
                <a:cxn ang="0">
                  <a:pos x="T10" y="T11"/>
                </a:cxn>
                <a:cxn ang="0">
                  <a:pos x="T12" y="T13"/>
                </a:cxn>
              </a:cxnLst>
              <a:rect l="0" t="0" r="r" b="b"/>
              <a:pathLst>
                <a:path w="2099" h="984">
                  <a:moveTo>
                    <a:pt x="2099" y="218"/>
                  </a:moveTo>
                  <a:cubicBezTo>
                    <a:pt x="1922" y="395"/>
                    <a:pt x="1922" y="395"/>
                    <a:pt x="1922" y="395"/>
                  </a:cubicBezTo>
                  <a:cubicBezTo>
                    <a:pt x="1704" y="152"/>
                    <a:pt x="1387" y="0"/>
                    <a:pt x="1035" y="0"/>
                  </a:cubicBezTo>
                  <a:cubicBezTo>
                    <a:pt x="593" y="0"/>
                    <a:pt x="207" y="240"/>
                    <a:pt x="0" y="598"/>
                  </a:cubicBezTo>
                  <a:cubicBezTo>
                    <a:pt x="228" y="404"/>
                    <a:pt x="522" y="286"/>
                    <a:pt x="844" y="286"/>
                  </a:cubicBezTo>
                  <a:cubicBezTo>
                    <a:pt x="1338" y="286"/>
                    <a:pt x="1835" y="572"/>
                    <a:pt x="2099" y="984"/>
                  </a:cubicBezTo>
                  <a:lnTo>
                    <a:pt x="2099" y="218"/>
                  </a:lnTo>
                  <a:close/>
                </a:path>
              </a:pathLst>
            </a:custGeom>
            <a:solidFill>
              <a:srgbClr val="1AA3AA">
                <a:lumMod val="60000"/>
                <a:lumOff val="4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45715" tIns="22857" rIns="45715" bIns="22857"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仿宋" panose="02010609060101010101" charset="-122"/>
                <a:sym typeface="Arial" panose="020B0604020202020204" pitchFamily="34" charset="0"/>
              </a:endParaRPr>
            </a:p>
          </p:txBody>
        </p:sp>
        <p:sp>
          <p:nvSpPr>
            <p:cNvPr id="96" name="Овал 95"/>
            <p:cNvSpPr/>
            <p:nvPr>
              <p:custDataLst>
                <p:tags r:id="rId16"/>
              </p:custDataLst>
            </p:nvPr>
          </p:nvSpPr>
          <p:spPr>
            <a:xfrm>
              <a:off x="13629" y="7722"/>
              <a:ext cx="926" cy="866"/>
            </a:xfrm>
            <a:prstGeom prst="ellipse">
              <a:avLst/>
            </a:pr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ru-RU" sz="2000" b="1" i="0" u="none" strike="noStrike" kern="1200" cap="none" spc="0" normalizeH="0" baseline="0" noProof="0">
                  <a:ln>
                    <a:noFill/>
                  </a:ln>
                  <a:solidFill>
                    <a:sysClr val="window" lastClr="FFFFFF"/>
                  </a:solidFill>
                  <a:effectLst/>
                  <a:uLnTx/>
                  <a:uFillTx/>
                  <a:latin typeface="微软雅黑" panose="020B0503020204020204" charset="-122"/>
                  <a:ea typeface="微软雅黑" panose="020B0503020204020204" charset="-122"/>
                  <a:cs typeface="仿宋" panose="02010609060101010101" charset="-122"/>
                  <a:sym typeface="Arial" panose="020B0604020202020204" pitchFamily="34" charset="0"/>
                </a:rPr>
                <a:t>3</a:t>
              </a:r>
              <a:endParaRPr kumimoji="0" lang="ru-RU" sz="2000" b="1" i="0" u="none" strike="noStrike" kern="1200" cap="none" spc="0" normalizeH="0" baseline="0" noProof="0">
                <a:ln>
                  <a:noFill/>
                </a:ln>
                <a:solidFill>
                  <a:sysClr val="window" lastClr="FFFFFF"/>
                </a:solidFill>
                <a:effectLst/>
                <a:uLnTx/>
                <a:uFillTx/>
                <a:latin typeface="微软雅黑" panose="020B0503020204020204" charset="-122"/>
                <a:ea typeface="微软雅黑" panose="020B0503020204020204" charset="-122"/>
                <a:cs typeface="仿宋" panose="02010609060101010101" charset="-122"/>
                <a:sym typeface="Arial" panose="020B0604020202020204" pitchFamily="34" charset="0"/>
              </a:endParaRPr>
            </a:p>
          </p:txBody>
        </p:sp>
        <p:sp>
          <p:nvSpPr>
            <p:cNvPr id="35" name="Текст 13"/>
            <p:cNvSpPr txBox="1"/>
            <p:nvPr>
              <p:custDataLst>
                <p:tags r:id="rId17"/>
              </p:custDataLst>
            </p:nvPr>
          </p:nvSpPr>
          <p:spPr>
            <a:xfrm>
              <a:off x="11985" y="8726"/>
              <a:ext cx="4213" cy="652"/>
            </a:xfrm>
            <a:prstGeom prst="rect">
              <a:avLst/>
            </a:prstGeom>
          </p:spPr>
          <p:txBody>
            <a:bodyPr anchor="b"/>
            <a:lstStyle>
              <a:lvl1pPr marL="914400" indent="-914400" algn="l" defTabSz="2438400" rtl="0" eaLnBrk="1" latinLnBrk="0" hangingPunct="1">
                <a:spcBef>
                  <a:spcPct val="20000"/>
                </a:spcBef>
                <a:buFont typeface="Arial" panose="020B0604020202020204" pitchFamily="34" charset="0"/>
                <a:buChar char="•"/>
                <a:defRPr sz="8500" kern="1200">
                  <a:solidFill>
                    <a:srgbClr val="000000"/>
                  </a:solidFill>
                  <a:latin typeface="+mn-lt"/>
                  <a:ea typeface="+mn-ea"/>
                  <a:cs typeface="+mn-cs"/>
                </a:defRPr>
              </a:lvl1pPr>
              <a:lvl2pPr marL="1981200" indent="-762000" algn="l" defTabSz="2438400" rtl="0" eaLnBrk="1" latinLnBrk="0" hangingPunct="1">
                <a:spcBef>
                  <a:spcPct val="20000"/>
                </a:spcBef>
                <a:buFont typeface="Arial" panose="020B0604020202020204" pitchFamily="34" charset="0"/>
                <a:buChar char="–"/>
                <a:defRPr sz="7500" kern="1200">
                  <a:solidFill>
                    <a:srgbClr val="000000"/>
                  </a:solidFill>
                  <a:latin typeface="+mn-lt"/>
                  <a:ea typeface="+mn-ea"/>
                  <a:cs typeface="+mn-cs"/>
                </a:defRPr>
              </a:lvl2pPr>
              <a:lvl3pPr marL="3048000" indent="-609600" algn="l" defTabSz="2438400" rtl="0" eaLnBrk="1" latinLnBrk="0" hangingPunct="1">
                <a:spcBef>
                  <a:spcPct val="20000"/>
                </a:spcBef>
                <a:buFont typeface="Arial" panose="020B0604020202020204" pitchFamily="34" charset="0"/>
                <a:buChar char="•"/>
                <a:defRPr sz="6400" kern="1200">
                  <a:solidFill>
                    <a:srgbClr val="000000"/>
                  </a:solidFill>
                  <a:latin typeface="+mn-lt"/>
                  <a:ea typeface="+mn-ea"/>
                  <a:cs typeface="+mn-cs"/>
                </a:defRPr>
              </a:lvl3pPr>
              <a:lvl4pPr marL="4267200"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4pPr>
              <a:lvl5pPr marL="5486400"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5pPr>
              <a:lvl6pPr marL="67062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6pPr>
              <a:lvl7pPr marL="79254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7pPr>
              <a:lvl8pPr marL="91446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8pPr>
              <a:lvl9pPr marL="103638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9pPr>
            </a:lstStyle>
            <a:p>
              <a:pPr marL="0" marR="0" lvl="0" indent="0" algn="ctr" defTabSz="1218565" rtl="0" eaLnBrk="1" fontAlgn="auto" latinLnBrk="0" hangingPunct="1">
                <a:lnSpc>
                  <a:spcPct val="150000"/>
                </a:lnSpc>
                <a:spcBef>
                  <a:spcPct val="20000"/>
                </a:spcBef>
                <a:spcAft>
                  <a:spcPts val="0"/>
                </a:spcAft>
                <a:buClrTx/>
                <a:buSzTx/>
                <a:buFont typeface="Arial" panose="020B0604020202020204" pitchFamily="34" charset="0"/>
                <a:buNone/>
                <a:defRPr/>
              </a:pPr>
              <a:r>
                <a:rPr kumimoji="0" lang="zh-CN" altLang="en-US" sz="2800" b="1"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Roboto Medium" charset="0"/>
                  <a:sym typeface="Arial" panose="020B0604020202020204" pitchFamily="34" charset="0"/>
                </a:rPr>
                <a:t>投稿</a:t>
              </a:r>
              <a:endParaRPr kumimoji="0" lang="zh-CN" altLang="en-US" sz="2800" b="1" i="0" u="none" strike="noStrike" kern="1200" cap="none" spc="0" normalizeH="0" baseline="0" noProof="0">
                <a:ln>
                  <a:noFill/>
                </a:ln>
                <a:solidFill>
                  <a:srgbClr val="000000">
                    <a:lumMod val="65000"/>
                    <a:lumOff val="35000"/>
                  </a:srgbClr>
                </a:solidFill>
                <a:effectLst/>
                <a:uLnTx/>
                <a:uFillTx/>
                <a:latin typeface="微软雅黑" panose="020B0503020204020204" charset="-122"/>
                <a:ea typeface="微软雅黑" panose="020B0503020204020204" charset="-122"/>
                <a:cs typeface="Roboto Medium" charset="0"/>
                <a:sym typeface="Arial" panose="020B0604020202020204" pitchFamily="34" charset="0"/>
              </a:endParaRPr>
            </a:p>
          </p:txBody>
        </p:sp>
        <p:sp>
          <p:nvSpPr>
            <p:cNvPr id="36" name="文本框 35"/>
            <p:cNvSpPr txBox="1"/>
            <p:nvPr>
              <p:custDataLst>
                <p:tags r:id="rId18"/>
              </p:custDataLst>
            </p:nvPr>
          </p:nvSpPr>
          <p:spPr>
            <a:xfrm>
              <a:off x="11983" y="9494"/>
              <a:ext cx="4217" cy="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a:ln>
                    <a:noFill/>
                  </a:ln>
                  <a:solidFill>
                    <a:schemeClr val="bg2">
                      <a:lumMod val="10000"/>
                    </a:schemeClr>
                  </a:solidFill>
                  <a:effectLst/>
                  <a:uLnTx/>
                  <a:uFillTx/>
                  <a:latin typeface="微软雅黑" panose="020B0503020204020204" charset="-122"/>
                  <a:ea typeface="微软雅黑" panose="020B0503020204020204" charset="-122"/>
                  <a:cs typeface="仿宋" panose="02010609060101010101" charset="-122"/>
                  <a:sym typeface="Arial" panose="020B0604020202020204" pitchFamily="34" charset="0"/>
                </a:rPr>
                <a:t>投递论文，等待结果</a:t>
              </a:r>
              <a:endParaRPr kumimoji="0" lang="zh-CN" altLang="en-US" b="1" i="0" u="none" strike="noStrike" kern="1200" cap="none" spc="0" normalizeH="0" baseline="0" noProof="0">
                <a:ln>
                  <a:noFill/>
                </a:ln>
                <a:solidFill>
                  <a:schemeClr val="bg2">
                    <a:lumMod val="10000"/>
                  </a:schemeClr>
                </a:solidFill>
                <a:effectLst/>
                <a:uLnTx/>
                <a:uFillTx/>
                <a:latin typeface="微软雅黑" panose="020B0503020204020204" charset="-122"/>
                <a:ea typeface="微软雅黑" panose="020B0503020204020204" charset="-122"/>
                <a:cs typeface="仿宋" panose="02010609060101010101" charset="-122"/>
                <a:sym typeface="Arial" panose="020B0604020202020204" pitchFamily="34" charset="0"/>
              </a:endParaRPr>
            </a:p>
          </p:txBody>
        </p:sp>
      </p:grpSp>
      <p:sp>
        <p:nvSpPr>
          <p:cNvPr id="7" name="五边形 6"/>
          <p:cNvSpPr/>
          <p:nvPr>
            <p:custDataLst>
              <p:tags r:id="rId19"/>
            </p:custDataLst>
          </p:nvPr>
        </p:nvSpPr>
        <p:spPr>
          <a:xfrm>
            <a:off x="115995" y="787990"/>
            <a:ext cx="1340531" cy="432880"/>
          </a:xfrm>
          <a:prstGeom prst="homePlate">
            <a:avLst/>
          </a:prstGeom>
          <a:solidFill>
            <a:srgbClr val="7030B6"/>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投稿服务</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pic>
        <p:nvPicPr>
          <p:cNvPr id="11" name="图片 10"/>
          <p:cNvPicPr>
            <a:picLocks noChangeAspect="1"/>
          </p:cNvPicPr>
          <p:nvPr/>
        </p:nvPicPr>
        <p:blipFill>
          <a:blip r:embed="rId20"/>
          <a:stretch>
            <a:fillRect/>
          </a:stretch>
        </p:blipFill>
        <p:spPr>
          <a:xfrm>
            <a:off x="763905" y="2131695"/>
            <a:ext cx="10862310" cy="1941830"/>
          </a:xfrm>
          <a:prstGeom prst="rect">
            <a:avLst/>
          </a:prstGeom>
        </p:spPr>
      </p:pic>
      <p:pic>
        <p:nvPicPr>
          <p:cNvPr id="14" name="图片 13"/>
          <p:cNvPicPr>
            <a:picLocks noChangeAspect="1"/>
          </p:cNvPicPr>
          <p:nvPr/>
        </p:nvPicPr>
        <p:blipFill>
          <a:blip r:embed="rId21"/>
          <a:stretch>
            <a:fillRect/>
          </a:stretch>
        </p:blipFill>
        <p:spPr>
          <a:xfrm>
            <a:off x="3537585" y="788035"/>
            <a:ext cx="8034655" cy="6014085"/>
          </a:xfrm>
          <a:prstGeom prst="rect">
            <a:avLst/>
          </a:prstGeom>
        </p:spPr>
      </p:pic>
      <p:sp>
        <p:nvSpPr>
          <p:cNvPr id="15" name="文本框 14"/>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03.</a:t>
            </a:r>
            <a:r>
              <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rPr>
              <a:t>新平台更多服务</a:t>
            </a:r>
            <a:endPar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sp>
        <p:nvSpPr>
          <p:cNvPr id="23" name="文本框 22"/>
          <p:cNvSpPr txBox="1"/>
          <p:nvPr/>
        </p:nvSpPr>
        <p:spPr>
          <a:xfrm>
            <a:off x="3258029" y="1479750"/>
            <a:ext cx="7925171" cy="1014730"/>
          </a:xfrm>
          <a:prstGeom prst="rect">
            <a:avLst/>
          </a:prstGeom>
          <a:noFill/>
        </p:spPr>
        <p:txBody>
          <a:bodyPr wrap="square" rtlCol="0">
            <a:spAutoFit/>
          </a:bodyPr>
          <a:lstStyle/>
          <a:p>
            <a:pPr indent="0">
              <a:lnSpc>
                <a:spcPct val="150000"/>
              </a:lnSpc>
              <a:buFont typeface="Wingdings" panose="05000000000000000000" pitchFamily="2" charset="2"/>
              <a:buNone/>
            </a:pPr>
            <a:r>
              <a:rPr lang="zh-CN" altLang="en-US" sz="2000" b="1" kern="100" dirty="0">
                <a:solidFill>
                  <a:schemeClr val="bg2">
                    <a:lumMod val="10000"/>
                  </a:schemeClr>
                </a:solidFill>
                <a:latin typeface="微软雅黑" panose="020B0503020204020204" charset="-122"/>
                <a:ea typeface="微软雅黑" panose="020B0503020204020204" charset="-122"/>
                <a:cs typeface="Times New Roman" panose="02020603050405020304" pitchFamily="18" charset="0"/>
              </a:rPr>
              <a:t>参考文献：为撰写或编辑论文和著作而引用的有关文献信息资源</a:t>
            </a:r>
            <a:endParaRPr lang="en-US" altLang="zh-CN" sz="2000" b="1" kern="100" dirty="0">
              <a:solidFill>
                <a:schemeClr val="bg2">
                  <a:lumMod val="10000"/>
                </a:schemeClr>
              </a:solidFill>
              <a:latin typeface="微软雅黑" panose="020B0503020204020204" charset="-122"/>
              <a:ea typeface="微软雅黑" panose="020B0503020204020204" charset="-122"/>
              <a:cs typeface="Times New Roman" panose="02020603050405020304" pitchFamily="18" charset="0"/>
            </a:endParaRPr>
          </a:p>
          <a:p>
            <a:pPr indent="0">
              <a:lnSpc>
                <a:spcPct val="150000"/>
              </a:lnSpc>
              <a:buFont typeface="Wingdings" panose="05000000000000000000" pitchFamily="2" charset="2"/>
              <a:buNone/>
            </a:pPr>
            <a:r>
              <a:rPr lang="zh-CN" altLang="en-US" sz="2000" b="1" kern="100" dirty="0">
                <a:solidFill>
                  <a:schemeClr val="bg2">
                    <a:lumMod val="10000"/>
                  </a:schemeClr>
                </a:solidFill>
                <a:latin typeface="微软雅黑" panose="020B0503020204020204" charset="-122"/>
                <a:ea typeface="微软雅黑" panose="020B0503020204020204" charset="-122"/>
                <a:cs typeface="Times New Roman" panose="02020603050405020304" pitchFamily="18" charset="0"/>
              </a:rPr>
              <a:t>规范的参考文献表明了作者对于学术研究的严谨态度</a:t>
            </a:r>
            <a:endParaRPr lang="zh-CN" altLang="en-US" sz="2000" b="1" kern="100" dirty="0">
              <a:solidFill>
                <a:schemeClr val="bg2">
                  <a:lumMod val="10000"/>
                </a:schemeClr>
              </a:solidFill>
              <a:latin typeface="微软雅黑" panose="020B0503020204020204" charset="-122"/>
              <a:ea typeface="微软雅黑" panose="020B0503020204020204" charset="-122"/>
              <a:cs typeface="Times New Roman" panose="02020603050405020304" pitchFamily="18" charset="0"/>
            </a:endParaRPr>
          </a:p>
        </p:txBody>
      </p:sp>
      <p:sp>
        <p:nvSpPr>
          <p:cNvPr id="11" name="文本框 10"/>
          <p:cNvSpPr txBox="1"/>
          <p:nvPr/>
        </p:nvSpPr>
        <p:spPr>
          <a:xfrm>
            <a:off x="739933" y="2513354"/>
            <a:ext cx="1944035" cy="583565"/>
          </a:xfrm>
          <a:prstGeom prst="rect">
            <a:avLst/>
          </a:prstGeom>
          <a:noFill/>
        </p:spPr>
        <p:txBody>
          <a:bodyPr wrap="square" rtlCol="0">
            <a:spAutoFit/>
            <a:scene3d>
              <a:camera prst="orthographicFront"/>
              <a:lightRig rig="threePt" dir="t"/>
            </a:scene3d>
          </a:bodyPr>
          <a:lstStyle/>
          <a:p>
            <a:r>
              <a:rPr lang="zh-CN" altLang="en-US" sz="32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导出功能</a:t>
            </a:r>
            <a:endParaRPr lang="zh-CN" altLang="en-US" sz="32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pic>
        <p:nvPicPr>
          <p:cNvPr id="12" name="图片 11"/>
          <p:cNvPicPr>
            <a:picLocks noChangeAspect="1"/>
          </p:cNvPicPr>
          <p:nvPr/>
        </p:nvPicPr>
        <p:blipFill>
          <a:blip r:embed="rId4"/>
          <a:stretch>
            <a:fillRect/>
          </a:stretch>
        </p:blipFill>
        <p:spPr>
          <a:xfrm>
            <a:off x="3258030" y="2759575"/>
            <a:ext cx="5649271" cy="3591589"/>
          </a:xfrm>
          <a:prstGeom prst="rect">
            <a:avLst/>
          </a:prstGeom>
          <a:ln>
            <a:solidFill>
              <a:schemeClr val="accent1"/>
            </a:solidFill>
          </a:ln>
        </p:spPr>
      </p:pic>
      <p:pic>
        <p:nvPicPr>
          <p:cNvPr id="15" name="图片 14"/>
          <p:cNvPicPr>
            <a:picLocks noChangeAspect="1"/>
          </p:cNvPicPr>
          <p:nvPr/>
        </p:nvPicPr>
        <p:blipFill>
          <a:blip r:embed="rId5"/>
          <a:stretch>
            <a:fillRect/>
          </a:stretch>
        </p:blipFill>
        <p:spPr>
          <a:xfrm>
            <a:off x="4520454" y="3954644"/>
            <a:ext cx="7658212" cy="2625125"/>
          </a:xfrm>
          <a:prstGeom prst="rect">
            <a:avLst/>
          </a:prstGeom>
          <a:ln>
            <a:solidFill>
              <a:schemeClr val="accent1"/>
            </a:solidFill>
          </a:ln>
        </p:spPr>
      </p:pic>
      <p:pic>
        <p:nvPicPr>
          <p:cNvPr id="6" name="图片 5" descr="3655310"/>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8835" y="3243580"/>
            <a:ext cx="1744980" cy="1744980"/>
          </a:xfrm>
          <a:prstGeom prst="rect">
            <a:avLst/>
          </a:prstGeom>
        </p:spPr>
      </p:pic>
      <p:sp>
        <p:nvSpPr>
          <p:cNvPr id="7" name="五边形 6"/>
          <p:cNvSpPr/>
          <p:nvPr>
            <p:custDataLst>
              <p:tags r:id="rId8"/>
            </p:custDataLst>
          </p:nvPr>
        </p:nvSpPr>
        <p:spPr>
          <a:xfrm>
            <a:off x="115995" y="787990"/>
            <a:ext cx="1340531" cy="432880"/>
          </a:xfrm>
          <a:prstGeom prst="homePlate">
            <a:avLst/>
          </a:prstGeom>
          <a:solidFill>
            <a:srgbClr val="9B891D"/>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便捷导出</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8" name="文本框 7"/>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03.</a:t>
            </a:r>
            <a:r>
              <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rPr>
              <a:t>新平台更多服务</a:t>
            </a:r>
            <a:endPar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sp>
        <p:nvSpPr>
          <p:cNvPr id="10" name="矩形 9"/>
          <p:cNvSpPr>
            <a:spLocks noChangeArrowheads="1"/>
          </p:cNvSpPr>
          <p:nvPr/>
        </p:nvSpPr>
        <p:spPr bwMode="auto">
          <a:xfrm>
            <a:off x="4632325" y="1731328"/>
            <a:ext cx="4560888" cy="521970"/>
          </a:xfrm>
          <a:prstGeom prst="rect">
            <a:avLst/>
          </a:prstGeom>
          <a:noFill/>
          <a:ln w="9525">
            <a:noFill/>
            <a:miter lim="800000"/>
          </a:ln>
        </p:spPr>
        <p:txBody>
          <a:bodyPr>
            <a:spAutoFit/>
            <a:scene3d>
              <a:camera prst="orthographicFront"/>
              <a:lightRig rig="threePt" dir="t"/>
            </a:scene3d>
          </a:bodyPr>
          <a:lstStyle/>
          <a:p>
            <a:r>
              <a:rPr lang="zh-CN" altLang="en-US" sz="20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  </a:t>
            </a:r>
            <a:r>
              <a:rPr lang="zh-CN" altLang="en-US" sz="28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你关注的论文被谁引用了？</a:t>
            </a:r>
            <a:endParaRPr lang="zh-CN" altLang="en-US" sz="28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endParaRPr>
          </a:p>
        </p:txBody>
      </p:sp>
      <p:sp>
        <p:nvSpPr>
          <p:cNvPr id="11" name="矩形 10"/>
          <p:cNvSpPr>
            <a:spLocks noChangeArrowheads="1"/>
          </p:cNvSpPr>
          <p:nvPr/>
        </p:nvSpPr>
        <p:spPr bwMode="auto">
          <a:xfrm>
            <a:off x="6016943" y="2664778"/>
            <a:ext cx="3938587" cy="521970"/>
          </a:xfrm>
          <a:prstGeom prst="rect">
            <a:avLst/>
          </a:prstGeom>
          <a:noFill/>
          <a:ln w="9525">
            <a:noFill/>
            <a:miter lim="800000"/>
          </a:ln>
        </p:spPr>
        <p:txBody>
          <a:bodyPr>
            <a:spAutoFit/>
            <a:scene3d>
              <a:camera prst="orthographicFront"/>
              <a:lightRig rig="threePt" dir="t"/>
            </a:scene3d>
          </a:bodyPr>
          <a:lstStyle/>
          <a:p>
            <a:r>
              <a:rPr lang="zh-CN" altLang="en-US" sz="20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  </a:t>
            </a:r>
            <a:r>
              <a:rPr lang="zh-CN" altLang="en-US" sz="28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什么时间有了新引用？</a:t>
            </a:r>
            <a:endParaRPr lang="zh-CN" altLang="en-US" sz="28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endParaRPr>
          </a:p>
        </p:txBody>
      </p:sp>
      <p:sp>
        <p:nvSpPr>
          <p:cNvPr id="14" name="矩形 13"/>
          <p:cNvSpPr>
            <a:spLocks noChangeArrowheads="1"/>
          </p:cNvSpPr>
          <p:nvPr/>
        </p:nvSpPr>
        <p:spPr bwMode="auto">
          <a:xfrm>
            <a:off x="2677334" y="3767892"/>
            <a:ext cx="7776096" cy="2861310"/>
          </a:xfrm>
          <a:prstGeom prst="rect">
            <a:avLst/>
          </a:prstGeom>
          <a:noFill/>
          <a:ln w="9525">
            <a:noFill/>
            <a:miter lim="800000"/>
          </a:ln>
        </p:spPr>
        <p:txBody>
          <a:bodyPr wrap="square">
            <a:spAutoFit/>
          </a:bodyPr>
          <a:lstStyle/>
          <a:p>
            <a:pPr>
              <a:lnSpc>
                <a:spcPct val="150000"/>
              </a:lnSpc>
            </a:pPr>
            <a:r>
              <a:rPr lang="zh-CN" altLang="en-US" sz="2000" b="1" dirty="0">
                <a:latin typeface="微软雅黑" panose="020B0503020204020204" charset="-122"/>
                <a:ea typeface="微软雅黑" panose="020B0503020204020204" charset="-122"/>
                <a:cs typeface="微软雅黑" panose="020B0503020204020204" charset="-122"/>
              </a:rPr>
              <a:t>      引用通知是一款新的信息服务，当您所订阅的论文被其他论文引用时，您将得到即时通知。</a:t>
            </a:r>
            <a:endParaRPr lang="en-US" altLang="zh-CN" sz="2000" b="1"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2000" b="1" dirty="0">
                <a:latin typeface="微软雅黑" panose="020B0503020204020204" charset="-122"/>
                <a:ea typeface="微软雅黑" panose="020B0503020204020204" charset="-122"/>
                <a:cs typeface="微软雅黑" panose="020B0503020204020204" charset="-122"/>
              </a:rPr>
              <a:t>       万方数据提供引证文献以及指定论文的引用通知两种服务。此处提供的是第二种服务。这种服务的独到之处在于可以指定一组文献，了解它们被引用的情况以及引用变更的情况。及时了解指定论文的的权威性、受欢迎程度。（即将上线）</a:t>
            </a:r>
            <a:endParaRPr lang="zh-CN" altLang="en-US" sz="2000" b="1" dirty="0">
              <a:latin typeface="微软雅黑" panose="020B0503020204020204" charset="-122"/>
              <a:ea typeface="微软雅黑" panose="020B0503020204020204" charset="-122"/>
              <a:cs typeface="微软雅黑" panose="020B0503020204020204" charset="-122"/>
            </a:endParaRPr>
          </a:p>
        </p:txBody>
      </p:sp>
      <p:pic>
        <p:nvPicPr>
          <p:cNvPr id="6" name="图片 5" descr="3643733"/>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77160" y="1731645"/>
            <a:ext cx="1556385" cy="1840230"/>
          </a:xfrm>
          <a:prstGeom prst="rect">
            <a:avLst/>
          </a:prstGeom>
          <a:effectLst>
            <a:outerShdw blurRad="50800" dist="38100" dir="8100000" algn="tr" rotWithShape="0">
              <a:prstClr val="black">
                <a:alpha val="40000"/>
              </a:prstClr>
            </a:outerShdw>
          </a:effectLst>
        </p:spPr>
      </p:pic>
      <p:sp>
        <p:nvSpPr>
          <p:cNvPr id="7" name="五边形 6"/>
          <p:cNvSpPr/>
          <p:nvPr>
            <p:custDataLst>
              <p:tags r:id="rId6"/>
            </p:custDataLst>
          </p:nvPr>
        </p:nvSpPr>
        <p:spPr>
          <a:xfrm>
            <a:off x="115995" y="787990"/>
            <a:ext cx="1340531" cy="432880"/>
          </a:xfrm>
          <a:prstGeom prst="homePlate">
            <a:avLst/>
          </a:prstGeom>
          <a:solidFill>
            <a:schemeClr val="accent1">
              <a:lumMod val="75000"/>
            </a:schemeClr>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引用通知</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12" name="文本框 11"/>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03.</a:t>
            </a:r>
            <a:r>
              <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rPr>
              <a:t>新平台更多服务</a:t>
            </a:r>
            <a:endPar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sp>
        <p:nvSpPr>
          <p:cNvPr id="7" name="五边形 6"/>
          <p:cNvSpPr/>
          <p:nvPr>
            <p:custDataLst>
              <p:tags r:id="rId4"/>
            </p:custDataLst>
          </p:nvPr>
        </p:nvSpPr>
        <p:spPr>
          <a:xfrm>
            <a:off x="115995" y="787990"/>
            <a:ext cx="1340531" cy="432880"/>
          </a:xfrm>
          <a:prstGeom prst="homePlate">
            <a:avLst/>
          </a:prstGeom>
          <a:solidFill>
            <a:schemeClr val="accent6">
              <a:lumMod val="75000"/>
            </a:schemeClr>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社区</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pic>
        <p:nvPicPr>
          <p:cNvPr id="9" name="图片 8"/>
          <p:cNvPicPr>
            <a:picLocks noChangeAspect="1"/>
          </p:cNvPicPr>
          <p:nvPr/>
        </p:nvPicPr>
        <p:blipFill>
          <a:blip r:embed="rId5"/>
          <a:stretch>
            <a:fillRect/>
          </a:stretch>
        </p:blipFill>
        <p:spPr>
          <a:xfrm>
            <a:off x="1636395" y="1221105"/>
            <a:ext cx="10391775" cy="4876800"/>
          </a:xfrm>
          <a:prstGeom prst="rect">
            <a:avLst/>
          </a:prstGeom>
        </p:spPr>
      </p:pic>
      <p:pic>
        <p:nvPicPr>
          <p:cNvPr id="12" name="图片 11"/>
          <p:cNvPicPr>
            <a:picLocks noChangeAspect="1"/>
          </p:cNvPicPr>
          <p:nvPr/>
        </p:nvPicPr>
        <p:blipFill>
          <a:blip r:embed="rId6"/>
          <a:stretch>
            <a:fillRect/>
          </a:stretch>
        </p:blipFill>
        <p:spPr>
          <a:xfrm>
            <a:off x="3451225" y="1097915"/>
            <a:ext cx="7321550" cy="5334635"/>
          </a:xfrm>
          <a:prstGeom prst="rect">
            <a:avLst/>
          </a:prstGeom>
        </p:spPr>
      </p:pic>
      <p:sp>
        <p:nvSpPr>
          <p:cNvPr id="13" name="矩形 12"/>
          <p:cNvSpPr>
            <a:spLocks noChangeArrowheads="1"/>
          </p:cNvSpPr>
          <p:nvPr/>
        </p:nvSpPr>
        <p:spPr bwMode="auto">
          <a:xfrm>
            <a:off x="116205" y="3104515"/>
            <a:ext cx="1531620" cy="1938020"/>
          </a:xfrm>
          <a:prstGeom prst="rect">
            <a:avLst/>
          </a:prstGeom>
          <a:noFill/>
          <a:ln w="9525">
            <a:noFill/>
            <a:miter lim="800000"/>
          </a:ln>
        </p:spPr>
        <p:txBody>
          <a:bodyPr wrap="square">
            <a:spAutoFit/>
          </a:bodyPr>
          <a:lstStyle/>
          <a:p>
            <a:pPr>
              <a:lnSpc>
                <a:spcPct val="150000"/>
              </a:lnSpc>
            </a:pPr>
            <a:r>
              <a:rPr lang="zh-CN" altLang="en-US" sz="20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关注学者动态，学术见解社区时时交流。</a:t>
            </a:r>
            <a:endParaRPr lang="zh-CN" altLang="en-US" sz="20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03.</a:t>
            </a:r>
            <a:r>
              <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rPr>
              <a:t>新平台更多服务</a:t>
            </a:r>
            <a:endPar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sp>
        <p:nvSpPr>
          <p:cNvPr id="7" name="五边形 6"/>
          <p:cNvSpPr/>
          <p:nvPr>
            <p:custDataLst>
              <p:tags r:id="rId4"/>
            </p:custDataLst>
          </p:nvPr>
        </p:nvSpPr>
        <p:spPr>
          <a:xfrm>
            <a:off x="115995" y="787990"/>
            <a:ext cx="1340531" cy="432880"/>
          </a:xfrm>
          <a:prstGeom prst="homePlate">
            <a:avLst/>
          </a:prstGeom>
          <a:solidFill>
            <a:srgbClr val="FFC000"/>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帮助</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15" name="文本框 14"/>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03.</a:t>
            </a:r>
            <a:r>
              <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rPr>
              <a:t>新平台更多服务</a:t>
            </a:r>
            <a:endPar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5"/>
          <a:stretch>
            <a:fillRect/>
          </a:stretch>
        </p:blipFill>
        <p:spPr>
          <a:xfrm>
            <a:off x="3769995" y="1043305"/>
            <a:ext cx="7642225" cy="5579745"/>
          </a:xfrm>
          <a:prstGeom prst="rect">
            <a:avLst/>
          </a:prstGeom>
        </p:spPr>
      </p:pic>
      <p:sp>
        <p:nvSpPr>
          <p:cNvPr id="8" name="矩形 7"/>
          <p:cNvSpPr>
            <a:spLocks noChangeArrowheads="1"/>
          </p:cNvSpPr>
          <p:nvPr/>
        </p:nvSpPr>
        <p:spPr bwMode="auto">
          <a:xfrm>
            <a:off x="294005" y="2228215"/>
            <a:ext cx="1531620" cy="2245360"/>
          </a:xfrm>
          <a:prstGeom prst="rect">
            <a:avLst/>
          </a:prstGeom>
          <a:noFill/>
          <a:ln w="9525">
            <a:noFill/>
            <a:miter lim="800000"/>
          </a:ln>
        </p:spPr>
        <p:txBody>
          <a:bodyPr wrap="square">
            <a:spAutoFit/>
            <a:scene3d>
              <a:camera prst="orthographicFront"/>
              <a:lightRig rig="threePt" dir="t"/>
            </a:scene3d>
          </a:bodyPr>
          <a:lstStyle/>
          <a:p>
            <a:pPr>
              <a:lnSpc>
                <a:spcPct val="150000"/>
              </a:lnSpc>
            </a:pPr>
            <a:r>
              <a:rPr lang="zh-CN" altLang="en-US" sz="20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平台简介</a:t>
            </a:r>
            <a:endParaRPr lang="zh-CN" altLang="en-US" sz="20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20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使用说明</a:t>
            </a:r>
            <a:endParaRPr lang="zh-CN" altLang="en-US" sz="20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20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充值支付</a:t>
            </a:r>
            <a:endParaRPr lang="zh-CN" altLang="en-US" sz="20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20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常见问题</a:t>
            </a:r>
            <a:endParaRPr lang="zh-CN" altLang="en-US" sz="20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endParaRPr>
          </a:p>
          <a:p>
            <a:endParaRPr lang="zh-CN" altLang="en-US" sz="20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nvSpPr>
        <p:spPr>
          <a:xfrm>
            <a:off x="390525" y="1649095"/>
            <a:ext cx="792480" cy="460375"/>
          </a:xfrm>
          <a:prstGeom prst="rect">
            <a:avLst/>
          </a:prstGeom>
          <a:noFill/>
        </p:spPr>
        <p:txBody>
          <a:bodyPr wrap="none" rtlCol="0">
            <a:spAutoFit/>
          </a:bodyPr>
          <a:lstStyle/>
          <a:p>
            <a:r>
              <a:rPr lang="zh-CN" altLang="en-US" sz="2400" b="1">
                <a:solidFill>
                  <a:schemeClr val="tx1"/>
                </a:solidFill>
                <a:effectLst>
                  <a:outerShdw blurRad="38100" dist="25400" dir="5400000" algn="ctr" rotWithShape="0">
                    <a:srgbClr val="6E747A">
                      <a:alpha val="43000"/>
                    </a:srgbClr>
                  </a:outerShdw>
                </a:effectLst>
                <a:latin typeface="仿宋" panose="02010609060101010101" charset="-122"/>
                <a:ea typeface="微软雅黑" panose="020B0503020204020204" charset="-122"/>
                <a:cs typeface="仿宋" panose="02010609060101010101" charset="-122"/>
              </a:rPr>
              <a:t>帮助</a:t>
            </a:r>
            <a:endParaRPr lang="zh-CN" altLang="en-US" sz="2400" b="1">
              <a:solidFill>
                <a:schemeClr val="tx1"/>
              </a:solidFill>
              <a:effectLst>
                <a:outerShdw blurRad="38100" dist="25400" dir="5400000" algn="ctr" rotWithShape="0">
                  <a:srgbClr val="6E747A">
                    <a:alpha val="43000"/>
                  </a:srgbClr>
                </a:outerShdw>
              </a:effectLst>
              <a:latin typeface="仿宋" panose="02010609060101010101" charset="-122"/>
              <a:ea typeface="微软雅黑" panose="020B0503020204020204" charset="-122"/>
              <a:cs typeface="仿宋" panose="02010609060101010101" charset="-122"/>
            </a:endParaRPr>
          </a:p>
        </p:txBody>
      </p:sp>
      <p:sp>
        <p:nvSpPr>
          <p:cNvPr id="14" name="文本框 13"/>
          <p:cNvSpPr txBox="1"/>
          <p:nvPr/>
        </p:nvSpPr>
        <p:spPr>
          <a:xfrm>
            <a:off x="294005" y="4303395"/>
            <a:ext cx="2240280" cy="2168525"/>
          </a:xfrm>
          <a:prstGeom prst="rect">
            <a:avLst/>
          </a:prstGeom>
          <a:noFill/>
        </p:spPr>
        <p:txBody>
          <a:bodyPr wrap="none" rtlCol="0">
            <a:spAutoFit/>
          </a:bodyPr>
          <a:lstStyle/>
          <a:p>
            <a:pPr>
              <a:lnSpc>
                <a:spcPct val="150000"/>
              </a:lnSpc>
            </a:pPr>
            <a:r>
              <a:rPr lang="zh-CN" altLang="en-US" b="1">
                <a:solidFill>
                  <a:schemeClr val="tx1"/>
                </a:solidFill>
                <a:effectLst>
                  <a:outerShdw blurRad="38100" dist="25400" dir="5400000" algn="ctr" rotWithShape="0">
                    <a:srgbClr val="6E747A">
                      <a:alpha val="43000"/>
                    </a:srgbClr>
                  </a:outerShdw>
                </a:effectLst>
                <a:latin typeface="仿宋" panose="02010609060101010101" charset="-122"/>
                <a:ea typeface="微软雅黑" panose="020B0503020204020204" charset="-122"/>
                <a:cs typeface="仿宋" panose="02010609060101010101" charset="-122"/>
              </a:rPr>
              <a:t>想要了解更多，进入</a:t>
            </a:r>
            <a:endParaRPr lang="zh-CN" altLang="en-US" b="1">
              <a:solidFill>
                <a:schemeClr val="tx1"/>
              </a:solidFill>
              <a:effectLst>
                <a:outerShdw blurRad="38100" dist="25400" dir="5400000" algn="ctr" rotWithShape="0">
                  <a:srgbClr val="6E747A">
                    <a:alpha val="43000"/>
                  </a:srgbClr>
                </a:outerShdw>
              </a:effectLst>
              <a:latin typeface="仿宋" panose="02010609060101010101" charset="-122"/>
              <a:ea typeface="微软雅黑" panose="020B0503020204020204" charset="-122"/>
              <a:cs typeface="仿宋" panose="02010609060101010101" charset="-122"/>
            </a:endParaRPr>
          </a:p>
          <a:p>
            <a:pPr>
              <a:lnSpc>
                <a:spcPct val="150000"/>
              </a:lnSpc>
            </a:pPr>
            <a:r>
              <a:rPr lang="zh-CN" altLang="en-US" b="1">
                <a:solidFill>
                  <a:schemeClr val="tx1"/>
                </a:solidFill>
                <a:effectLst>
                  <a:outerShdw blurRad="38100" dist="25400" dir="5400000" algn="ctr" rotWithShape="0">
                    <a:srgbClr val="6E747A">
                      <a:alpha val="43000"/>
                    </a:srgbClr>
                  </a:outerShdw>
                </a:effectLst>
                <a:latin typeface="仿宋" panose="02010609060101010101" charset="-122"/>
                <a:ea typeface="微软雅黑" panose="020B0503020204020204" charset="-122"/>
                <a:cs typeface="仿宋" panose="02010609060101010101" charset="-122"/>
              </a:rPr>
              <a:t>万方知识服务平台，</a:t>
            </a:r>
            <a:endParaRPr lang="zh-CN" altLang="en-US" b="1">
              <a:solidFill>
                <a:schemeClr val="tx1"/>
              </a:solidFill>
              <a:effectLst>
                <a:outerShdw blurRad="38100" dist="25400" dir="5400000" algn="ctr" rotWithShape="0">
                  <a:srgbClr val="6E747A">
                    <a:alpha val="43000"/>
                  </a:srgbClr>
                </a:outerShdw>
              </a:effectLst>
              <a:latin typeface="仿宋" panose="02010609060101010101" charset="-122"/>
              <a:ea typeface="微软雅黑" panose="020B0503020204020204" charset="-122"/>
              <a:cs typeface="仿宋" panose="02010609060101010101" charset="-122"/>
            </a:endParaRPr>
          </a:p>
          <a:p>
            <a:pPr>
              <a:lnSpc>
                <a:spcPct val="150000"/>
              </a:lnSpc>
            </a:pPr>
            <a:r>
              <a:rPr lang="zh-CN" altLang="en-US" b="1">
                <a:solidFill>
                  <a:schemeClr val="tx1"/>
                </a:solidFill>
                <a:effectLst>
                  <a:outerShdw blurRad="38100" dist="25400" dir="5400000" algn="ctr" rotWithShape="0">
                    <a:srgbClr val="6E747A">
                      <a:alpha val="43000"/>
                    </a:srgbClr>
                  </a:outerShdw>
                </a:effectLst>
                <a:latin typeface="仿宋" panose="02010609060101010101" charset="-122"/>
                <a:ea typeface="微软雅黑" panose="020B0503020204020204" charset="-122"/>
                <a:cs typeface="仿宋" panose="02010609060101010101" charset="-122"/>
              </a:rPr>
              <a:t>网页底部点击</a:t>
            </a:r>
            <a:r>
              <a:rPr lang="en-US" altLang="zh-CN" b="1">
                <a:solidFill>
                  <a:schemeClr val="tx1"/>
                </a:solidFill>
                <a:effectLst>
                  <a:outerShdw blurRad="38100" dist="25400" dir="5400000" algn="ctr" rotWithShape="0">
                    <a:srgbClr val="6E747A">
                      <a:alpha val="43000"/>
                    </a:srgbClr>
                  </a:outerShdw>
                </a:effectLst>
                <a:latin typeface="仿宋" panose="02010609060101010101" charset="-122"/>
                <a:ea typeface="微软雅黑" panose="020B0503020204020204" charset="-122"/>
                <a:cs typeface="仿宋" panose="02010609060101010101" charset="-122"/>
              </a:rPr>
              <a:t>“</a:t>
            </a:r>
            <a:r>
              <a:rPr lang="zh-CN" altLang="en-US" b="1">
                <a:solidFill>
                  <a:schemeClr val="tx1"/>
                </a:solidFill>
                <a:effectLst>
                  <a:outerShdw blurRad="38100" dist="25400" dir="5400000" algn="ctr" rotWithShape="0">
                    <a:srgbClr val="6E747A">
                      <a:alpha val="43000"/>
                    </a:srgbClr>
                  </a:outerShdw>
                </a:effectLst>
                <a:latin typeface="仿宋" panose="02010609060101010101" charset="-122"/>
                <a:ea typeface="微软雅黑" panose="020B0503020204020204" charset="-122"/>
                <a:cs typeface="仿宋" panose="02010609060101010101" charset="-122"/>
              </a:rPr>
              <a:t>帮助</a:t>
            </a:r>
            <a:r>
              <a:rPr lang="en-US" altLang="zh-CN" b="1">
                <a:solidFill>
                  <a:schemeClr val="tx1"/>
                </a:solidFill>
                <a:effectLst>
                  <a:outerShdw blurRad="38100" dist="25400" dir="5400000" algn="ctr" rotWithShape="0">
                    <a:srgbClr val="6E747A">
                      <a:alpha val="43000"/>
                    </a:srgbClr>
                  </a:outerShdw>
                </a:effectLst>
                <a:latin typeface="仿宋" panose="02010609060101010101" charset="-122"/>
                <a:ea typeface="微软雅黑" panose="020B0503020204020204" charset="-122"/>
                <a:cs typeface="仿宋" panose="02010609060101010101" charset="-122"/>
              </a:rPr>
              <a:t>”</a:t>
            </a:r>
            <a:endParaRPr lang="en-US" altLang="zh-CN" b="1">
              <a:solidFill>
                <a:schemeClr val="tx1"/>
              </a:solidFill>
              <a:effectLst>
                <a:outerShdw blurRad="38100" dist="25400" dir="5400000" algn="ctr" rotWithShape="0">
                  <a:srgbClr val="6E747A">
                    <a:alpha val="43000"/>
                  </a:srgbClr>
                </a:outerShdw>
              </a:effectLst>
              <a:latin typeface="仿宋" panose="02010609060101010101" charset="-122"/>
              <a:ea typeface="微软雅黑" panose="020B0503020204020204" charset="-122"/>
              <a:cs typeface="仿宋" panose="02010609060101010101" charset="-122"/>
            </a:endParaRPr>
          </a:p>
          <a:p>
            <a:pPr>
              <a:lnSpc>
                <a:spcPct val="150000"/>
              </a:lnSpc>
            </a:pPr>
            <a:r>
              <a:rPr lang="zh-CN" altLang="en-US" b="1">
                <a:solidFill>
                  <a:schemeClr val="tx1"/>
                </a:solidFill>
                <a:effectLst>
                  <a:outerShdw blurRad="38100" dist="25400" dir="5400000" algn="ctr" rotWithShape="0">
                    <a:srgbClr val="6E747A">
                      <a:alpha val="43000"/>
                    </a:srgbClr>
                  </a:outerShdw>
                </a:effectLst>
                <a:latin typeface="仿宋" panose="02010609060101010101" charset="-122"/>
                <a:ea typeface="微软雅黑" panose="020B0503020204020204" charset="-122"/>
                <a:cs typeface="仿宋" panose="02010609060101010101" charset="-122"/>
              </a:rPr>
              <a:t>即可。</a:t>
            </a:r>
            <a:endParaRPr lang="zh-CN" altLang="en-US" b="1">
              <a:solidFill>
                <a:schemeClr val="tx1"/>
              </a:solidFill>
              <a:effectLst>
                <a:outerShdw blurRad="38100" dist="25400" dir="5400000" algn="ctr" rotWithShape="0">
                  <a:srgbClr val="6E747A">
                    <a:alpha val="43000"/>
                  </a:srgbClr>
                </a:outerShdw>
              </a:effectLst>
              <a:latin typeface="仿宋" panose="02010609060101010101" charset="-122"/>
              <a:ea typeface="微软雅黑" panose="020B0503020204020204" charset="-122"/>
              <a:cs typeface="仿宋" panose="02010609060101010101" charset="-122"/>
            </a:endParaRPr>
          </a:p>
          <a:p>
            <a:pPr>
              <a:lnSpc>
                <a:spcPct val="150000"/>
              </a:lnSpc>
            </a:pPr>
            <a:endParaRPr lang="zh-CN" altLang="en-US" b="1">
              <a:solidFill>
                <a:schemeClr val="tx1"/>
              </a:solidFill>
              <a:effectLst>
                <a:outerShdw blurRad="38100" dist="25400" dir="5400000" algn="ctr" rotWithShape="0">
                  <a:srgbClr val="6E747A">
                    <a:alpha val="43000"/>
                  </a:srgbClr>
                </a:outerShdw>
              </a:effectLst>
              <a:latin typeface="仿宋" panose="02010609060101010101" charset="-122"/>
              <a:ea typeface="微软雅黑" panose="020B0503020204020204" charset="-122"/>
              <a:cs typeface="仿宋" panose="02010609060101010101" charset="-122"/>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custDataLst>
              <p:tags r:id="rId1"/>
            </p:custDataLst>
          </p:nvPr>
        </p:nvSpPr>
        <p:spPr>
          <a:xfrm>
            <a:off x="2112600" y="2383700"/>
            <a:ext cx="7966800" cy="1907104"/>
          </a:xfrm>
        </p:spPr>
        <p:txBody>
          <a:bodyPr/>
          <a:lstStyle/>
          <a:p>
            <a:r>
              <a:rPr lang="en-US" altLang="zh-CN" dirty="0"/>
              <a:t>THANKS</a:t>
            </a:r>
            <a:endParaRPr lang="en-US" altLang="zh-CN" dirty="0"/>
          </a:p>
        </p:txBody>
      </p:sp>
      <p:pic>
        <p:nvPicPr>
          <p:cNvPr id="3" name="图片 2"/>
          <p:cNvPicPr>
            <a:picLocks noChangeAspect="1"/>
          </p:cNvPicPr>
          <p:nvPr/>
        </p:nvPicPr>
        <p:blipFill>
          <a:blip r:embed="rId2"/>
          <a:stretch>
            <a:fillRect/>
          </a:stretch>
        </p:blipFill>
        <p:spPr>
          <a:xfrm>
            <a:off x="524432" y="190044"/>
            <a:ext cx="1388533" cy="423333"/>
          </a:xfrm>
          <a:prstGeom prst="rect">
            <a:avLst/>
          </a:prstGeom>
        </p:spPr>
      </p:pic>
      <p:pic>
        <p:nvPicPr>
          <p:cNvPr id="9" name="图片 8"/>
          <p:cNvPicPr>
            <a:picLocks noChangeAspect="1"/>
          </p:cNvPicPr>
          <p:nvPr/>
        </p:nvPicPr>
        <p:blipFill>
          <a:blip r:embed="rId3"/>
          <a:stretch>
            <a:fillRect/>
          </a:stretch>
        </p:blipFill>
        <p:spPr>
          <a:xfrm>
            <a:off x="5012643" y="710708"/>
            <a:ext cx="1879600" cy="914400"/>
          </a:xfrm>
          <a:prstGeom prst="rect">
            <a:avLst/>
          </a:prstGeom>
        </p:spPr>
      </p:pic>
      <p:sp>
        <p:nvSpPr>
          <p:cNvPr id="4" name="文本框 3"/>
          <p:cNvSpPr txBox="1"/>
          <p:nvPr/>
        </p:nvSpPr>
        <p:spPr>
          <a:xfrm>
            <a:off x="4789816" y="4032327"/>
            <a:ext cx="4738254" cy="645160"/>
          </a:xfrm>
          <a:prstGeom prst="rect">
            <a:avLst/>
          </a:prstGeom>
          <a:noFill/>
        </p:spPr>
        <p:txBody>
          <a:bodyPr wrap="square" rtlCol="0">
            <a:spAutoFit/>
          </a:bodyPr>
          <a:lstStyle/>
          <a:p>
            <a:r>
              <a:rPr lang="zh-CN" altLang="en-US" b="1" dirty="0">
                <a:latin typeface="微软雅黑" panose="020B0503020204020204" charset="-122"/>
                <a:ea typeface="微软雅黑" panose="020B0503020204020204" charset="-122"/>
                <a:cs typeface="微软雅黑" panose="020B0503020204020204" charset="-122"/>
              </a:rPr>
              <a:t>联系我们   </a:t>
            </a:r>
            <a:r>
              <a:rPr lang="en-US" altLang="zh-CN" b="1" dirty="0">
                <a:latin typeface="微软雅黑" panose="020B0503020204020204" charset="-122"/>
                <a:ea typeface="微软雅黑" panose="020B0503020204020204" charset="-122"/>
                <a:cs typeface="微软雅黑" panose="020B0503020204020204" charset="-122"/>
              </a:rPr>
              <a:t>4000115888</a:t>
            </a:r>
            <a:br>
              <a:rPr lang="zh-CN" altLang="en-US" b="1" dirty="0">
                <a:latin typeface="微软雅黑" panose="020B0503020204020204" charset="-122"/>
                <a:ea typeface="微软雅黑" panose="020B0503020204020204" charset="-122"/>
                <a:cs typeface="微软雅黑" panose="020B0503020204020204" charset="-122"/>
              </a:rPr>
            </a:br>
            <a:endParaRPr lang="zh-CN" altLang="en-US" b="1" dirty="0">
              <a:latin typeface="微软雅黑" panose="020B0503020204020204" charset="-122"/>
              <a:ea typeface="微软雅黑" panose="020B0503020204020204" charset="-122"/>
              <a:cs typeface="微软雅黑" panose="020B0503020204020204" charset="-122"/>
            </a:endParaRPr>
          </a:p>
        </p:txBody>
      </p:sp>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sp>
        <p:nvSpPr>
          <p:cNvPr id="2" name="文本框 1"/>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01.</a:t>
            </a:r>
            <a:r>
              <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rPr>
              <a:t>知识服务新平台简介</a:t>
            </a:r>
            <a:endPar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endParaRPr>
          </a:p>
        </p:txBody>
      </p:sp>
      <p:sp>
        <p:nvSpPr>
          <p:cNvPr id="12" name="TextBox 2"/>
          <p:cNvSpPr txBox="1"/>
          <p:nvPr>
            <p:custDataLst>
              <p:tags r:id="rId4"/>
            </p:custDataLst>
          </p:nvPr>
        </p:nvSpPr>
        <p:spPr>
          <a:xfrm>
            <a:off x="3714853" y="769253"/>
            <a:ext cx="5576265" cy="645160"/>
          </a:xfrm>
          <a:prstGeom prst="rect">
            <a:avLst/>
          </a:prstGeom>
          <a:noFill/>
        </p:spPr>
        <p:txBody>
          <a:bodyPr wrap="square" rtlCol="0">
            <a:spAutoFit/>
          </a:bodyPr>
          <a:lstStyle>
            <a:defPPr>
              <a:defRPr lang="zh-CN"/>
            </a:defPPr>
            <a:lvl1pPr>
              <a:defRPr sz="3600" b="1">
                <a:latin typeface="+mn-ea"/>
              </a:defRPr>
            </a:lvl1pPr>
          </a:lstStyle>
          <a:p>
            <a:r>
              <a:rPr lang="zh-CN" altLang="en-US" dirty="0">
                <a:latin typeface="微软雅黑" panose="020B0503020204020204" charset="-122"/>
                <a:ea typeface="微软雅黑" panose="020B0503020204020204" charset="-122"/>
                <a:cs typeface="仿宋" panose="02010609060101010101" charset="-122"/>
                <a:sym typeface="+mn-ea"/>
              </a:rPr>
              <a:t>全方位文献渠道保障</a:t>
            </a:r>
            <a:endParaRPr lang="zh-CN" altLang="en-US" dirty="0">
              <a:latin typeface="微软雅黑" panose="020B0503020204020204" charset="-122"/>
              <a:ea typeface="微软雅黑" panose="020B0503020204020204" charset="-122"/>
              <a:cs typeface="仿宋" panose="02010609060101010101" charset="-122"/>
              <a:sym typeface="+mn-ea"/>
            </a:endParaRPr>
          </a:p>
        </p:txBody>
      </p:sp>
      <p:sp>
        <p:nvSpPr>
          <p:cNvPr id="45" name="文本框 44"/>
          <p:cNvSpPr txBox="1"/>
          <p:nvPr/>
        </p:nvSpPr>
        <p:spPr>
          <a:xfrm>
            <a:off x="563727" y="2208391"/>
            <a:ext cx="3154680" cy="2214880"/>
          </a:xfrm>
          <a:prstGeom prst="rect">
            <a:avLst/>
          </a:prstGeom>
          <a:noFill/>
        </p:spPr>
        <p:txBody>
          <a:bodyPr wrap="none" rtlCol="0" anchor="t">
            <a:spAutoFit/>
          </a:bodyPr>
          <a:lstStyle/>
          <a:p>
            <a:pPr marL="0" lvl="1" defTabSz="1007745">
              <a:lnSpc>
                <a:spcPct val="150000"/>
              </a:lnSpc>
              <a:spcAft>
                <a:spcPts val="1200"/>
              </a:spcAft>
              <a:buClr>
                <a:srgbClr val="800000"/>
              </a:buClr>
              <a:defRPr/>
            </a:pPr>
            <a:r>
              <a:rPr lang="en-US" altLang="zh-CN" b="1" dirty="0">
                <a:solidFill>
                  <a:schemeClr val="tx1">
                    <a:lumMod val="85000"/>
                    <a:lumOff val="15000"/>
                  </a:schemeClr>
                </a:solidFill>
                <a:latin typeface="微软雅黑" panose="020B0503020204020204" charset="-122"/>
                <a:ea typeface="微软雅黑" panose="020B0503020204020204" charset="-122"/>
                <a:cs typeface="仿宋" panose="02010609060101010101" charset="-122"/>
                <a:sym typeface="+mn-ea"/>
              </a:rPr>
              <a:t>   </a:t>
            </a:r>
            <a:r>
              <a:rPr lang="zh-CN" altLang="en-US" b="1" dirty="0">
                <a:solidFill>
                  <a:schemeClr val="tx1">
                    <a:lumMod val="85000"/>
                    <a:lumOff val="15000"/>
                  </a:schemeClr>
                </a:solidFill>
                <a:latin typeface="微软雅黑" panose="020B0503020204020204" charset="-122"/>
                <a:ea typeface="微软雅黑" panose="020B0503020204020204" charset="-122"/>
                <a:cs typeface="仿宋" panose="02010609060101010101" charset="-122"/>
                <a:sym typeface="+mn-ea"/>
              </a:rPr>
              <a:t>开放科研趋势下，全文垄断</a:t>
            </a:r>
            <a:endParaRPr lang="zh-CN" altLang="en-US" b="1" dirty="0">
              <a:solidFill>
                <a:schemeClr val="tx1">
                  <a:lumMod val="85000"/>
                  <a:lumOff val="15000"/>
                </a:schemeClr>
              </a:solidFill>
              <a:latin typeface="微软雅黑" panose="020B0503020204020204" charset="-122"/>
              <a:ea typeface="微软雅黑" panose="020B0503020204020204" charset="-122"/>
              <a:cs typeface="仿宋" panose="02010609060101010101" charset="-122"/>
              <a:sym typeface="+mn-ea"/>
            </a:endParaRPr>
          </a:p>
          <a:p>
            <a:pPr marL="0" lvl="1" defTabSz="1007745">
              <a:lnSpc>
                <a:spcPct val="150000"/>
              </a:lnSpc>
              <a:spcAft>
                <a:spcPts val="1200"/>
              </a:spcAft>
              <a:buClr>
                <a:srgbClr val="800000"/>
              </a:buClr>
              <a:defRPr/>
            </a:pPr>
            <a:r>
              <a:rPr lang="zh-CN" altLang="en-US" b="1" dirty="0">
                <a:solidFill>
                  <a:schemeClr val="tx1">
                    <a:lumMod val="85000"/>
                    <a:lumOff val="15000"/>
                  </a:schemeClr>
                </a:solidFill>
                <a:latin typeface="微软雅黑" panose="020B0503020204020204" charset="-122"/>
                <a:ea typeface="微软雅黑" panose="020B0503020204020204" charset="-122"/>
                <a:cs typeface="仿宋" panose="02010609060101010101" charset="-122"/>
                <a:sym typeface="+mn-ea"/>
              </a:rPr>
              <a:t>不是终点，可靠、可信赖、可</a:t>
            </a:r>
            <a:endParaRPr lang="zh-CN" altLang="en-US" b="1" dirty="0">
              <a:solidFill>
                <a:schemeClr val="tx1">
                  <a:lumMod val="85000"/>
                  <a:lumOff val="15000"/>
                </a:schemeClr>
              </a:solidFill>
              <a:latin typeface="微软雅黑" panose="020B0503020204020204" charset="-122"/>
              <a:ea typeface="微软雅黑" panose="020B0503020204020204" charset="-122"/>
              <a:cs typeface="仿宋" panose="02010609060101010101" charset="-122"/>
              <a:sym typeface="+mn-ea"/>
            </a:endParaRPr>
          </a:p>
          <a:p>
            <a:pPr marL="0" lvl="1" defTabSz="1007745">
              <a:lnSpc>
                <a:spcPct val="150000"/>
              </a:lnSpc>
              <a:spcAft>
                <a:spcPts val="1200"/>
              </a:spcAft>
              <a:buClr>
                <a:srgbClr val="800000"/>
              </a:buClr>
              <a:defRPr/>
            </a:pPr>
            <a:r>
              <a:rPr lang="zh-CN" altLang="en-US" b="1" dirty="0">
                <a:solidFill>
                  <a:schemeClr val="tx1">
                    <a:lumMod val="85000"/>
                    <a:lumOff val="15000"/>
                  </a:schemeClr>
                </a:solidFill>
                <a:latin typeface="微软雅黑" panose="020B0503020204020204" charset="-122"/>
                <a:ea typeface="微软雅黑" panose="020B0503020204020204" charset="-122"/>
                <a:cs typeface="仿宋" panose="02010609060101010101" charset="-122"/>
                <a:sym typeface="+mn-ea"/>
              </a:rPr>
              <a:t>持续的</a:t>
            </a:r>
            <a:r>
              <a:rPr lang="zh-CN" altLang="en-US" b="1" dirty="0">
                <a:solidFill>
                  <a:srgbClr val="FF000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仿宋" panose="02010609060101010101" charset="-122"/>
                <a:sym typeface="+mn-ea"/>
              </a:rPr>
              <a:t>文献渠道保障</a:t>
            </a:r>
            <a:r>
              <a:rPr lang="zh-CN" altLang="zh-CN" b="1" dirty="0">
                <a:solidFill>
                  <a:schemeClr val="tx1">
                    <a:lumMod val="85000"/>
                    <a:lumOff val="15000"/>
                  </a:schemeClr>
                </a:solidFill>
                <a:latin typeface="微软雅黑" panose="020B0503020204020204" charset="-122"/>
                <a:ea typeface="微软雅黑" panose="020B0503020204020204" charset="-122"/>
                <a:cs typeface="仿宋" panose="02010609060101010101" charset="-122"/>
                <a:sym typeface="+mn-ea"/>
              </a:rPr>
              <a:t>才是促进</a:t>
            </a:r>
            <a:endParaRPr lang="zh-CN" altLang="zh-CN" b="1" dirty="0">
              <a:solidFill>
                <a:schemeClr val="tx1">
                  <a:lumMod val="85000"/>
                  <a:lumOff val="15000"/>
                </a:schemeClr>
              </a:solidFill>
              <a:latin typeface="微软雅黑" panose="020B0503020204020204" charset="-122"/>
              <a:ea typeface="微软雅黑" panose="020B0503020204020204" charset="-122"/>
              <a:cs typeface="仿宋" panose="02010609060101010101" charset="-122"/>
              <a:sym typeface="+mn-ea"/>
            </a:endParaRPr>
          </a:p>
          <a:p>
            <a:pPr marL="0" lvl="1" defTabSz="1007745">
              <a:lnSpc>
                <a:spcPct val="150000"/>
              </a:lnSpc>
              <a:spcAft>
                <a:spcPts val="1200"/>
              </a:spcAft>
              <a:buClr>
                <a:srgbClr val="800000"/>
              </a:buClr>
              <a:defRPr/>
            </a:pPr>
            <a:r>
              <a:rPr lang="zh-CN" altLang="zh-CN" b="1" dirty="0">
                <a:solidFill>
                  <a:schemeClr val="tx1">
                    <a:lumMod val="85000"/>
                    <a:lumOff val="15000"/>
                  </a:schemeClr>
                </a:solidFill>
                <a:latin typeface="微软雅黑" panose="020B0503020204020204" charset="-122"/>
                <a:ea typeface="微软雅黑" panose="020B0503020204020204" charset="-122"/>
                <a:cs typeface="仿宋" panose="02010609060101010101" charset="-122"/>
                <a:sym typeface="+mn-ea"/>
              </a:rPr>
              <a:t>行业良性发展的建设方向</a:t>
            </a:r>
            <a:r>
              <a:rPr lang="zh-CN" altLang="en-US" b="1" dirty="0">
                <a:solidFill>
                  <a:schemeClr val="tx1">
                    <a:lumMod val="85000"/>
                    <a:lumOff val="15000"/>
                  </a:schemeClr>
                </a:solidFill>
                <a:latin typeface="微软雅黑" panose="020B0503020204020204" charset="-122"/>
                <a:ea typeface="微软雅黑" panose="020B0503020204020204" charset="-122"/>
                <a:cs typeface="仿宋" panose="02010609060101010101" charset="-122"/>
                <a:sym typeface="+mn-ea"/>
              </a:rPr>
              <a:t>。</a:t>
            </a:r>
            <a:endParaRPr lang="zh-CN" altLang="en-US" b="1" dirty="0">
              <a:latin typeface="微软雅黑" panose="020B0503020204020204" charset="-122"/>
              <a:ea typeface="微软雅黑" panose="020B0503020204020204" charset="-122"/>
              <a:cs typeface="仿宋" panose="02010609060101010101" charset="-122"/>
            </a:endParaRPr>
          </a:p>
        </p:txBody>
      </p:sp>
      <p:sp>
        <p:nvSpPr>
          <p:cNvPr id="47" name="矩形 46"/>
          <p:cNvSpPr/>
          <p:nvPr/>
        </p:nvSpPr>
        <p:spPr>
          <a:xfrm>
            <a:off x="515221" y="4738210"/>
            <a:ext cx="3355340" cy="1337945"/>
          </a:xfrm>
          <a:prstGeom prst="rect">
            <a:avLst/>
          </a:prstGeom>
        </p:spPr>
        <p:txBody>
          <a:bodyPr wrap="square">
            <a:spAutoFit/>
          </a:bodyPr>
          <a:lstStyle/>
          <a:p>
            <a:pPr>
              <a:lnSpc>
                <a:spcPct val="150000"/>
              </a:lnSpc>
            </a:pPr>
            <a:r>
              <a:rPr lang="en-US" altLang="zh-CN"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a:t>
            </a:r>
            <a:r>
              <a:rPr lang="zh-CN" altLang="zh-CN"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中</a:t>
            </a:r>
            <a:r>
              <a:rPr lang="zh-CN" altLang="en-US"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外</a:t>
            </a:r>
            <a:r>
              <a:rPr lang="zh-CN" altLang="zh-CN"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文</a:t>
            </a:r>
            <a:r>
              <a:rPr lang="zh-CN" altLang="en-US"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核心学术</a:t>
            </a:r>
            <a:r>
              <a:rPr lang="zh-CN" altLang="zh-CN"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资源的</a:t>
            </a:r>
            <a:r>
              <a:rPr lang="zh-CN" altLang="zh-CN" b="1" dirty="0">
                <a:solidFill>
                  <a:srgbClr val="FF0000"/>
                </a:solidFill>
                <a:latin typeface="微软雅黑" panose="020B0503020204020204" charset="-122"/>
                <a:ea typeface="微软雅黑" panose="020B0503020204020204" charset="-122"/>
                <a:cs typeface="微软雅黑" panose="020B0503020204020204" charset="-122"/>
              </a:rPr>
              <a:t>无缝</a:t>
            </a:r>
            <a:endParaRPr lang="zh-CN" altLang="zh-CN" b="1" dirty="0">
              <a:solidFill>
                <a:srgbClr val="FF0000"/>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zh-CN" b="1" dirty="0">
                <a:solidFill>
                  <a:srgbClr val="FF0000"/>
                </a:solidFill>
                <a:latin typeface="微软雅黑" panose="020B0503020204020204" charset="-122"/>
                <a:ea typeface="微软雅黑" panose="020B0503020204020204" charset="-122"/>
                <a:cs typeface="微软雅黑" panose="020B0503020204020204" charset="-122"/>
              </a:rPr>
              <a:t>获取保障</a:t>
            </a:r>
            <a:r>
              <a:rPr lang="zh-CN" altLang="en-US"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（与</a:t>
            </a:r>
            <a:r>
              <a:rPr lang="en-US" altLang="zh-CN"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NSTL</a:t>
            </a:r>
            <a:r>
              <a:rPr lang="zh-CN" altLang="en-US"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、中国科</a:t>
            </a:r>
            <a:endParaRPr lang="zh-CN" altLang="en-US"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学技术信息研究所等合作）。</a:t>
            </a:r>
            <a:endParaRPr lang="zh-CN" altLang="en-US" b="1" dirty="0">
              <a:latin typeface="微软雅黑" panose="020B0503020204020204" charset="-122"/>
              <a:ea typeface="微软雅黑" panose="020B0503020204020204" charset="-122"/>
              <a:cs typeface="微软雅黑" panose="020B0503020204020204" charset="-122"/>
            </a:endParaRPr>
          </a:p>
        </p:txBody>
      </p:sp>
      <p:grpSp>
        <p:nvGrpSpPr>
          <p:cNvPr id="15" name="组合 14"/>
          <p:cNvGrpSpPr/>
          <p:nvPr/>
        </p:nvGrpSpPr>
        <p:grpSpPr>
          <a:xfrm>
            <a:off x="6705769" y="3059501"/>
            <a:ext cx="4247690" cy="3449359"/>
            <a:chOff x="6705769" y="3059501"/>
            <a:chExt cx="4247690" cy="3449359"/>
          </a:xfrm>
        </p:grpSpPr>
        <p:grpSp>
          <p:nvGrpSpPr>
            <p:cNvPr id="54" name="组合 53"/>
            <p:cNvGrpSpPr/>
            <p:nvPr/>
          </p:nvGrpSpPr>
          <p:grpSpPr>
            <a:xfrm>
              <a:off x="7007966" y="3059501"/>
              <a:ext cx="3945493" cy="3449359"/>
              <a:chOff x="7618" y="2877"/>
              <a:chExt cx="7364" cy="6438"/>
            </a:xfrm>
          </p:grpSpPr>
          <p:sp>
            <p:nvSpPr>
              <p:cNvPr id="16" name="Freeform 25"/>
              <p:cNvSpPr/>
              <p:nvPr>
                <p:custDataLst>
                  <p:tags r:id="rId5"/>
                </p:custDataLst>
              </p:nvPr>
            </p:nvSpPr>
            <p:spPr bwMode="auto">
              <a:xfrm>
                <a:off x="11499" y="2877"/>
                <a:ext cx="1457" cy="1875"/>
              </a:xfrm>
              <a:custGeom>
                <a:avLst/>
                <a:gdLst>
                  <a:gd name="T0" fmla="*/ 44 w 250"/>
                  <a:gd name="T1" fmla="*/ 81 h 323"/>
                  <a:gd name="T2" fmla="*/ 44 w 250"/>
                  <a:gd name="T3" fmla="*/ 242 h 323"/>
                  <a:gd name="T4" fmla="*/ 44 w 250"/>
                  <a:gd name="T5" fmla="*/ 242 h 323"/>
                  <a:gd name="T6" fmla="*/ 125 w 250"/>
                  <a:gd name="T7" fmla="*/ 323 h 323"/>
                  <a:gd name="T8" fmla="*/ 206 w 250"/>
                  <a:gd name="T9" fmla="*/ 242 h 323"/>
                  <a:gd name="T10" fmla="*/ 206 w 250"/>
                  <a:gd name="T11" fmla="*/ 242 h 323"/>
                  <a:gd name="T12" fmla="*/ 206 w 250"/>
                  <a:gd name="T13" fmla="*/ 81 h 323"/>
                  <a:gd name="T14" fmla="*/ 125 w 250"/>
                  <a:gd name="T15" fmla="*/ 0 h 323"/>
                  <a:gd name="T16" fmla="*/ 44 w 250"/>
                  <a:gd name="T17" fmla="*/ 81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323">
                    <a:moveTo>
                      <a:pt x="44" y="81"/>
                    </a:moveTo>
                    <a:cubicBezTo>
                      <a:pt x="0" y="125"/>
                      <a:pt x="0" y="197"/>
                      <a:pt x="44" y="242"/>
                    </a:cubicBezTo>
                    <a:cubicBezTo>
                      <a:pt x="44" y="242"/>
                      <a:pt x="44" y="242"/>
                      <a:pt x="44" y="242"/>
                    </a:cubicBezTo>
                    <a:cubicBezTo>
                      <a:pt x="125" y="323"/>
                      <a:pt x="125" y="323"/>
                      <a:pt x="125" y="323"/>
                    </a:cubicBezTo>
                    <a:cubicBezTo>
                      <a:pt x="206" y="242"/>
                      <a:pt x="206" y="242"/>
                      <a:pt x="206" y="242"/>
                    </a:cubicBezTo>
                    <a:cubicBezTo>
                      <a:pt x="206" y="242"/>
                      <a:pt x="206" y="242"/>
                      <a:pt x="206" y="242"/>
                    </a:cubicBezTo>
                    <a:cubicBezTo>
                      <a:pt x="250" y="197"/>
                      <a:pt x="250" y="125"/>
                      <a:pt x="206" y="81"/>
                    </a:cubicBezTo>
                    <a:cubicBezTo>
                      <a:pt x="125" y="0"/>
                      <a:pt x="125" y="0"/>
                      <a:pt x="125" y="0"/>
                    </a:cubicBezTo>
                    <a:lnTo>
                      <a:pt x="44" y="81"/>
                    </a:lnTo>
                    <a:close/>
                  </a:path>
                </a:pathLst>
              </a:custGeom>
              <a:solidFill>
                <a:srgbClr val="00B0F0"/>
              </a:solidFill>
              <a:ln>
                <a:noFill/>
              </a:ln>
              <a:effectLst>
                <a:outerShdw dist="35921" dir="2700000" algn="ctr" rotWithShape="0">
                  <a:srgbClr val="C7C4C4"/>
                </a:outerShdw>
              </a:effectLst>
            </p:spPr>
            <p:txBody>
              <a:bodyPr>
                <a:normAutofit/>
              </a:bodyPr>
              <a:lstStyle/>
              <a:p>
                <a:pPr>
                  <a:defRPr/>
                </a:pPr>
                <a:endParaRPr lang="zh-CN" altLang="en-US">
                  <a:latin typeface="微软雅黑" panose="020B0503020204020204" charset="-122"/>
                  <a:ea typeface="微软雅黑" panose="020B0503020204020204" charset="-122"/>
                  <a:cs typeface="仿宋" panose="02010609060101010101" charset="-122"/>
                </a:endParaRPr>
              </a:p>
            </p:txBody>
          </p:sp>
          <p:sp>
            <p:nvSpPr>
              <p:cNvPr id="24581" name="Freeform 26"/>
              <p:cNvSpPr/>
              <p:nvPr>
                <p:custDataLst>
                  <p:tags r:id="rId6"/>
                </p:custDataLst>
              </p:nvPr>
            </p:nvSpPr>
            <p:spPr bwMode="auto">
              <a:xfrm>
                <a:off x="10548" y="6073"/>
                <a:ext cx="1325" cy="1322"/>
              </a:xfrm>
              <a:custGeom>
                <a:avLst/>
                <a:gdLst>
                  <a:gd name="T0" fmla="*/ 2147483646 w 228"/>
                  <a:gd name="T1" fmla="*/ 0 h 228"/>
                  <a:gd name="T2" fmla="*/ 0 w 228"/>
                  <a:gd name="T3" fmla="*/ 2147483646 h 228"/>
                  <a:gd name="T4" fmla="*/ 0 w 228"/>
                  <a:gd name="T5" fmla="*/ 2147483646 h 228"/>
                  <a:gd name="T6" fmla="*/ 0 w 228"/>
                  <a:gd name="T7" fmla="*/ 2147483646 h 228"/>
                  <a:gd name="T8" fmla="*/ 2147483646 w 228"/>
                  <a:gd name="T9" fmla="*/ 2147483646 h 228"/>
                  <a:gd name="T10" fmla="*/ 2147483646 w 228"/>
                  <a:gd name="T11" fmla="*/ 2147483646 h 228"/>
                  <a:gd name="T12" fmla="*/ 2147483646 w 228"/>
                  <a:gd name="T13" fmla="*/ 2147483646 h 228"/>
                  <a:gd name="T14" fmla="*/ 2147483646 w 228"/>
                  <a:gd name="T15" fmla="*/ 0 h 228"/>
                  <a:gd name="T16" fmla="*/ 2147483646 w 228"/>
                  <a:gd name="T17" fmla="*/ 0 h 2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8" h="228">
                    <a:moveTo>
                      <a:pt x="114" y="0"/>
                    </a:moveTo>
                    <a:cubicBezTo>
                      <a:pt x="51" y="0"/>
                      <a:pt x="0" y="51"/>
                      <a:pt x="0" y="114"/>
                    </a:cubicBezTo>
                    <a:cubicBezTo>
                      <a:pt x="0" y="114"/>
                      <a:pt x="0" y="114"/>
                      <a:pt x="0" y="114"/>
                    </a:cubicBezTo>
                    <a:cubicBezTo>
                      <a:pt x="0" y="228"/>
                      <a:pt x="0" y="228"/>
                      <a:pt x="0" y="228"/>
                    </a:cubicBezTo>
                    <a:cubicBezTo>
                      <a:pt x="114" y="228"/>
                      <a:pt x="114" y="228"/>
                      <a:pt x="114" y="228"/>
                    </a:cubicBezTo>
                    <a:cubicBezTo>
                      <a:pt x="114" y="228"/>
                      <a:pt x="114" y="228"/>
                      <a:pt x="114" y="228"/>
                    </a:cubicBezTo>
                    <a:cubicBezTo>
                      <a:pt x="177" y="228"/>
                      <a:pt x="228" y="177"/>
                      <a:pt x="228" y="114"/>
                    </a:cubicBezTo>
                    <a:cubicBezTo>
                      <a:pt x="228" y="0"/>
                      <a:pt x="228" y="0"/>
                      <a:pt x="228" y="0"/>
                    </a:cubicBezTo>
                    <a:lnTo>
                      <a:pt x="114" y="0"/>
                    </a:lnTo>
                    <a:close/>
                  </a:path>
                </a:pathLst>
              </a:custGeom>
              <a:solidFill>
                <a:srgbClr val="FFB14A"/>
              </a:solidFill>
              <a:ln>
                <a:noFill/>
              </a:ln>
              <a:effectLst>
                <a:outerShdw dist="35921" dir="2700000" algn="ctr" rotWithShape="0">
                  <a:srgbClr val="C7C4C4"/>
                </a:outerShdw>
              </a:effectLst>
              <a:extLst>
                <a:ext uri="{91240B29-F687-4F45-9708-019B960494DF}">
                  <a14:hiddenLine xmlns:a14="http://schemas.microsoft.com/office/drawing/2010/main" w="9525">
                    <a:solidFill>
                      <a:srgbClr val="000000"/>
                    </a:solidFill>
                    <a:round/>
                  </a14:hiddenLine>
                </a:ext>
              </a:extLst>
            </p:spPr>
            <p:txBody>
              <a:bodyPr>
                <a:normAutofit/>
              </a:bodyPr>
              <a:lstStyle/>
              <a:p>
                <a:endParaRPr lang="zh-CN" altLang="en-US">
                  <a:latin typeface="微软雅黑" panose="020B0503020204020204" charset="-122"/>
                  <a:ea typeface="微软雅黑" panose="020B0503020204020204" charset="-122"/>
                  <a:cs typeface="仿宋" panose="02010609060101010101" charset="-122"/>
                </a:endParaRPr>
              </a:p>
            </p:txBody>
          </p:sp>
          <p:sp>
            <p:nvSpPr>
              <p:cNvPr id="24582" name="Freeform 27"/>
              <p:cNvSpPr/>
              <p:nvPr>
                <p:custDataLst>
                  <p:tags r:id="rId7"/>
                </p:custDataLst>
              </p:nvPr>
            </p:nvSpPr>
            <p:spPr bwMode="auto">
              <a:xfrm>
                <a:off x="9811" y="7993"/>
                <a:ext cx="1328" cy="1322"/>
              </a:xfrm>
              <a:custGeom>
                <a:avLst/>
                <a:gdLst>
                  <a:gd name="T0" fmla="*/ 2147483646 w 228"/>
                  <a:gd name="T1" fmla="*/ 2147483646 h 228"/>
                  <a:gd name="T2" fmla="*/ 2147483646 w 228"/>
                  <a:gd name="T3" fmla="*/ 0 h 228"/>
                  <a:gd name="T4" fmla="*/ 2147483646 w 228"/>
                  <a:gd name="T5" fmla="*/ 0 h 228"/>
                  <a:gd name="T6" fmla="*/ 0 w 228"/>
                  <a:gd name="T7" fmla="*/ 0 h 228"/>
                  <a:gd name="T8" fmla="*/ 0 w 228"/>
                  <a:gd name="T9" fmla="*/ 2147483646 h 228"/>
                  <a:gd name="T10" fmla="*/ 0 w 228"/>
                  <a:gd name="T11" fmla="*/ 2147483646 h 228"/>
                  <a:gd name="T12" fmla="*/ 2147483646 w 228"/>
                  <a:gd name="T13" fmla="*/ 2147483646 h 228"/>
                  <a:gd name="T14" fmla="*/ 2147483646 w 228"/>
                  <a:gd name="T15" fmla="*/ 2147483646 h 228"/>
                  <a:gd name="T16" fmla="*/ 2147483646 w 228"/>
                  <a:gd name="T17" fmla="*/ 2147483646 h 2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8" h="228">
                    <a:moveTo>
                      <a:pt x="228" y="114"/>
                    </a:moveTo>
                    <a:cubicBezTo>
                      <a:pt x="228" y="51"/>
                      <a:pt x="177" y="0"/>
                      <a:pt x="114" y="0"/>
                    </a:cubicBezTo>
                    <a:cubicBezTo>
                      <a:pt x="114" y="0"/>
                      <a:pt x="114" y="0"/>
                      <a:pt x="114" y="0"/>
                    </a:cubicBezTo>
                    <a:cubicBezTo>
                      <a:pt x="0" y="0"/>
                      <a:pt x="0" y="0"/>
                      <a:pt x="0" y="0"/>
                    </a:cubicBezTo>
                    <a:cubicBezTo>
                      <a:pt x="0" y="114"/>
                      <a:pt x="0" y="114"/>
                      <a:pt x="0" y="114"/>
                    </a:cubicBezTo>
                    <a:cubicBezTo>
                      <a:pt x="0" y="114"/>
                      <a:pt x="0" y="114"/>
                      <a:pt x="0" y="114"/>
                    </a:cubicBezTo>
                    <a:cubicBezTo>
                      <a:pt x="0" y="177"/>
                      <a:pt x="51" y="228"/>
                      <a:pt x="114" y="228"/>
                    </a:cubicBezTo>
                    <a:cubicBezTo>
                      <a:pt x="228" y="228"/>
                      <a:pt x="228" y="228"/>
                      <a:pt x="228" y="228"/>
                    </a:cubicBezTo>
                    <a:lnTo>
                      <a:pt x="228" y="114"/>
                    </a:lnTo>
                    <a:close/>
                  </a:path>
                </a:pathLst>
              </a:custGeom>
              <a:solidFill>
                <a:srgbClr val="FFB14A"/>
              </a:solidFill>
              <a:ln>
                <a:noFill/>
              </a:ln>
              <a:effectLst>
                <a:outerShdw dist="35921" dir="2700000" algn="ctr" rotWithShape="0">
                  <a:srgbClr val="C7C4C4"/>
                </a:outerShdw>
              </a:effectLst>
              <a:extLst>
                <a:ext uri="{91240B29-F687-4F45-9708-019B960494DF}">
                  <a14:hiddenLine xmlns:a14="http://schemas.microsoft.com/office/drawing/2010/main" w="9525">
                    <a:solidFill>
                      <a:srgbClr val="000000"/>
                    </a:solidFill>
                    <a:round/>
                  </a14:hiddenLine>
                </a:ext>
              </a:extLst>
            </p:spPr>
            <p:txBody>
              <a:bodyPr>
                <a:normAutofit/>
              </a:bodyPr>
              <a:lstStyle/>
              <a:p>
                <a:endParaRPr lang="zh-CN" altLang="en-US">
                  <a:latin typeface="微软雅黑" panose="020B0503020204020204" charset="-122"/>
                  <a:ea typeface="微软雅黑" panose="020B0503020204020204" charset="-122"/>
                  <a:cs typeface="仿宋" panose="02010609060101010101" charset="-122"/>
                </a:endParaRPr>
              </a:p>
            </p:txBody>
          </p:sp>
          <p:sp>
            <p:nvSpPr>
              <p:cNvPr id="19" name="Freeform 28"/>
              <p:cNvSpPr/>
              <p:nvPr>
                <p:custDataLst>
                  <p:tags r:id="rId8"/>
                </p:custDataLst>
              </p:nvPr>
            </p:nvSpPr>
            <p:spPr bwMode="auto">
              <a:xfrm>
                <a:off x="9223" y="4641"/>
                <a:ext cx="1325" cy="1325"/>
              </a:xfrm>
              <a:custGeom>
                <a:avLst/>
                <a:gdLst>
                  <a:gd name="T0" fmla="*/ 228 w 228"/>
                  <a:gd name="T1" fmla="*/ 114 h 228"/>
                  <a:gd name="T2" fmla="*/ 114 w 228"/>
                  <a:gd name="T3" fmla="*/ 0 h 228"/>
                  <a:gd name="T4" fmla="*/ 114 w 228"/>
                  <a:gd name="T5" fmla="*/ 0 h 228"/>
                  <a:gd name="T6" fmla="*/ 0 w 228"/>
                  <a:gd name="T7" fmla="*/ 0 h 228"/>
                  <a:gd name="T8" fmla="*/ 0 w 228"/>
                  <a:gd name="T9" fmla="*/ 114 h 228"/>
                  <a:gd name="T10" fmla="*/ 0 w 228"/>
                  <a:gd name="T11" fmla="*/ 114 h 228"/>
                  <a:gd name="T12" fmla="*/ 114 w 228"/>
                  <a:gd name="T13" fmla="*/ 228 h 228"/>
                  <a:gd name="T14" fmla="*/ 228 w 228"/>
                  <a:gd name="T15" fmla="*/ 228 h 228"/>
                  <a:gd name="T16" fmla="*/ 228 w 228"/>
                  <a:gd name="T17" fmla="*/ 11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228">
                    <a:moveTo>
                      <a:pt x="228" y="114"/>
                    </a:moveTo>
                    <a:cubicBezTo>
                      <a:pt x="228" y="51"/>
                      <a:pt x="177" y="0"/>
                      <a:pt x="114" y="0"/>
                    </a:cubicBezTo>
                    <a:cubicBezTo>
                      <a:pt x="114" y="0"/>
                      <a:pt x="114" y="0"/>
                      <a:pt x="114" y="0"/>
                    </a:cubicBezTo>
                    <a:cubicBezTo>
                      <a:pt x="0" y="0"/>
                      <a:pt x="0" y="0"/>
                      <a:pt x="0" y="0"/>
                    </a:cubicBezTo>
                    <a:cubicBezTo>
                      <a:pt x="0" y="114"/>
                      <a:pt x="0" y="114"/>
                      <a:pt x="0" y="114"/>
                    </a:cubicBezTo>
                    <a:cubicBezTo>
                      <a:pt x="0" y="114"/>
                      <a:pt x="0" y="114"/>
                      <a:pt x="0" y="114"/>
                    </a:cubicBezTo>
                    <a:cubicBezTo>
                      <a:pt x="0" y="177"/>
                      <a:pt x="51" y="228"/>
                      <a:pt x="114" y="228"/>
                    </a:cubicBezTo>
                    <a:cubicBezTo>
                      <a:pt x="228" y="228"/>
                      <a:pt x="228" y="228"/>
                      <a:pt x="228" y="228"/>
                    </a:cubicBezTo>
                    <a:lnTo>
                      <a:pt x="228" y="114"/>
                    </a:lnTo>
                    <a:close/>
                  </a:path>
                </a:pathLst>
              </a:custGeom>
              <a:solidFill>
                <a:srgbClr val="B59BC5"/>
              </a:solidFill>
              <a:ln>
                <a:noFill/>
              </a:ln>
              <a:effectLst>
                <a:outerShdw dist="35921" dir="2700000" algn="ctr" rotWithShape="0">
                  <a:srgbClr val="C7C4C4"/>
                </a:outerShdw>
              </a:effectLst>
            </p:spPr>
            <p:txBody>
              <a:bodyPr>
                <a:normAutofit/>
              </a:bodyPr>
              <a:lstStyle/>
              <a:p>
                <a:pPr>
                  <a:defRPr/>
                </a:pPr>
                <a:endParaRPr lang="zh-CN" altLang="en-US">
                  <a:latin typeface="微软雅黑" panose="020B0503020204020204" charset="-122"/>
                  <a:ea typeface="微软雅黑" panose="020B0503020204020204" charset="-122"/>
                  <a:cs typeface="仿宋" panose="02010609060101010101" charset="-122"/>
                </a:endParaRPr>
              </a:p>
            </p:txBody>
          </p:sp>
          <p:sp>
            <p:nvSpPr>
              <p:cNvPr id="20" name="Freeform 29"/>
              <p:cNvSpPr/>
              <p:nvPr>
                <p:custDataLst>
                  <p:tags r:id="rId9"/>
                </p:custDataLst>
              </p:nvPr>
            </p:nvSpPr>
            <p:spPr bwMode="auto">
              <a:xfrm>
                <a:off x="7618" y="5878"/>
                <a:ext cx="1882" cy="1455"/>
              </a:xfrm>
              <a:custGeom>
                <a:avLst/>
                <a:gdLst>
                  <a:gd name="T0" fmla="*/ 242 w 323"/>
                  <a:gd name="T1" fmla="*/ 45 h 250"/>
                  <a:gd name="T2" fmla="*/ 81 w 323"/>
                  <a:gd name="T3" fmla="*/ 45 h 250"/>
                  <a:gd name="T4" fmla="*/ 81 w 323"/>
                  <a:gd name="T5" fmla="*/ 45 h 250"/>
                  <a:gd name="T6" fmla="*/ 0 w 323"/>
                  <a:gd name="T7" fmla="*/ 125 h 250"/>
                  <a:gd name="T8" fmla="*/ 81 w 323"/>
                  <a:gd name="T9" fmla="*/ 206 h 250"/>
                  <a:gd name="T10" fmla="*/ 81 w 323"/>
                  <a:gd name="T11" fmla="*/ 206 h 250"/>
                  <a:gd name="T12" fmla="*/ 242 w 323"/>
                  <a:gd name="T13" fmla="*/ 206 h 250"/>
                  <a:gd name="T14" fmla="*/ 323 w 323"/>
                  <a:gd name="T15" fmla="*/ 125 h 250"/>
                  <a:gd name="T16" fmla="*/ 242 w 323"/>
                  <a:gd name="T17" fmla="*/ 4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 h="250">
                    <a:moveTo>
                      <a:pt x="242" y="45"/>
                    </a:moveTo>
                    <a:cubicBezTo>
                      <a:pt x="197" y="0"/>
                      <a:pt x="125" y="0"/>
                      <a:pt x="81" y="45"/>
                    </a:cubicBezTo>
                    <a:cubicBezTo>
                      <a:pt x="81" y="45"/>
                      <a:pt x="81" y="45"/>
                      <a:pt x="81" y="45"/>
                    </a:cubicBezTo>
                    <a:cubicBezTo>
                      <a:pt x="0" y="125"/>
                      <a:pt x="0" y="125"/>
                      <a:pt x="0" y="125"/>
                    </a:cubicBezTo>
                    <a:cubicBezTo>
                      <a:pt x="81" y="206"/>
                      <a:pt x="81" y="206"/>
                      <a:pt x="81" y="206"/>
                    </a:cubicBezTo>
                    <a:cubicBezTo>
                      <a:pt x="81" y="206"/>
                      <a:pt x="81" y="206"/>
                      <a:pt x="81" y="206"/>
                    </a:cubicBezTo>
                    <a:cubicBezTo>
                      <a:pt x="125" y="250"/>
                      <a:pt x="197" y="250"/>
                      <a:pt x="242" y="206"/>
                    </a:cubicBezTo>
                    <a:cubicBezTo>
                      <a:pt x="323" y="125"/>
                      <a:pt x="323" y="125"/>
                      <a:pt x="323" y="125"/>
                    </a:cubicBezTo>
                    <a:lnTo>
                      <a:pt x="242" y="45"/>
                    </a:lnTo>
                    <a:close/>
                  </a:path>
                </a:pathLst>
              </a:custGeom>
              <a:solidFill>
                <a:srgbClr val="F77872"/>
              </a:solidFill>
              <a:ln>
                <a:noFill/>
              </a:ln>
              <a:effectLst>
                <a:outerShdw dist="35921" dir="2700000" algn="ctr" rotWithShape="0">
                  <a:srgbClr val="C7C4C4"/>
                </a:outerShdw>
              </a:effectLst>
            </p:spPr>
            <p:txBody>
              <a:bodyPr>
                <a:normAutofit/>
              </a:bodyPr>
              <a:lstStyle/>
              <a:p>
                <a:pPr>
                  <a:defRPr/>
                </a:pPr>
                <a:endParaRPr lang="zh-CN" altLang="en-US">
                  <a:latin typeface="微软雅黑" panose="020B0503020204020204" charset="-122"/>
                  <a:ea typeface="微软雅黑" panose="020B0503020204020204" charset="-122"/>
                  <a:cs typeface="仿宋" panose="02010609060101010101" charset="-122"/>
                </a:endParaRPr>
              </a:p>
            </p:txBody>
          </p:sp>
          <p:sp>
            <p:nvSpPr>
              <p:cNvPr id="21" name="Freeform 30"/>
              <p:cNvSpPr/>
              <p:nvPr>
                <p:custDataLst>
                  <p:tags r:id="rId10"/>
                </p:custDataLst>
              </p:nvPr>
            </p:nvSpPr>
            <p:spPr bwMode="auto">
              <a:xfrm>
                <a:off x="12943" y="5878"/>
                <a:ext cx="1882" cy="1455"/>
              </a:xfrm>
              <a:custGeom>
                <a:avLst/>
                <a:gdLst>
                  <a:gd name="T0" fmla="*/ 242 w 323"/>
                  <a:gd name="T1" fmla="*/ 45 h 250"/>
                  <a:gd name="T2" fmla="*/ 81 w 323"/>
                  <a:gd name="T3" fmla="*/ 45 h 250"/>
                  <a:gd name="T4" fmla="*/ 81 w 323"/>
                  <a:gd name="T5" fmla="*/ 45 h 250"/>
                  <a:gd name="T6" fmla="*/ 0 w 323"/>
                  <a:gd name="T7" fmla="*/ 125 h 250"/>
                  <a:gd name="T8" fmla="*/ 81 w 323"/>
                  <a:gd name="T9" fmla="*/ 206 h 250"/>
                  <a:gd name="T10" fmla="*/ 81 w 323"/>
                  <a:gd name="T11" fmla="*/ 206 h 250"/>
                  <a:gd name="T12" fmla="*/ 242 w 323"/>
                  <a:gd name="T13" fmla="*/ 206 h 250"/>
                  <a:gd name="T14" fmla="*/ 323 w 323"/>
                  <a:gd name="T15" fmla="*/ 125 h 250"/>
                  <a:gd name="T16" fmla="*/ 242 w 323"/>
                  <a:gd name="T17" fmla="*/ 4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 h="250">
                    <a:moveTo>
                      <a:pt x="242" y="45"/>
                    </a:moveTo>
                    <a:cubicBezTo>
                      <a:pt x="198" y="0"/>
                      <a:pt x="126" y="0"/>
                      <a:pt x="81" y="45"/>
                    </a:cubicBezTo>
                    <a:cubicBezTo>
                      <a:pt x="81" y="45"/>
                      <a:pt x="81" y="45"/>
                      <a:pt x="81" y="45"/>
                    </a:cubicBezTo>
                    <a:cubicBezTo>
                      <a:pt x="0" y="125"/>
                      <a:pt x="0" y="125"/>
                      <a:pt x="0" y="125"/>
                    </a:cubicBezTo>
                    <a:cubicBezTo>
                      <a:pt x="81" y="206"/>
                      <a:pt x="81" y="206"/>
                      <a:pt x="81" y="206"/>
                    </a:cubicBezTo>
                    <a:cubicBezTo>
                      <a:pt x="81" y="206"/>
                      <a:pt x="81" y="206"/>
                      <a:pt x="81" y="206"/>
                    </a:cubicBezTo>
                    <a:cubicBezTo>
                      <a:pt x="126" y="250"/>
                      <a:pt x="198" y="250"/>
                      <a:pt x="242" y="206"/>
                    </a:cubicBezTo>
                    <a:cubicBezTo>
                      <a:pt x="323" y="125"/>
                      <a:pt x="323" y="125"/>
                      <a:pt x="323" y="125"/>
                    </a:cubicBezTo>
                    <a:lnTo>
                      <a:pt x="242" y="45"/>
                    </a:lnTo>
                    <a:close/>
                  </a:path>
                </a:pathLst>
              </a:custGeom>
              <a:solidFill>
                <a:srgbClr val="F77872"/>
              </a:solidFill>
              <a:ln>
                <a:noFill/>
              </a:ln>
              <a:effectLst>
                <a:outerShdw dist="35921" dir="2700000" algn="ctr" rotWithShape="0">
                  <a:srgbClr val="C7C4C4"/>
                </a:outerShdw>
              </a:effectLst>
            </p:spPr>
            <p:txBody>
              <a:bodyPr>
                <a:normAutofit/>
              </a:bodyPr>
              <a:lstStyle/>
              <a:p>
                <a:pPr>
                  <a:defRPr/>
                </a:pPr>
                <a:endParaRPr lang="zh-CN" altLang="en-US">
                  <a:latin typeface="微软雅黑" panose="020B0503020204020204" charset="-122"/>
                  <a:ea typeface="微软雅黑" panose="020B0503020204020204" charset="-122"/>
                  <a:cs typeface="仿宋" panose="02010609060101010101" charset="-122"/>
                </a:endParaRPr>
              </a:p>
            </p:txBody>
          </p:sp>
          <p:sp>
            <p:nvSpPr>
              <p:cNvPr id="22" name="Freeform 31"/>
              <p:cNvSpPr/>
              <p:nvPr>
                <p:custDataLst>
                  <p:tags r:id="rId11"/>
                </p:custDataLst>
              </p:nvPr>
            </p:nvSpPr>
            <p:spPr bwMode="auto">
              <a:xfrm>
                <a:off x="13379" y="4130"/>
                <a:ext cx="1328" cy="1325"/>
              </a:xfrm>
              <a:custGeom>
                <a:avLst/>
                <a:gdLst>
                  <a:gd name="T0" fmla="*/ 114 w 228"/>
                  <a:gd name="T1" fmla="*/ 228 h 228"/>
                  <a:gd name="T2" fmla="*/ 228 w 228"/>
                  <a:gd name="T3" fmla="*/ 114 h 228"/>
                  <a:gd name="T4" fmla="*/ 228 w 228"/>
                  <a:gd name="T5" fmla="*/ 114 h 228"/>
                  <a:gd name="T6" fmla="*/ 228 w 228"/>
                  <a:gd name="T7" fmla="*/ 0 h 228"/>
                  <a:gd name="T8" fmla="*/ 114 w 228"/>
                  <a:gd name="T9" fmla="*/ 0 h 228"/>
                  <a:gd name="T10" fmla="*/ 114 w 228"/>
                  <a:gd name="T11" fmla="*/ 0 h 228"/>
                  <a:gd name="T12" fmla="*/ 0 w 228"/>
                  <a:gd name="T13" fmla="*/ 114 h 228"/>
                  <a:gd name="T14" fmla="*/ 0 w 228"/>
                  <a:gd name="T15" fmla="*/ 228 h 228"/>
                  <a:gd name="T16" fmla="*/ 114 w 228"/>
                  <a:gd name="T17"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228">
                    <a:moveTo>
                      <a:pt x="114" y="228"/>
                    </a:moveTo>
                    <a:cubicBezTo>
                      <a:pt x="177" y="228"/>
                      <a:pt x="228" y="177"/>
                      <a:pt x="228" y="114"/>
                    </a:cubicBezTo>
                    <a:cubicBezTo>
                      <a:pt x="228" y="114"/>
                      <a:pt x="228" y="114"/>
                      <a:pt x="228" y="114"/>
                    </a:cubicBezTo>
                    <a:cubicBezTo>
                      <a:pt x="228" y="0"/>
                      <a:pt x="228" y="0"/>
                      <a:pt x="228" y="0"/>
                    </a:cubicBezTo>
                    <a:cubicBezTo>
                      <a:pt x="114" y="0"/>
                      <a:pt x="114" y="0"/>
                      <a:pt x="114" y="0"/>
                    </a:cubicBezTo>
                    <a:cubicBezTo>
                      <a:pt x="114" y="0"/>
                      <a:pt x="114" y="0"/>
                      <a:pt x="114" y="0"/>
                    </a:cubicBezTo>
                    <a:cubicBezTo>
                      <a:pt x="51" y="0"/>
                      <a:pt x="0" y="51"/>
                      <a:pt x="0" y="114"/>
                    </a:cubicBezTo>
                    <a:cubicBezTo>
                      <a:pt x="0" y="228"/>
                      <a:pt x="0" y="228"/>
                      <a:pt x="0" y="228"/>
                    </a:cubicBezTo>
                    <a:lnTo>
                      <a:pt x="114" y="228"/>
                    </a:lnTo>
                    <a:close/>
                  </a:path>
                </a:pathLst>
              </a:custGeom>
              <a:solidFill>
                <a:srgbClr val="B59BC5"/>
              </a:solidFill>
              <a:ln>
                <a:noFill/>
              </a:ln>
              <a:effectLst>
                <a:outerShdw dist="35921" dir="2700000" algn="ctr" rotWithShape="0">
                  <a:srgbClr val="C7C4C4"/>
                </a:outerShdw>
              </a:effectLst>
            </p:spPr>
            <p:txBody>
              <a:bodyPr>
                <a:normAutofit/>
              </a:bodyPr>
              <a:lstStyle/>
              <a:p>
                <a:pPr>
                  <a:defRPr/>
                </a:pPr>
                <a:endParaRPr lang="zh-CN" altLang="en-US">
                  <a:latin typeface="微软雅黑" panose="020B0503020204020204" charset="-122"/>
                  <a:ea typeface="微软雅黑" panose="020B0503020204020204" charset="-122"/>
                  <a:cs typeface="仿宋" panose="02010609060101010101" charset="-122"/>
                </a:endParaRPr>
              </a:p>
            </p:txBody>
          </p:sp>
          <p:sp>
            <p:nvSpPr>
              <p:cNvPr id="11" name="文本框 10"/>
              <p:cNvSpPr txBox="1"/>
              <p:nvPr>
                <p:custDataLst>
                  <p:tags r:id="rId12"/>
                </p:custDataLst>
              </p:nvPr>
            </p:nvSpPr>
            <p:spPr>
              <a:xfrm>
                <a:off x="9811" y="6422"/>
                <a:ext cx="3191"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defPPr>
                  <a:defRPr lang="zh-CN"/>
                </a:defPPr>
                <a:lvl1pPr algn="ctr" defTabSz="914400" eaLnBrk="1" hangingPunct="1">
                  <a:lnSpc>
                    <a:spcPct val="90000"/>
                  </a:lnSpc>
                  <a:spcBef>
                    <a:spcPts val="1800"/>
                  </a:spcBef>
                  <a:buClr>
                    <a:srgbClr val="4D4D4D"/>
                  </a:buClr>
                  <a:buSzPct val="80000"/>
                  <a:buFont typeface="Wingdings 2" panose="05020102010507070707" pitchFamily="18" charset="2"/>
                  <a:buNone/>
                  <a:defRPr sz="1800">
                    <a:latin typeface="Arial" panose="020B0604020202020204" pitchFamily="34" charset="0"/>
                    <a:ea typeface="黑体" panose="02010609060101010101" charset="-122"/>
                  </a:defRPr>
                </a:lvl1pPr>
                <a:lvl2pPr marL="357505" indent="-357505">
                  <a:lnSpc>
                    <a:spcPct val="130000"/>
                  </a:lnSpc>
                  <a:buClr>
                    <a:srgbClr val="4D4D4D"/>
                  </a:buClr>
                  <a:buFont typeface="Wingdings 2" panose="05020102010507070707" pitchFamily="18" charset="2"/>
                  <a:buChar char="ê"/>
                  <a:defRPr sz="1600">
                    <a:latin typeface="Arial" panose="020B0604020202020204" pitchFamily="34" charset="0"/>
                    <a:ea typeface="黑体" panose="02010609060101010101" charset="-122"/>
                  </a:defRPr>
                </a:lvl2pPr>
                <a:lvl3pPr marL="1143000" indent="-228600">
                  <a:lnSpc>
                    <a:spcPct val="90000"/>
                  </a:lnSpc>
                  <a:spcBef>
                    <a:spcPts val="500"/>
                  </a:spcBef>
                  <a:buFont typeface="Arial" panose="020B0604020202020204" pitchFamily="34" charset="0"/>
                  <a:buChar char="•"/>
                  <a:defRPr sz="2000">
                    <a:solidFill>
                      <a:srgbClr val="262626"/>
                    </a:solidFill>
                    <a:latin typeface="Arial" panose="020B0604020202020204" pitchFamily="34" charset="0"/>
                    <a:ea typeface="黑体" panose="02010609060101010101" charset="-122"/>
                  </a:defRPr>
                </a:lvl3pPr>
                <a:lvl4pPr marL="1600200" indent="-228600">
                  <a:lnSpc>
                    <a:spcPct val="90000"/>
                  </a:lnSpc>
                  <a:spcBef>
                    <a:spcPts val="500"/>
                  </a:spcBef>
                  <a:buFont typeface="Arial" panose="020B0604020202020204" pitchFamily="34" charset="0"/>
                  <a:buChar char="•"/>
                  <a:defRPr>
                    <a:solidFill>
                      <a:srgbClr val="262626"/>
                    </a:solidFill>
                    <a:latin typeface="Arial" panose="020B0604020202020204" pitchFamily="34" charset="0"/>
                    <a:ea typeface="黑体" panose="02010609060101010101" charset="-122"/>
                  </a:defRPr>
                </a:lvl4pPr>
                <a:lvl5pPr marL="2057400" indent="-228600">
                  <a:lnSpc>
                    <a:spcPct val="90000"/>
                  </a:lnSpc>
                  <a:spcBef>
                    <a:spcPts val="500"/>
                  </a:spcBef>
                  <a:buFont typeface="Arial" panose="020B0604020202020204" pitchFamily="34" charset="0"/>
                  <a:buChar char="•"/>
                  <a:defRPr>
                    <a:solidFill>
                      <a:srgbClr val="262626"/>
                    </a:solidFill>
                    <a:latin typeface="Arial" panose="020B0604020202020204" pitchFamily="34" charset="0"/>
                    <a:ea typeface="黑体" panose="0201060906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262626"/>
                    </a:solidFill>
                    <a:latin typeface="Arial" panose="020B0604020202020204" pitchFamily="34" charset="0"/>
                    <a:ea typeface="黑体" panose="0201060906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262626"/>
                    </a:solidFill>
                    <a:latin typeface="Arial" panose="020B0604020202020204" pitchFamily="34" charset="0"/>
                    <a:ea typeface="黑体" panose="0201060906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262626"/>
                    </a:solidFill>
                    <a:latin typeface="Arial" panose="020B0604020202020204" pitchFamily="34" charset="0"/>
                    <a:ea typeface="黑体" panose="0201060906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262626"/>
                    </a:solidFill>
                    <a:latin typeface="Arial" panose="020B0604020202020204" pitchFamily="34" charset="0"/>
                    <a:ea typeface="黑体" panose="02010609060101010101" charset="-122"/>
                  </a:defRPr>
                </a:lvl9pPr>
              </a:lstStyle>
              <a:p>
                <a:r>
                  <a:rPr lang="en-US" altLang="zh-CN"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DOI</a:t>
                </a:r>
                <a:r>
                  <a:rPr lang="zh-CN" altLang="en-US"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解析</a:t>
                </a:r>
                <a:endParaRPr lang="zh-CN" altLang="en-US" b="1" dirty="0">
                  <a:latin typeface="微软雅黑" panose="020B0503020204020204" charset="-122"/>
                  <a:ea typeface="微软雅黑" panose="020B0503020204020204" charset="-122"/>
                  <a:cs typeface="微软雅黑" panose="020B0503020204020204" charset="-122"/>
                </a:endParaRPr>
              </a:p>
              <a:p>
                <a:endParaRPr lang="zh-CN" altLang="en-US" b="1" dirty="0">
                  <a:solidFill>
                    <a:srgbClr val="4D4D4D"/>
                  </a:solidFill>
                  <a:latin typeface="微软雅黑" panose="020B0503020204020204" charset="-122"/>
                  <a:ea typeface="微软雅黑" panose="020B0503020204020204" charset="-122"/>
                  <a:cs typeface="微软雅黑" panose="020B0503020204020204" charset="-122"/>
                </a:endParaRPr>
              </a:p>
            </p:txBody>
          </p:sp>
          <p:sp>
            <p:nvSpPr>
              <p:cNvPr id="31" name="矩形 30"/>
              <p:cNvSpPr/>
              <p:nvPr/>
            </p:nvSpPr>
            <p:spPr>
              <a:xfrm>
                <a:off x="8223" y="4958"/>
                <a:ext cx="2713" cy="580"/>
              </a:xfrm>
              <a:prstGeom prst="rect">
                <a:avLst/>
              </a:prstGeom>
            </p:spPr>
            <p:txBody>
              <a:bodyPr wrap="none">
                <a:spAutoFit/>
              </a:bodyPr>
              <a:lstStyle/>
              <a:p>
                <a:r>
                  <a:rPr lang="en-US" altLang="zh-CN" b="1" dirty="0" err="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OpenURL</a:t>
                </a:r>
                <a:r>
                  <a:rPr lang="zh-CN" altLang="en-US"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解析</a:t>
                </a:r>
                <a:endParaRPr lang="zh-CN" altLang="en-US" b="1" dirty="0">
                  <a:latin typeface="微软雅黑" panose="020B0503020204020204" charset="-122"/>
                  <a:ea typeface="微软雅黑" panose="020B0503020204020204" charset="-122"/>
                  <a:cs typeface="微软雅黑" panose="020B0503020204020204" charset="-122"/>
                </a:endParaRPr>
              </a:p>
            </p:txBody>
          </p:sp>
          <p:sp>
            <p:nvSpPr>
              <p:cNvPr id="32" name="矩形 31"/>
              <p:cNvSpPr/>
              <p:nvPr/>
            </p:nvSpPr>
            <p:spPr>
              <a:xfrm>
                <a:off x="11290" y="3467"/>
                <a:ext cx="1728" cy="580"/>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charset="-122"/>
                    <a:ea typeface="微软雅黑" panose="020B0503020204020204" charset="-122"/>
                    <a:cs typeface="仿宋" panose="02010609060101010101" charset="-122"/>
                  </a:rPr>
                  <a:t>原文传递</a:t>
                </a:r>
                <a:endParaRPr lang="zh-CN" altLang="en-US" b="1" dirty="0">
                  <a:solidFill>
                    <a:schemeClr val="tx1">
                      <a:lumMod val="85000"/>
                      <a:lumOff val="15000"/>
                    </a:schemeClr>
                  </a:solidFill>
                  <a:latin typeface="微软雅黑" panose="020B0503020204020204" charset="-122"/>
                  <a:ea typeface="微软雅黑" panose="020B0503020204020204" charset="-122"/>
                  <a:cs typeface="仿宋" panose="02010609060101010101" charset="-122"/>
                </a:endParaRPr>
              </a:p>
            </p:txBody>
          </p:sp>
          <p:sp>
            <p:nvSpPr>
              <p:cNvPr id="33" name="矩形 32"/>
              <p:cNvSpPr/>
              <p:nvPr/>
            </p:nvSpPr>
            <p:spPr>
              <a:xfrm>
                <a:off x="12391" y="4390"/>
                <a:ext cx="2591" cy="580"/>
              </a:xfrm>
              <a:prstGeom prst="rect">
                <a:avLst/>
              </a:prstGeom>
            </p:spPr>
            <p:txBody>
              <a:bodyPr wrap="none">
                <a:spAutoFit/>
              </a:bodyPr>
              <a:lstStyle/>
              <a:p>
                <a:r>
                  <a:rPr lang="en-US" altLang="zh-CN" b="1" dirty="0" err="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CrossRef</a:t>
                </a:r>
                <a:r>
                  <a:rPr lang="zh-CN" altLang="en-US"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链接</a:t>
                </a:r>
                <a:endParaRPr lang="zh-CN" altLang="en-US" b="1" dirty="0">
                  <a:latin typeface="微软雅黑" panose="020B0503020204020204" charset="-122"/>
                  <a:ea typeface="微软雅黑" panose="020B0503020204020204" charset="-122"/>
                  <a:cs typeface="微软雅黑" panose="020B0503020204020204" charset="-122"/>
                </a:endParaRPr>
              </a:p>
            </p:txBody>
          </p:sp>
          <p:sp>
            <p:nvSpPr>
              <p:cNvPr id="34" name="矩形 33"/>
              <p:cNvSpPr/>
              <p:nvPr/>
            </p:nvSpPr>
            <p:spPr>
              <a:xfrm>
                <a:off x="13254" y="6330"/>
                <a:ext cx="1728" cy="580"/>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charset="-122"/>
                    <a:ea typeface="微软雅黑" panose="020B0503020204020204" charset="-122"/>
                    <a:cs typeface="仿宋" panose="02010609060101010101" charset="-122"/>
                  </a:rPr>
                  <a:t>馆际互借</a:t>
                </a:r>
                <a:endParaRPr lang="zh-CN" altLang="en-US" b="1" dirty="0">
                  <a:solidFill>
                    <a:schemeClr val="tx1">
                      <a:lumMod val="85000"/>
                      <a:lumOff val="15000"/>
                    </a:schemeClr>
                  </a:solidFill>
                  <a:latin typeface="微软雅黑" panose="020B0503020204020204" charset="-122"/>
                  <a:ea typeface="微软雅黑" panose="020B0503020204020204" charset="-122"/>
                  <a:cs typeface="仿宋" panose="02010609060101010101" charset="-122"/>
                </a:endParaRPr>
              </a:p>
            </p:txBody>
          </p:sp>
          <p:sp>
            <p:nvSpPr>
              <p:cNvPr id="35" name="矩形 34"/>
              <p:cNvSpPr/>
              <p:nvPr/>
            </p:nvSpPr>
            <p:spPr>
              <a:xfrm>
                <a:off x="8546" y="8276"/>
                <a:ext cx="3528" cy="580"/>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charset="-122"/>
                    <a:ea typeface="微软雅黑" panose="020B0503020204020204" charset="-122"/>
                    <a:cs typeface="仿宋" panose="02010609060101010101" charset="-122"/>
                  </a:rPr>
                  <a:t>互联网开放资源索引</a:t>
                </a:r>
                <a:endParaRPr lang="zh-CN" altLang="en-US" b="1" dirty="0">
                  <a:solidFill>
                    <a:schemeClr val="tx1">
                      <a:lumMod val="85000"/>
                      <a:lumOff val="15000"/>
                    </a:schemeClr>
                  </a:solidFill>
                  <a:latin typeface="微软雅黑" panose="020B0503020204020204" charset="-122"/>
                  <a:ea typeface="微软雅黑" panose="020B0503020204020204" charset="-122"/>
                  <a:cs typeface="仿宋" panose="02010609060101010101" charset="-122"/>
                </a:endParaRPr>
              </a:p>
            </p:txBody>
          </p:sp>
        </p:grpSp>
        <p:sp>
          <p:nvSpPr>
            <p:cNvPr id="7" name="文本框 6"/>
            <p:cNvSpPr txBox="1"/>
            <p:nvPr>
              <p:custDataLst>
                <p:tags r:id="rId13"/>
              </p:custDataLst>
            </p:nvPr>
          </p:nvSpPr>
          <p:spPr>
            <a:xfrm>
              <a:off x="6705769" y="4946470"/>
              <a:ext cx="1709680" cy="34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defPPr>
                <a:defRPr lang="zh-CN"/>
              </a:defPPr>
              <a:lvl1pPr algn="ctr" defTabSz="914400" eaLnBrk="1" hangingPunct="1">
                <a:lnSpc>
                  <a:spcPct val="90000"/>
                </a:lnSpc>
                <a:spcBef>
                  <a:spcPts val="1800"/>
                </a:spcBef>
                <a:buClr>
                  <a:srgbClr val="4D4D4D"/>
                </a:buClr>
                <a:buSzPct val="80000"/>
                <a:buFont typeface="Wingdings 2" panose="05020102010507070707" pitchFamily="18" charset="2"/>
                <a:buNone/>
                <a:defRPr sz="1800">
                  <a:latin typeface="Arial" panose="020B0604020202020204" pitchFamily="34" charset="0"/>
                  <a:ea typeface="黑体" panose="02010609060101010101" charset="-122"/>
                </a:defRPr>
              </a:lvl1pPr>
              <a:lvl2pPr marL="357505" indent="-357505">
                <a:lnSpc>
                  <a:spcPct val="130000"/>
                </a:lnSpc>
                <a:buClr>
                  <a:srgbClr val="4D4D4D"/>
                </a:buClr>
                <a:buFont typeface="Wingdings 2" panose="05020102010507070707" pitchFamily="18" charset="2"/>
                <a:buChar char="ê"/>
                <a:defRPr sz="1600">
                  <a:latin typeface="Arial" panose="020B0604020202020204" pitchFamily="34" charset="0"/>
                  <a:ea typeface="黑体" panose="02010609060101010101" charset="-122"/>
                </a:defRPr>
              </a:lvl2pPr>
              <a:lvl3pPr marL="1143000" indent="-228600">
                <a:lnSpc>
                  <a:spcPct val="90000"/>
                </a:lnSpc>
                <a:spcBef>
                  <a:spcPts val="500"/>
                </a:spcBef>
                <a:buFont typeface="Arial" panose="020B0604020202020204" pitchFamily="34" charset="0"/>
                <a:buChar char="•"/>
                <a:defRPr sz="2000">
                  <a:solidFill>
                    <a:srgbClr val="262626"/>
                  </a:solidFill>
                  <a:latin typeface="Arial" panose="020B0604020202020204" pitchFamily="34" charset="0"/>
                  <a:ea typeface="黑体" panose="02010609060101010101" charset="-122"/>
                </a:defRPr>
              </a:lvl3pPr>
              <a:lvl4pPr marL="1600200" indent="-228600">
                <a:lnSpc>
                  <a:spcPct val="90000"/>
                </a:lnSpc>
                <a:spcBef>
                  <a:spcPts val="500"/>
                </a:spcBef>
                <a:buFont typeface="Arial" panose="020B0604020202020204" pitchFamily="34" charset="0"/>
                <a:buChar char="•"/>
                <a:defRPr>
                  <a:solidFill>
                    <a:srgbClr val="262626"/>
                  </a:solidFill>
                  <a:latin typeface="Arial" panose="020B0604020202020204" pitchFamily="34" charset="0"/>
                  <a:ea typeface="黑体" panose="02010609060101010101" charset="-122"/>
                </a:defRPr>
              </a:lvl4pPr>
              <a:lvl5pPr marL="2057400" indent="-228600">
                <a:lnSpc>
                  <a:spcPct val="90000"/>
                </a:lnSpc>
                <a:spcBef>
                  <a:spcPts val="500"/>
                </a:spcBef>
                <a:buFont typeface="Arial" panose="020B0604020202020204" pitchFamily="34" charset="0"/>
                <a:buChar char="•"/>
                <a:defRPr>
                  <a:solidFill>
                    <a:srgbClr val="262626"/>
                  </a:solidFill>
                  <a:latin typeface="Arial" panose="020B0604020202020204" pitchFamily="34" charset="0"/>
                  <a:ea typeface="黑体" panose="0201060906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262626"/>
                  </a:solidFill>
                  <a:latin typeface="Arial" panose="020B0604020202020204" pitchFamily="34" charset="0"/>
                  <a:ea typeface="黑体" panose="0201060906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262626"/>
                  </a:solidFill>
                  <a:latin typeface="Arial" panose="020B0604020202020204" pitchFamily="34" charset="0"/>
                  <a:ea typeface="黑体" panose="0201060906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262626"/>
                  </a:solidFill>
                  <a:latin typeface="Arial" panose="020B0604020202020204" pitchFamily="34" charset="0"/>
                  <a:ea typeface="黑体" panose="0201060906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262626"/>
                  </a:solidFill>
                  <a:latin typeface="Arial" panose="020B0604020202020204" pitchFamily="34" charset="0"/>
                  <a:ea typeface="黑体" panose="02010609060101010101" charset="-122"/>
                </a:defRPr>
              </a:lvl9pPr>
            </a:lstStyle>
            <a:p>
              <a:r>
                <a:rPr lang="zh-CN" altLang="en-US" b="1" dirty="0">
                  <a:latin typeface="微软雅黑" panose="020B0503020204020204" charset="-122"/>
                  <a:ea typeface="微软雅黑" panose="020B0503020204020204" charset="-122"/>
                  <a:cs typeface="仿宋" panose="02010609060101010101" charset="-122"/>
                </a:rPr>
                <a:t>全文下载</a:t>
              </a:r>
              <a:endParaRPr lang="zh-CN" altLang="en-US" b="1" dirty="0">
                <a:latin typeface="微软雅黑" panose="020B0503020204020204" charset="-122"/>
                <a:ea typeface="微软雅黑" panose="020B0503020204020204" charset="-122"/>
                <a:cs typeface="仿宋" panose="02010609060101010101" charset="-122"/>
              </a:endParaRPr>
            </a:p>
            <a:p>
              <a:endParaRPr lang="zh-CN" altLang="en-US" b="1" dirty="0">
                <a:solidFill>
                  <a:srgbClr val="4D4D4D"/>
                </a:solidFill>
                <a:latin typeface="微软雅黑" panose="020B0503020204020204" charset="-122"/>
                <a:ea typeface="微软雅黑" panose="020B0503020204020204" charset="-122"/>
                <a:cs typeface="仿宋" panose="02010609060101010101" charset="-122"/>
              </a:endParaRPr>
            </a:p>
          </p:txBody>
        </p:sp>
      </p:grpSp>
      <p:sp>
        <p:nvSpPr>
          <p:cNvPr id="75" name="Rounded Rectangle 32"/>
          <p:cNvSpPr/>
          <p:nvPr>
            <p:custDataLst>
              <p:tags r:id="rId14"/>
            </p:custDataLst>
          </p:nvPr>
        </p:nvSpPr>
        <p:spPr>
          <a:xfrm>
            <a:off x="4350582" y="3549426"/>
            <a:ext cx="1966360" cy="580364"/>
          </a:xfrm>
          <a:prstGeom prst="roundRect">
            <a:avLst>
              <a:gd name="adj" fmla="val 0"/>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id-ID" sz="2000" b="1" dirty="0">
                <a:solidFill>
                  <a:sysClr val="window" lastClr="FFFFFF"/>
                </a:solidFill>
                <a:latin typeface="微软雅黑" panose="020B0503020204020204" charset="-122"/>
                <a:ea typeface="微软雅黑" panose="020B0503020204020204" charset="-122"/>
                <a:cs typeface="Roboto" panose="02000000000000000000" charset="0"/>
              </a:rPr>
              <a:t>文献保障平台</a:t>
            </a:r>
            <a:endParaRPr lang="zh-CN" altLang="id-ID" sz="2000" b="1" dirty="0">
              <a:solidFill>
                <a:sysClr val="window" lastClr="FFFFFF"/>
              </a:solidFill>
              <a:latin typeface="微软雅黑" panose="020B0503020204020204" charset="-122"/>
              <a:ea typeface="微软雅黑" panose="020B0503020204020204" charset="-122"/>
              <a:cs typeface="Roboto" panose="02000000000000000000" charset="0"/>
            </a:endParaRPr>
          </a:p>
        </p:txBody>
      </p:sp>
      <p:sp>
        <p:nvSpPr>
          <p:cNvPr id="73" name="Rounded Rectangle 32"/>
          <p:cNvSpPr/>
          <p:nvPr>
            <p:custDataLst>
              <p:tags r:id="rId15"/>
            </p:custDataLst>
          </p:nvPr>
        </p:nvSpPr>
        <p:spPr>
          <a:xfrm>
            <a:off x="7503439" y="2272891"/>
            <a:ext cx="3308002" cy="593368"/>
          </a:xfrm>
          <a:prstGeom prst="roundRect">
            <a:avLst>
              <a:gd name="adj" fmla="val 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ru-RU" b="1" dirty="0">
                <a:solidFill>
                  <a:srgbClr val="FF0000"/>
                </a:solidFill>
                <a:latin typeface="微软雅黑" panose="020B0503020204020204" charset="-122"/>
                <a:ea typeface="微软雅黑" panose="020B0503020204020204" charset="-122"/>
                <a:cs typeface="Roboto" panose="02000000000000000000" charset="0"/>
              </a:rPr>
              <a:t>文献渠道保障平台</a:t>
            </a:r>
            <a:endParaRPr lang="zh-CN" altLang="ru-RU" b="1" dirty="0">
              <a:solidFill>
                <a:srgbClr val="FF0000"/>
              </a:solidFill>
              <a:latin typeface="微软雅黑" panose="020B0503020204020204" charset="-122"/>
              <a:ea typeface="微软雅黑" panose="020B0503020204020204" charset="-122"/>
              <a:cs typeface="Roboto" panose="02000000000000000000" charset="0"/>
            </a:endParaRPr>
          </a:p>
        </p:txBody>
      </p:sp>
      <p:sp>
        <p:nvSpPr>
          <p:cNvPr id="63" name="文本框 62"/>
          <p:cNvSpPr txBox="1"/>
          <p:nvPr/>
        </p:nvSpPr>
        <p:spPr>
          <a:xfrm>
            <a:off x="5805358" y="2150688"/>
            <a:ext cx="697627" cy="400110"/>
          </a:xfrm>
          <a:prstGeom prst="rect">
            <a:avLst/>
          </a:prstGeom>
          <a:noFill/>
        </p:spPr>
        <p:txBody>
          <a:bodyPr wrap="none" rtlCol="0">
            <a:spAutoFit/>
          </a:bodyPr>
          <a:lstStyle/>
          <a:p>
            <a:r>
              <a:rPr lang="zh-CN" altLang="en-US" sz="2000" b="1" dirty="0">
                <a:latin typeface="仿宋" panose="02010609060101010101" charset="-122"/>
                <a:ea typeface="微软雅黑" panose="020B0503020204020204" charset="-122"/>
                <a:cs typeface="仿宋" panose="02010609060101010101" charset="-122"/>
              </a:rPr>
              <a:t>升级</a:t>
            </a:r>
            <a:endParaRPr lang="zh-CN" altLang="en-US" sz="2000" b="1" dirty="0">
              <a:latin typeface="仿宋" panose="02010609060101010101" charset="-122"/>
              <a:ea typeface="微软雅黑" panose="020B0503020204020204" charset="-122"/>
              <a:cs typeface="仿宋" panose="02010609060101010101" charset="-122"/>
            </a:endParaRPr>
          </a:p>
        </p:txBody>
      </p:sp>
      <p:cxnSp>
        <p:nvCxnSpPr>
          <p:cNvPr id="13" name="连接符: 肘形 12"/>
          <p:cNvCxnSpPr>
            <a:stCxn id="75" idx="0"/>
            <a:endCxn id="73" idx="1"/>
          </p:cNvCxnSpPr>
          <p:nvPr/>
        </p:nvCxnSpPr>
        <p:spPr>
          <a:xfrm rot="5400000" flipH="1" flipV="1">
            <a:off x="5928675" y="1974663"/>
            <a:ext cx="979851" cy="216967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sp>
        <p:nvSpPr>
          <p:cNvPr id="2" name="文本框 1"/>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01.</a:t>
            </a:r>
            <a:r>
              <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rPr>
              <a:t>知识服务新平台简介</a:t>
            </a:r>
            <a:endPar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endParaRPr>
          </a:p>
        </p:txBody>
      </p:sp>
      <p:sp>
        <p:nvSpPr>
          <p:cNvPr id="6" name="六边形 5"/>
          <p:cNvSpPr/>
          <p:nvPr>
            <p:custDataLst>
              <p:tags r:id="rId4"/>
            </p:custDataLst>
          </p:nvPr>
        </p:nvSpPr>
        <p:spPr>
          <a:xfrm rot="5400000">
            <a:off x="6501860" y="3743363"/>
            <a:ext cx="1501353" cy="1286853"/>
          </a:xfrm>
          <a:prstGeom prst="hexagon">
            <a:avLst>
              <a:gd name="adj" fmla="val 28571"/>
              <a:gd name="vf" fmla="val 115470"/>
            </a:avLst>
          </a:prstGeom>
          <a:solidFill>
            <a:srgbClr val="74C367"/>
          </a:solidFill>
          <a:ln>
            <a:solidFill>
              <a:srgbClr val="74C367"/>
            </a:solid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sz="3600" b="1">
              <a:solidFill>
                <a:srgbClr val="35F2F7"/>
              </a:solidFill>
              <a:latin typeface="微软雅黑" panose="020B0503020204020204" charset="-122"/>
              <a:ea typeface="微软雅黑" panose="020B0503020204020204" charset="-122"/>
              <a:cs typeface="仿宋" panose="02010609060101010101" charset="-122"/>
            </a:endParaRPr>
          </a:p>
        </p:txBody>
      </p:sp>
      <p:sp>
        <p:nvSpPr>
          <p:cNvPr id="7" name="六边形 6"/>
          <p:cNvSpPr/>
          <p:nvPr>
            <p:custDataLst>
              <p:tags r:id="rId5"/>
            </p:custDataLst>
          </p:nvPr>
        </p:nvSpPr>
        <p:spPr>
          <a:xfrm rot="5400000">
            <a:off x="7914620" y="3743363"/>
            <a:ext cx="1501353" cy="1286853"/>
          </a:xfrm>
          <a:prstGeom prst="hexagon">
            <a:avLst>
              <a:gd name="adj" fmla="val 28571"/>
              <a:gd name="vf" fmla="val 115470"/>
            </a:avLst>
          </a:prstGeom>
          <a:solidFill>
            <a:srgbClr val="74C367"/>
          </a:solidFill>
          <a:ln>
            <a:solidFill>
              <a:srgbClr val="74C367"/>
            </a:solidFill>
          </a:ln>
        </p:spPr>
        <p:style>
          <a:lnRef idx="2">
            <a:srgbClr val="FFFFFF">
              <a:shade val="50000"/>
            </a:srgbClr>
          </a:lnRef>
          <a:fillRef idx="1">
            <a:srgbClr val="FFFFFF"/>
          </a:fillRef>
          <a:effectRef idx="0">
            <a:srgbClr val="FFFFFF"/>
          </a:effectRef>
          <a:fontRef idx="minor">
            <a:srgbClr val="D82608"/>
          </a:fontRef>
        </p:style>
        <p:txBody>
          <a:bodyPr anchor="ctr"/>
          <a:lstStyle/>
          <a:p>
            <a:pPr algn="ctr"/>
            <a:endParaRPr lang="zh-CN" altLang="en-US" sz="3600" b="1">
              <a:solidFill>
                <a:srgbClr val="35F2F7"/>
              </a:solidFill>
              <a:latin typeface="微软雅黑" panose="020B0503020204020204" charset="-122"/>
              <a:ea typeface="微软雅黑" panose="020B0503020204020204" charset="-122"/>
              <a:cs typeface="仿宋" panose="02010609060101010101" charset="-122"/>
            </a:endParaRPr>
          </a:p>
        </p:txBody>
      </p:sp>
      <p:sp>
        <p:nvSpPr>
          <p:cNvPr id="8" name="六边形 7"/>
          <p:cNvSpPr/>
          <p:nvPr>
            <p:custDataLst>
              <p:tags r:id="rId6"/>
            </p:custDataLst>
          </p:nvPr>
        </p:nvSpPr>
        <p:spPr>
          <a:xfrm rot="5400000">
            <a:off x="9319721" y="3743363"/>
            <a:ext cx="1501353" cy="1286853"/>
          </a:xfrm>
          <a:prstGeom prst="hexagon">
            <a:avLst>
              <a:gd name="adj" fmla="val 28571"/>
              <a:gd name="vf" fmla="val 115470"/>
            </a:avLst>
          </a:prstGeom>
          <a:solidFill>
            <a:srgbClr val="74C367"/>
          </a:solidFill>
          <a:ln>
            <a:solidFill>
              <a:srgbClr val="74C367"/>
            </a:solidFill>
          </a:ln>
        </p:spPr>
        <p:style>
          <a:lnRef idx="2">
            <a:srgbClr val="FFFFFF">
              <a:shade val="50000"/>
            </a:srgbClr>
          </a:lnRef>
          <a:fillRef idx="1">
            <a:srgbClr val="FFFFFF"/>
          </a:fillRef>
          <a:effectRef idx="0">
            <a:srgbClr val="FFFFFF"/>
          </a:effectRef>
          <a:fontRef idx="minor">
            <a:srgbClr val="D82608"/>
          </a:fontRef>
        </p:style>
        <p:txBody>
          <a:bodyPr anchor="ctr"/>
          <a:lstStyle/>
          <a:p>
            <a:pPr algn="ctr"/>
            <a:endParaRPr lang="zh-CN" altLang="en-US" sz="3600" b="1" dirty="0">
              <a:solidFill>
                <a:srgbClr val="35F2F7"/>
              </a:solidFill>
              <a:latin typeface="微软雅黑" panose="020B0503020204020204" charset="-122"/>
              <a:ea typeface="微软雅黑" panose="020B0503020204020204" charset="-122"/>
              <a:cs typeface="仿宋" panose="02010609060101010101" charset="-122"/>
            </a:endParaRPr>
          </a:p>
        </p:txBody>
      </p:sp>
      <p:sp>
        <p:nvSpPr>
          <p:cNvPr id="9" name="六边形 8"/>
          <p:cNvSpPr/>
          <p:nvPr>
            <p:custDataLst>
              <p:tags r:id="rId7"/>
            </p:custDataLst>
          </p:nvPr>
        </p:nvSpPr>
        <p:spPr>
          <a:xfrm rot="5400000">
            <a:off x="7206565" y="4947632"/>
            <a:ext cx="1501353" cy="1286853"/>
          </a:xfrm>
          <a:prstGeom prst="hexagon">
            <a:avLst>
              <a:gd name="adj" fmla="val 28571"/>
              <a:gd name="vf" fmla="val 115470"/>
            </a:avLst>
          </a:prstGeom>
          <a:solidFill>
            <a:srgbClr val="74C367"/>
          </a:solidFill>
          <a:ln>
            <a:solidFill>
              <a:srgbClr val="74C367"/>
            </a:solidFill>
          </a:ln>
        </p:spPr>
        <p:style>
          <a:lnRef idx="2">
            <a:srgbClr val="FFFFFF">
              <a:shade val="50000"/>
            </a:srgbClr>
          </a:lnRef>
          <a:fillRef idx="1">
            <a:srgbClr val="FFFFFF"/>
          </a:fillRef>
          <a:effectRef idx="0">
            <a:srgbClr val="FFFFFF"/>
          </a:effectRef>
          <a:fontRef idx="minor">
            <a:srgbClr val="D82608"/>
          </a:fontRef>
        </p:style>
        <p:txBody>
          <a:bodyPr anchor="ctr"/>
          <a:lstStyle/>
          <a:p>
            <a:pPr algn="ctr"/>
            <a:endParaRPr lang="zh-CN" altLang="en-US" sz="2400" b="1">
              <a:solidFill>
                <a:srgbClr val="1B1B1B"/>
              </a:solidFill>
              <a:latin typeface="微软雅黑" panose="020B0503020204020204" charset="-122"/>
              <a:ea typeface="微软雅黑" panose="020B0503020204020204" charset="-122"/>
              <a:cs typeface="仿宋" panose="02010609060101010101" charset="-122"/>
            </a:endParaRPr>
          </a:p>
        </p:txBody>
      </p:sp>
      <p:sp>
        <p:nvSpPr>
          <p:cNvPr id="10" name="六边形 9"/>
          <p:cNvSpPr/>
          <p:nvPr>
            <p:custDataLst>
              <p:tags r:id="rId8"/>
            </p:custDataLst>
          </p:nvPr>
        </p:nvSpPr>
        <p:spPr>
          <a:xfrm rot="5400000">
            <a:off x="8619324" y="4947632"/>
            <a:ext cx="1501353" cy="1286853"/>
          </a:xfrm>
          <a:prstGeom prst="hexagon">
            <a:avLst>
              <a:gd name="adj" fmla="val 28571"/>
              <a:gd name="vf" fmla="val 115470"/>
            </a:avLst>
          </a:prstGeom>
          <a:solidFill>
            <a:srgbClr val="74C367"/>
          </a:solidFill>
          <a:ln>
            <a:solidFill>
              <a:srgbClr val="74C367"/>
            </a:solidFill>
          </a:ln>
        </p:spPr>
        <p:style>
          <a:lnRef idx="2">
            <a:srgbClr val="FFFFFF">
              <a:shade val="50000"/>
            </a:srgbClr>
          </a:lnRef>
          <a:fillRef idx="1">
            <a:srgbClr val="FFFFFF"/>
          </a:fillRef>
          <a:effectRef idx="0">
            <a:srgbClr val="FFFFFF"/>
          </a:effectRef>
          <a:fontRef idx="minor">
            <a:srgbClr val="D82608"/>
          </a:fontRef>
        </p:style>
        <p:txBody>
          <a:bodyPr anchor="ctr"/>
          <a:lstStyle/>
          <a:p>
            <a:pPr algn="ctr"/>
            <a:endParaRPr lang="zh-CN" altLang="en-US" sz="2400" b="1">
              <a:solidFill>
                <a:srgbClr val="1B1B1B"/>
              </a:solidFill>
              <a:latin typeface="微软雅黑" panose="020B0503020204020204" charset="-122"/>
              <a:ea typeface="微软雅黑" panose="020B0503020204020204" charset="-122"/>
              <a:cs typeface="仿宋" panose="02010609060101010101" charset="-122"/>
            </a:endParaRPr>
          </a:p>
        </p:txBody>
      </p:sp>
      <p:sp>
        <p:nvSpPr>
          <p:cNvPr id="11" name="六边形 10"/>
          <p:cNvSpPr/>
          <p:nvPr>
            <p:custDataLst>
              <p:tags r:id="rId9"/>
            </p:custDataLst>
          </p:nvPr>
        </p:nvSpPr>
        <p:spPr>
          <a:xfrm rot="5400000">
            <a:off x="10024426" y="4947632"/>
            <a:ext cx="1501353" cy="1286853"/>
          </a:xfrm>
          <a:prstGeom prst="hexagon">
            <a:avLst>
              <a:gd name="adj" fmla="val 28571"/>
              <a:gd name="vf" fmla="val 115470"/>
            </a:avLst>
          </a:prstGeom>
          <a:solidFill>
            <a:srgbClr val="74C367"/>
          </a:solidFill>
          <a:ln>
            <a:solidFill>
              <a:srgbClr val="74C367"/>
            </a:solid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sz="2400" b="1">
              <a:solidFill>
                <a:srgbClr val="1B1B1B"/>
              </a:solidFill>
              <a:latin typeface="微软雅黑" panose="020B0503020204020204" charset="-122"/>
              <a:ea typeface="微软雅黑" panose="020B0503020204020204" charset="-122"/>
              <a:cs typeface="仿宋" panose="02010609060101010101" charset="-122"/>
            </a:endParaRPr>
          </a:p>
        </p:txBody>
      </p:sp>
      <p:sp>
        <p:nvSpPr>
          <p:cNvPr id="26" name="任意多边形 25"/>
          <p:cNvSpPr/>
          <p:nvPr>
            <p:custDataLst>
              <p:tags r:id="rId10"/>
            </p:custDataLst>
          </p:nvPr>
        </p:nvSpPr>
        <p:spPr>
          <a:xfrm rot="5400000">
            <a:off x="6840073" y="5777796"/>
            <a:ext cx="812000" cy="1332810"/>
          </a:xfrm>
          <a:custGeom>
            <a:avLst/>
            <a:gdLst>
              <a:gd name="connsiteX0" fmla="*/ 0 w 1338578"/>
              <a:gd name="connsiteY0" fmla="*/ 1104900 h 2209799"/>
              <a:gd name="connsiteX1" fmla="*/ 631362 w 1338578"/>
              <a:gd name="connsiteY1" fmla="*/ 0 h 2209799"/>
              <a:gd name="connsiteX2" fmla="*/ 1338578 w 1338578"/>
              <a:gd name="connsiteY2" fmla="*/ 0 h 2209799"/>
              <a:gd name="connsiteX3" fmla="*/ 1338578 w 1338578"/>
              <a:gd name="connsiteY3" fmla="*/ 139699 h 2209799"/>
              <a:gd name="connsiteX4" fmla="*/ 702319 w 1338578"/>
              <a:gd name="connsiteY4" fmla="*/ 139699 h 2209799"/>
              <a:gd name="connsiteX5" fmla="*/ 154412 w 1338578"/>
              <a:gd name="connsiteY5" fmla="*/ 1098550 h 2209799"/>
              <a:gd name="connsiteX6" fmla="*/ 702319 w 1338578"/>
              <a:gd name="connsiteY6" fmla="*/ 2057399 h 2209799"/>
              <a:gd name="connsiteX7" fmla="*/ 1338578 w 1338578"/>
              <a:gd name="connsiteY7" fmla="*/ 2057399 h 2209799"/>
              <a:gd name="connsiteX8" fmla="*/ 1338578 w 1338578"/>
              <a:gd name="connsiteY8" fmla="*/ 2209799 h 2209799"/>
              <a:gd name="connsiteX9" fmla="*/ 631362 w 1338578"/>
              <a:gd name="connsiteY9" fmla="*/ 2209799 h 22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8578" h="2209799">
                <a:moveTo>
                  <a:pt x="0" y="1104900"/>
                </a:moveTo>
                <a:lnTo>
                  <a:pt x="631362" y="0"/>
                </a:lnTo>
                <a:lnTo>
                  <a:pt x="1338578" y="0"/>
                </a:lnTo>
                <a:lnTo>
                  <a:pt x="1338578" y="139699"/>
                </a:lnTo>
                <a:lnTo>
                  <a:pt x="702319" y="139699"/>
                </a:lnTo>
                <a:lnTo>
                  <a:pt x="154412" y="1098550"/>
                </a:lnTo>
                <a:lnTo>
                  <a:pt x="702319" y="2057399"/>
                </a:lnTo>
                <a:lnTo>
                  <a:pt x="1338578" y="2057399"/>
                </a:lnTo>
                <a:lnTo>
                  <a:pt x="1338578" y="2209799"/>
                </a:lnTo>
                <a:lnTo>
                  <a:pt x="631362" y="2209799"/>
                </a:lnTo>
                <a:close/>
              </a:path>
            </a:pathLst>
          </a:custGeom>
          <a:solidFill>
            <a:srgbClr val="74C367"/>
          </a:solidFill>
          <a:ln>
            <a:solidFill>
              <a:srgbClr val="74C367"/>
            </a:solidFill>
          </a:ln>
        </p:spPr>
        <p:style>
          <a:lnRef idx="2">
            <a:srgbClr val="FFFFFF">
              <a:shade val="50000"/>
            </a:srgbClr>
          </a:lnRef>
          <a:fillRef idx="1">
            <a:srgbClr val="FFFFFF"/>
          </a:fillRef>
          <a:effectRef idx="0">
            <a:srgbClr val="FFFFFF"/>
          </a:effectRef>
          <a:fontRef idx="minor">
            <a:srgbClr val="D82608"/>
          </a:fontRef>
        </p:style>
        <p:txBody>
          <a:bodyPr wrap="square" anchor="ctr">
            <a:noAutofit/>
          </a:bodyPr>
          <a:lstStyle/>
          <a:p>
            <a:pPr algn="ctr"/>
            <a:endParaRPr lang="zh-CN" altLang="en-US" sz="2400" b="1">
              <a:solidFill>
                <a:srgbClr val="1B1B1B"/>
              </a:solidFill>
              <a:latin typeface="微软雅黑" panose="020B0503020204020204" charset="-122"/>
              <a:ea typeface="微软雅黑" panose="020B0503020204020204" charset="-122"/>
              <a:cs typeface="仿宋" panose="02010609060101010101" charset="-122"/>
            </a:endParaRPr>
          </a:p>
        </p:txBody>
      </p:sp>
      <p:sp>
        <p:nvSpPr>
          <p:cNvPr id="27" name="任意多边形 26"/>
          <p:cNvSpPr/>
          <p:nvPr>
            <p:custDataLst>
              <p:tags r:id="rId11"/>
            </p:custDataLst>
          </p:nvPr>
        </p:nvSpPr>
        <p:spPr>
          <a:xfrm rot="5400000">
            <a:off x="8259298" y="5785595"/>
            <a:ext cx="812000" cy="1332810"/>
          </a:xfrm>
          <a:custGeom>
            <a:avLst/>
            <a:gdLst>
              <a:gd name="connsiteX0" fmla="*/ 0 w 1338579"/>
              <a:gd name="connsiteY0" fmla="*/ 1104900 h 2209799"/>
              <a:gd name="connsiteX1" fmla="*/ 631362 w 1338579"/>
              <a:gd name="connsiteY1" fmla="*/ 0 h 2209799"/>
              <a:gd name="connsiteX2" fmla="*/ 1338579 w 1338579"/>
              <a:gd name="connsiteY2" fmla="*/ 0 h 2209799"/>
              <a:gd name="connsiteX3" fmla="*/ 1338579 w 1338579"/>
              <a:gd name="connsiteY3" fmla="*/ 139699 h 2209799"/>
              <a:gd name="connsiteX4" fmla="*/ 702319 w 1338579"/>
              <a:gd name="connsiteY4" fmla="*/ 139699 h 2209799"/>
              <a:gd name="connsiteX5" fmla="*/ 154412 w 1338579"/>
              <a:gd name="connsiteY5" fmla="*/ 1098550 h 2209799"/>
              <a:gd name="connsiteX6" fmla="*/ 702319 w 1338579"/>
              <a:gd name="connsiteY6" fmla="*/ 2057399 h 2209799"/>
              <a:gd name="connsiteX7" fmla="*/ 1338579 w 1338579"/>
              <a:gd name="connsiteY7" fmla="*/ 2057399 h 2209799"/>
              <a:gd name="connsiteX8" fmla="*/ 1338579 w 1338579"/>
              <a:gd name="connsiteY8" fmla="*/ 2209799 h 2209799"/>
              <a:gd name="connsiteX9" fmla="*/ 631362 w 1338579"/>
              <a:gd name="connsiteY9" fmla="*/ 2209799 h 22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8579" h="2209799">
                <a:moveTo>
                  <a:pt x="0" y="1104900"/>
                </a:moveTo>
                <a:lnTo>
                  <a:pt x="631362" y="0"/>
                </a:lnTo>
                <a:lnTo>
                  <a:pt x="1338579" y="0"/>
                </a:lnTo>
                <a:lnTo>
                  <a:pt x="1338579" y="139699"/>
                </a:lnTo>
                <a:lnTo>
                  <a:pt x="702319" y="139699"/>
                </a:lnTo>
                <a:lnTo>
                  <a:pt x="154412" y="1098550"/>
                </a:lnTo>
                <a:lnTo>
                  <a:pt x="702319" y="2057399"/>
                </a:lnTo>
                <a:lnTo>
                  <a:pt x="1338579" y="2057399"/>
                </a:lnTo>
                <a:lnTo>
                  <a:pt x="1338579" y="2209799"/>
                </a:lnTo>
                <a:lnTo>
                  <a:pt x="631362" y="2209799"/>
                </a:lnTo>
                <a:close/>
              </a:path>
            </a:pathLst>
          </a:custGeom>
          <a:solidFill>
            <a:srgbClr val="74C367"/>
          </a:solidFill>
          <a:ln>
            <a:solidFill>
              <a:srgbClr val="74C367"/>
            </a:solidFill>
          </a:ln>
        </p:spPr>
        <p:style>
          <a:lnRef idx="2">
            <a:srgbClr val="FFFFFF">
              <a:shade val="50000"/>
            </a:srgbClr>
          </a:lnRef>
          <a:fillRef idx="1">
            <a:srgbClr val="FFFFFF"/>
          </a:fillRef>
          <a:effectRef idx="0">
            <a:srgbClr val="FFFFFF"/>
          </a:effectRef>
          <a:fontRef idx="minor">
            <a:srgbClr val="D82608"/>
          </a:fontRef>
        </p:style>
        <p:txBody>
          <a:bodyPr wrap="square" anchor="ctr">
            <a:noAutofit/>
          </a:bodyPr>
          <a:lstStyle/>
          <a:p>
            <a:pPr algn="ctr"/>
            <a:endParaRPr lang="zh-CN" altLang="en-US" sz="2400" b="1">
              <a:solidFill>
                <a:srgbClr val="1B1B1B"/>
              </a:solidFill>
              <a:latin typeface="微软雅黑" panose="020B0503020204020204" charset="-122"/>
              <a:ea typeface="微软雅黑" panose="020B0503020204020204" charset="-122"/>
              <a:cs typeface="仿宋" panose="02010609060101010101" charset="-122"/>
            </a:endParaRPr>
          </a:p>
        </p:txBody>
      </p:sp>
      <p:sp>
        <p:nvSpPr>
          <p:cNvPr id="28" name="任意多边形 27"/>
          <p:cNvSpPr/>
          <p:nvPr>
            <p:custDataLst>
              <p:tags r:id="rId12"/>
            </p:custDataLst>
          </p:nvPr>
        </p:nvSpPr>
        <p:spPr>
          <a:xfrm rot="5400000">
            <a:off x="9674932" y="5777796"/>
            <a:ext cx="819181" cy="1332810"/>
          </a:xfrm>
          <a:custGeom>
            <a:avLst/>
            <a:gdLst>
              <a:gd name="connsiteX0" fmla="*/ 0 w 1350419"/>
              <a:gd name="connsiteY0" fmla="*/ 1104900 h 2209799"/>
              <a:gd name="connsiteX1" fmla="*/ 631362 w 1350419"/>
              <a:gd name="connsiteY1" fmla="*/ 0 h 2209799"/>
              <a:gd name="connsiteX2" fmla="*/ 1350419 w 1350419"/>
              <a:gd name="connsiteY2" fmla="*/ 0 h 2209799"/>
              <a:gd name="connsiteX3" fmla="*/ 1350419 w 1350419"/>
              <a:gd name="connsiteY3" fmla="*/ 139699 h 2209799"/>
              <a:gd name="connsiteX4" fmla="*/ 702319 w 1350419"/>
              <a:gd name="connsiteY4" fmla="*/ 139699 h 2209799"/>
              <a:gd name="connsiteX5" fmla="*/ 154412 w 1350419"/>
              <a:gd name="connsiteY5" fmla="*/ 1098550 h 2209799"/>
              <a:gd name="connsiteX6" fmla="*/ 702319 w 1350419"/>
              <a:gd name="connsiteY6" fmla="*/ 2057399 h 2209799"/>
              <a:gd name="connsiteX7" fmla="*/ 1350419 w 1350419"/>
              <a:gd name="connsiteY7" fmla="*/ 2057399 h 2209799"/>
              <a:gd name="connsiteX8" fmla="*/ 1350419 w 1350419"/>
              <a:gd name="connsiteY8" fmla="*/ 2209799 h 2209799"/>
              <a:gd name="connsiteX9" fmla="*/ 631362 w 1350419"/>
              <a:gd name="connsiteY9" fmla="*/ 2209799 h 22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0419" h="2209799">
                <a:moveTo>
                  <a:pt x="0" y="1104900"/>
                </a:moveTo>
                <a:lnTo>
                  <a:pt x="631362" y="0"/>
                </a:lnTo>
                <a:lnTo>
                  <a:pt x="1350419" y="0"/>
                </a:lnTo>
                <a:lnTo>
                  <a:pt x="1350419" y="139699"/>
                </a:lnTo>
                <a:lnTo>
                  <a:pt x="702319" y="139699"/>
                </a:lnTo>
                <a:lnTo>
                  <a:pt x="154412" y="1098550"/>
                </a:lnTo>
                <a:lnTo>
                  <a:pt x="702319" y="2057399"/>
                </a:lnTo>
                <a:lnTo>
                  <a:pt x="1350419" y="2057399"/>
                </a:lnTo>
                <a:lnTo>
                  <a:pt x="1350419" y="2209799"/>
                </a:lnTo>
                <a:lnTo>
                  <a:pt x="631362" y="2209799"/>
                </a:lnTo>
                <a:close/>
              </a:path>
            </a:pathLst>
          </a:custGeom>
          <a:solidFill>
            <a:srgbClr val="74C367"/>
          </a:solidFill>
          <a:ln>
            <a:solidFill>
              <a:srgbClr val="74C367"/>
            </a:solidFill>
          </a:ln>
        </p:spPr>
        <p:style>
          <a:lnRef idx="2">
            <a:srgbClr val="FFFFFF">
              <a:shade val="50000"/>
            </a:srgbClr>
          </a:lnRef>
          <a:fillRef idx="1">
            <a:srgbClr val="FFFFFF"/>
          </a:fillRef>
          <a:effectRef idx="0">
            <a:srgbClr val="FFFFFF"/>
          </a:effectRef>
          <a:fontRef idx="minor">
            <a:srgbClr val="D82608"/>
          </a:fontRef>
        </p:style>
        <p:txBody>
          <a:bodyPr wrap="square" anchor="ctr">
            <a:noAutofit/>
          </a:bodyPr>
          <a:lstStyle/>
          <a:p>
            <a:pPr algn="ctr"/>
            <a:endParaRPr lang="zh-CN" altLang="en-US" sz="2400" b="1">
              <a:solidFill>
                <a:srgbClr val="1B1B1B"/>
              </a:solidFill>
              <a:latin typeface="微软雅黑" panose="020B0503020204020204" charset="-122"/>
              <a:ea typeface="微软雅黑" panose="020B0503020204020204" charset="-122"/>
              <a:cs typeface="仿宋" panose="02010609060101010101" charset="-122"/>
            </a:endParaRPr>
          </a:p>
        </p:txBody>
      </p:sp>
      <p:sp>
        <p:nvSpPr>
          <p:cNvPr id="17" name="文本框 16"/>
          <p:cNvSpPr txBox="1"/>
          <p:nvPr>
            <p:custDataLst>
              <p:tags r:id="rId13"/>
            </p:custDataLst>
          </p:nvPr>
        </p:nvSpPr>
        <p:spPr>
          <a:xfrm>
            <a:off x="6676140" y="4080121"/>
            <a:ext cx="1152793" cy="69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rmAutofit/>
          </a:bodyPr>
          <a:lstStyle>
            <a:defPPr>
              <a:defRPr lang="zh-CN"/>
            </a:defPPr>
            <a:lvl1pPr algn="ctr">
              <a:defRPr>
                <a:latin typeface="Segoe UI Light" panose="020B0502040204020203" pitchFamily="34" charset="0"/>
                <a:cs typeface="Segoe UI Light" panose="020B0502040204020203" pitchFamily="34" charset="0"/>
              </a:defRPr>
            </a:lvl1pPr>
          </a:lstStyle>
          <a:p>
            <a:r>
              <a:rPr lang="zh-CN" altLang="en-US" b="1">
                <a:solidFill>
                  <a:srgbClr val="000000"/>
                </a:solidFill>
                <a:latin typeface="微软雅黑" panose="020B0503020204020204" charset="-122"/>
                <a:ea typeface="微软雅黑" panose="020B0503020204020204" charset="-122"/>
                <a:cs typeface="微软雅黑" panose="020B0503020204020204" charset="-122"/>
              </a:rPr>
              <a:t>专利</a:t>
            </a:r>
            <a:endParaRPr lang="zh-CN" altLang="en-US"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18" name="文本框 17"/>
          <p:cNvSpPr txBox="1"/>
          <p:nvPr>
            <p:custDataLst>
              <p:tags r:id="rId14"/>
            </p:custDataLst>
          </p:nvPr>
        </p:nvSpPr>
        <p:spPr>
          <a:xfrm>
            <a:off x="8088900" y="4080121"/>
            <a:ext cx="1152793" cy="69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rmAutofit/>
          </a:bodyPr>
          <a:lstStyle>
            <a:defPPr>
              <a:defRPr lang="zh-CN"/>
            </a:defPPr>
            <a:lvl1pPr algn="ctr">
              <a:defRPr>
                <a:latin typeface="Segoe UI Light" panose="020B0502040204020203" pitchFamily="34" charset="0"/>
                <a:cs typeface="Segoe UI Light" panose="020B0502040204020203" pitchFamily="34" charset="0"/>
              </a:defRPr>
            </a:lvl1pPr>
          </a:lstStyle>
          <a:p>
            <a:r>
              <a:rPr lang="zh-CN" altLang="en-US" b="1">
                <a:solidFill>
                  <a:srgbClr val="000000"/>
                </a:solidFill>
                <a:latin typeface="微软雅黑" panose="020B0503020204020204" charset="-122"/>
                <a:ea typeface="微软雅黑" panose="020B0503020204020204" charset="-122"/>
                <a:cs typeface="微软雅黑" panose="020B0503020204020204" charset="-122"/>
              </a:rPr>
              <a:t>科技报告</a:t>
            </a:r>
            <a:endParaRPr lang="zh-CN" altLang="en-US"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19" name="文本框 18"/>
          <p:cNvSpPr txBox="1"/>
          <p:nvPr>
            <p:custDataLst>
              <p:tags r:id="rId15"/>
            </p:custDataLst>
          </p:nvPr>
        </p:nvSpPr>
        <p:spPr>
          <a:xfrm>
            <a:off x="9494001" y="4080121"/>
            <a:ext cx="1152793" cy="69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rmAutofit/>
          </a:bodyPr>
          <a:lstStyle>
            <a:defPPr>
              <a:defRPr lang="zh-CN"/>
            </a:defPPr>
            <a:lvl1pPr algn="ctr">
              <a:defRPr>
                <a:latin typeface="Segoe UI Light" panose="020B0502040204020203" pitchFamily="34" charset="0"/>
                <a:cs typeface="Segoe UI Light" panose="020B0502040204020203" pitchFamily="34" charset="0"/>
              </a:defRPr>
            </a:lvl1pPr>
          </a:lstStyle>
          <a:p>
            <a:r>
              <a:rPr lang="zh-CN" altLang="en-US" b="1">
                <a:solidFill>
                  <a:srgbClr val="000000"/>
                </a:solidFill>
                <a:latin typeface="微软雅黑" panose="020B0503020204020204" charset="-122"/>
                <a:ea typeface="微软雅黑" panose="020B0503020204020204" charset="-122"/>
                <a:cs typeface="微软雅黑" panose="020B0503020204020204" charset="-122"/>
              </a:rPr>
              <a:t>科技成果</a:t>
            </a:r>
            <a:endParaRPr lang="zh-CN" altLang="en-US"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custDataLst>
              <p:tags r:id="rId16"/>
            </p:custDataLst>
          </p:nvPr>
        </p:nvSpPr>
        <p:spPr>
          <a:xfrm>
            <a:off x="10199341" y="5239708"/>
            <a:ext cx="1152793" cy="69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rmAutofit/>
          </a:bodyPr>
          <a:lstStyle>
            <a:defPPr>
              <a:defRPr lang="zh-CN"/>
            </a:defPPr>
            <a:lvl1pPr algn="ctr">
              <a:defRPr>
                <a:latin typeface="Segoe UI Light" panose="020B0502040204020203" pitchFamily="34" charset="0"/>
                <a:cs typeface="Segoe UI Light" panose="020B0502040204020203" pitchFamily="34" charset="0"/>
              </a:defRPr>
            </a:lvl1pPr>
          </a:lstStyle>
          <a:p>
            <a:r>
              <a:rPr lang="zh-CN" altLang="en-US" b="1">
                <a:solidFill>
                  <a:srgbClr val="000000"/>
                </a:solidFill>
                <a:latin typeface="微软雅黑" panose="020B0503020204020204" charset="-122"/>
                <a:ea typeface="微软雅黑" panose="020B0503020204020204" charset="-122"/>
                <a:cs typeface="微软雅黑" panose="020B0503020204020204" charset="-122"/>
              </a:rPr>
              <a:t>视频</a:t>
            </a:r>
            <a:endParaRPr lang="zh-CN" altLang="en-US"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21" name="文本框 20"/>
          <p:cNvSpPr txBox="1"/>
          <p:nvPr>
            <p:custDataLst>
              <p:tags r:id="rId17"/>
            </p:custDataLst>
          </p:nvPr>
        </p:nvSpPr>
        <p:spPr>
          <a:xfrm>
            <a:off x="8793604" y="5239708"/>
            <a:ext cx="1152793" cy="69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rmAutofit/>
          </a:bodyPr>
          <a:lstStyle>
            <a:defPPr>
              <a:defRPr lang="zh-CN"/>
            </a:defPPr>
            <a:lvl1pPr algn="ctr">
              <a:defRPr>
                <a:latin typeface="Segoe UI Light" panose="020B0502040204020203" pitchFamily="34" charset="0"/>
                <a:cs typeface="Segoe UI Light" panose="020B0502040204020203" pitchFamily="34" charset="0"/>
              </a:defRPr>
            </a:lvl1pPr>
          </a:lstStyle>
          <a:p>
            <a:r>
              <a:rPr lang="zh-CN" altLang="en-US" b="1">
                <a:solidFill>
                  <a:srgbClr val="000000"/>
                </a:solidFill>
                <a:latin typeface="微软雅黑" panose="020B0503020204020204" charset="-122"/>
                <a:ea typeface="微软雅黑" panose="020B0503020204020204" charset="-122"/>
                <a:cs typeface="微软雅黑" panose="020B0503020204020204" charset="-122"/>
              </a:rPr>
              <a:t>地方志</a:t>
            </a:r>
            <a:endParaRPr lang="zh-CN" altLang="en-US"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22" name="文本框 21"/>
          <p:cNvSpPr txBox="1"/>
          <p:nvPr>
            <p:custDataLst>
              <p:tags r:id="rId18"/>
            </p:custDataLst>
          </p:nvPr>
        </p:nvSpPr>
        <p:spPr>
          <a:xfrm>
            <a:off x="7380846" y="5239708"/>
            <a:ext cx="1152793" cy="69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rmAutofit/>
          </a:bodyPr>
          <a:lstStyle>
            <a:defPPr>
              <a:defRPr lang="zh-CN"/>
            </a:defPPr>
            <a:lvl1pPr algn="ctr">
              <a:defRPr>
                <a:latin typeface="Segoe UI Light" panose="020B0502040204020203" pitchFamily="34" charset="0"/>
                <a:cs typeface="Segoe UI Light" panose="020B0502040204020203" pitchFamily="34" charset="0"/>
              </a:defRPr>
            </a:lvl1pPr>
          </a:lstStyle>
          <a:p>
            <a:r>
              <a:rPr lang="zh-CN" altLang="en-US" b="1">
                <a:solidFill>
                  <a:srgbClr val="000000"/>
                </a:solidFill>
                <a:latin typeface="微软雅黑" panose="020B0503020204020204" charset="-122"/>
                <a:ea typeface="微软雅黑" panose="020B0503020204020204" charset="-122"/>
                <a:cs typeface="微软雅黑" panose="020B0503020204020204" charset="-122"/>
              </a:rPr>
              <a:t>法规</a:t>
            </a:r>
            <a:endParaRPr lang="zh-CN" altLang="en-US"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29" name="六边形 28"/>
          <p:cNvSpPr/>
          <p:nvPr>
            <p:custDataLst>
              <p:tags r:id="rId19"/>
            </p:custDataLst>
          </p:nvPr>
        </p:nvSpPr>
        <p:spPr>
          <a:xfrm rot="5400000">
            <a:off x="5797155" y="4947632"/>
            <a:ext cx="1501353" cy="1286853"/>
          </a:xfrm>
          <a:prstGeom prst="hexagon">
            <a:avLst>
              <a:gd name="adj" fmla="val 28571"/>
              <a:gd name="vf" fmla="val 115470"/>
            </a:avLst>
          </a:prstGeom>
          <a:solidFill>
            <a:srgbClr val="74C367"/>
          </a:solidFill>
          <a:ln>
            <a:solidFill>
              <a:srgbClr val="74C367"/>
            </a:solidFill>
          </a:ln>
        </p:spPr>
        <p:style>
          <a:lnRef idx="2">
            <a:srgbClr val="FFFFFF">
              <a:shade val="50000"/>
            </a:srgbClr>
          </a:lnRef>
          <a:fillRef idx="1">
            <a:srgbClr val="FFFFFF"/>
          </a:fillRef>
          <a:effectRef idx="0">
            <a:srgbClr val="FFFFFF"/>
          </a:effectRef>
          <a:fontRef idx="minor">
            <a:srgbClr val="D82608"/>
          </a:fontRef>
        </p:style>
        <p:txBody>
          <a:bodyPr anchor="ctr"/>
          <a:lstStyle/>
          <a:p>
            <a:pPr algn="ctr"/>
            <a:endParaRPr lang="zh-CN" altLang="en-US" sz="2400" b="1">
              <a:solidFill>
                <a:srgbClr val="1B1B1B"/>
              </a:solidFill>
              <a:latin typeface="微软雅黑" panose="020B0503020204020204" charset="-122"/>
              <a:ea typeface="微软雅黑" panose="020B0503020204020204" charset="-122"/>
              <a:cs typeface="仿宋" panose="02010609060101010101" charset="-122"/>
            </a:endParaRPr>
          </a:p>
        </p:txBody>
      </p:sp>
      <p:sp>
        <p:nvSpPr>
          <p:cNvPr id="30" name="文本框 29"/>
          <p:cNvSpPr txBox="1"/>
          <p:nvPr>
            <p:custDataLst>
              <p:tags r:id="rId20"/>
            </p:custDataLst>
          </p:nvPr>
        </p:nvSpPr>
        <p:spPr>
          <a:xfrm>
            <a:off x="5971435" y="5239708"/>
            <a:ext cx="1152793" cy="69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rmAutofit/>
          </a:bodyPr>
          <a:lstStyle>
            <a:defPPr>
              <a:defRPr lang="zh-CN"/>
            </a:defPPr>
            <a:lvl1pPr algn="ctr">
              <a:defRPr>
                <a:latin typeface="Segoe UI Light" panose="020B0502040204020203" pitchFamily="34" charset="0"/>
                <a:cs typeface="Segoe UI Light" panose="020B0502040204020203" pitchFamily="34" charset="0"/>
              </a:defRPr>
            </a:lvl1pPr>
          </a:lstStyle>
          <a:p>
            <a:r>
              <a:rPr lang="zh-CN" altLang="en-US" b="1">
                <a:solidFill>
                  <a:srgbClr val="000000"/>
                </a:solidFill>
                <a:latin typeface="微软雅黑" panose="020B0503020204020204" charset="-122"/>
                <a:ea typeface="微软雅黑" panose="020B0503020204020204" charset="-122"/>
                <a:cs typeface="微软雅黑" panose="020B0503020204020204" charset="-122"/>
              </a:rPr>
              <a:t>标准</a:t>
            </a:r>
            <a:endParaRPr lang="zh-CN" altLang="en-US"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36" name="六边形 35"/>
          <p:cNvSpPr/>
          <p:nvPr>
            <p:custDataLst>
              <p:tags r:id="rId21"/>
            </p:custDataLst>
          </p:nvPr>
        </p:nvSpPr>
        <p:spPr>
          <a:xfrm rot="5400000">
            <a:off x="7206565" y="2528162"/>
            <a:ext cx="1501353" cy="1286853"/>
          </a:xfrm>
          <a:prstGeom prst="hexagon">
            <a:avLst>
              <a:gd name="adj" fmla="val 28571"/>
              <a:gd name="vf" fmla="val 115470"/>
            </a:avLst>
          </a:prstGeom>
          <a:solidFill>
            <a:srgbClr val="74C367"/>
          </a:solidFill>
          <a:ln>
            <a:solidFill>
              <a:srgbClr val="74C367"/>
            </a:solid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sz="3600" b="1" dirty="0">
              <a:solidFill>
                <a:srgbClr val="35F2F7"/>
              </a:solidFill>
              <a:latin typeface="微软雅黑" panose="020B0503020204020204" charset="-122"/>
              <a:ea typeface="微软雅黑" panose="020B0503020204020204" charset="-122"/>
              <a:cs typeface="仿宋" panose="02010609060101010101" charset="-122"/>
            </a:endParaRPr>
          </a:p>
        </p:txBody>
      </p:sp>
      <p:sp>
        <p:nvSpPr>
          <p:cNvPr id="37" name="文本框 36"/>
          <p:cNvSpPr txBox="1"/>
          <p:nvPr>
            <p:custDataLst>
              <p:tags r:id="rId22"/>
            </p:custDataLst>
          </p:nvPr>
        </p:nvSpPr>
        <p:spPr>
          <a:xfrm>
            <a:off x="7380845" y="2864919"/>
            <a:ext cx="1152793" cy="69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rmAutofit/>
          </a:bodyPr>
          <a:lstStyle>
            <a:defPPr>
              <a:defRPr lang="zh-CN"/>
            </a:defPPr>
            <a:lvl1pPr algn="ctr">
              <a:defRPr>
                <a:latin typeface="Segoe UI Light" panose="020B0502040204020203" pitchFamily="34" charset="0"/>
                <a:cs typeface="Segoe UI Light" panose="020B0502040204020203" pitchFamily="34" charset="0"/>
              </a:defRPr>
            </a:lvl1pPr>
          </a:lstStyle>
          <a:p>
            <a:r>
              <a:rPr lang="zh-CN" altLang="en-US" b="1">
                <a:solidFill>
                  <a:srgbClr val="000000"/>
                </a:solidFill>
                <a:latin typeface="微软雅黑" panose="020B0503020204020204" charset="-122"/>
                <a:ea typeface="微软雅黑" panose="020B0503020204020204" charset="-122"/>
                <a:cs typeface="微软雅黑" panose="020B0503020204020204" charset="-122"/>
              </a:rPr>
              <a:t>学位</a:t>
            </a:r>
            <a:endParaRPr lang="zh-CN" altLang="en-US"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38" name="六边形 37"/>
          <p:cNvSpPr/>
          <p:nvPr>
            <p:custDataLst>
              <p:tags r:id="rId23"/>
            </p:custDataLst>
          </p:nvPr>
        </p:nvSpPr>
        <p:spPr>
          <a:xfrm rot="5400000">
            <a:off x="8619324" y="2528162"/>
            <a:ext cx="1501353" cy="1286853"/>
          </a:xfrm>
          <a:prstGeom prst="hexagon">
            <a:avLst>
              <a:gd name="adj" fmla="val 28571"/>
              <a:gd name="vf" fmla="val 115470"/>
            </a:avLst>
          </a:prstGeom>
          <a:solidFill>
            <a:srgbClr val="74C367"/>
          </a:solidFill>
          <a:ln>
            <a:solidFill>
              <a:srgbClr val="74C367"/>
            </a:solid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sz="3600" b="1">
              <a:solidFill>
                <a:srgbClr val="35F2F7"/>
              </a:solidFill>
              <a:latin typeface="微软雅黑" panose="020B0503020204020204" charset="-122"/>
              <a:ea typeface="微软雅黑" panose="020B0503020204020204" charset="-122"/>
              <a:cs typeface="仿宋" panose="02010609060101010101" charset="-122"/>
            </a:endParaRPr>
          </a:p>
        </p:txBody>
      </p:sp>
      <p:sp>
        <p:nvSpPr>
          <p:cNvPr id="39" name="文本框 38"/>
          <p:cNvSpPr txBox="1"/>
          <p:nvPr>
            <p:custDataLst>
              <p:tags r:id="rId24"/>
            </p:custDataLst>
          </p:nvPr>
        </p:nvSpPr>
        <p:spPr>
          <a:xfrm>
            <a:off x="8793604" y="2864919"/>
            <a:ext cx="1152793" cy="69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rmAutofit/>
          </a:bodyPr>
          <a:lstStyle>
            <a:defPPr>
              <a:defRPr lang="zh-CN"/>
            </a:defPPr>
            <a:lvl1pPr algn="ctr">
              <a:defRPr>
                <a:latin typeface="Segoe UI Light" panose="020B0502040204020203" pitchFamily="34" charset="0"/>
                <a:cs typeface="Segoe UI Light" panose="020B0502040204020203" pitchFamily="34" charset="0"/>
              </a:defRPr>
            </a:lvl1pPr>
          </a:lstStyle>
          <a:p>
            <a:r>
              <a:rPr lang="zh-CN" altLang="en-US" b="1">
                <a:solidFill>
                  <a:srgbClr val="000000"/>
                </a:solidFill>
                <a:latin typeface="微软雅黑" panose="020B0503020204020204" charset="-122"/>
                <a:ea typeface="微软雅黑" panose="020B0503020204020204" charset="-122"/>
                <a:cs typeface="微软雅黑" panose="020B0503020204020204" charset="-122"/>
              </a:rPr>
              <a:t>会议</a:t>
            </a:r>
            <a:endParaRPr lang="zh-CN" altLang="en-US"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41" name="六边形 40"/>
          <p:cNvSpPr/>
          <p:nvPr>
            <p:custDataLst>
              <p:tags r:id="rId25"/>
            </p:custDataLst>
          </p:nvPr>
        </p:nvSpPr>
        <p:spPr>
          <a:xfrm rot="5400000">
            <a:off x="7911269" y="1322438"/>
            <a:ext cx="1501353" cy="1286853"/>
          </a:xfrm>
          <a:prstGeom prst="hexagon">
            <a:avLst>
              <a:gd name="adj" fmla="val 28571"/>
              <a:gd name="vf" fmla="val 115470"/>
            </a:avLst>
          </a:prstGeom>
          <a:solidFill>
            <a:srgbClr val="74C367"/>
          </a:solidFill>
          <a:ln>
            <a:solidFill>
              <a:srgbClr val="74C367"/>
            </a:solid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sz="3600" b="1">
              <a:solidFill>
                <a:srgbClr val="35F2F7"/>
              </a:solidFill>
              <a:latin typeface="微软雅黑" panose="020B0503020204020204" charset="-122"/>
              <a:ea typeface="微软雅黑" panose="020B0503020204020204" charset="-122"/>
              <a:cs typeface="仿宋" panose="02010609060101010101" charset="-122"/>
            </a:endParaRPr>
          </a:p>
        </p:txBody>
      </p:sp>
      <p:sp>
        <p:nvSpPr>
          <p:cNvPr id="42" name="文本框 41"/>
          <p:cNvSpPr txBox="1"/>
          <p:nvPr>
            <p:custDataLst>
              <p:tags r:id="rId26"/>
            </p:custDataLst>
          </p:nvPr>
        </p:nvSpPr>
        <p:spPr>
          <a:xfrm>
            <a:off x="8085549" y="1659196"/>
            <a:ext cx="1152793" cy="69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rmAutofit/>
          </a:bodyPr>
          <a:lstStyle>
            <a:defPPr>
              <a:defRPr lang="zh-CN"/>
            </a:defPPr>
            <a:lvl1pPr algn="ctr">
              <a:defRPr>
                <a:latin typeface="Segoe UI Light" panose="020B0502040204020203" pitchFamily="34" charset="0"/>
                <a:cs typeface="Segoe UI Light" panose="020B0502040204020203" pitchFamily="34" charset="0"/>
              </a:defRPr>
            </a:lvl1pPr>
          </a:lstStyle>
          <a:p>
            <a:r>
              <a:rPr lang="zh-CN" altLang="en-US" b="1">
                <a:solidFill>
                  <a:srgbClr val="000000"/>
                </a:solidFill>
                <a:latin typeface="微软雅黑" panose="020B0503020204020204" charset="-122"/>
                <a:ea typeface="微软雅黑" panose="020B0503020204020204" charset="-122"/>
                <a:cs typeface="微软雅黑" panose="020B0503020204020204" charset="-122"/>
              </a:rPr>
              <a:t>期刊</a:t>
            </a:r>
            <a:endParaRPr lang="zh-CN" altLang="en-US"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63" name="TextBox 2"/>
          <p:cNvSpPr txBox="1"/>
          <p:nvPr>
            <p:custDataLst>
              <p:tags r:id="rId27"/>
            </p:custDataLst>
          </p:nvPr>
        </p:nvSpPr>
        <p:spPr>
          <a:xfrm>
            <a:off x="4869815" y="822336"/>
            <a:ext cx="3216910" cy="706755"/>
          </a:xfrm>
          <a:prstGeom prst="rect">
            <a:avLst/>
          </a:prstGeom>
          <a:noFill/>
        </p:spPr>
        <p:txBody>
          <a:bodyPr wrap="square" rtlCol="0">
            <a:spAutoFit/>
          </a:bodyPr>
          <a:lstStyle>
            <a:defPPr>
              <a:defRPr lang="zh-CN"/>
            </a:defPPr>
            <a:lvl1pPr>
              <a:defRPr sz="3600" b="1">
                <a:latin typeface="+mn-ea"/>
              </a:defRPr>
            </a:lvl1pPr>
          </a:lstStyle>
          <a:p>
            <a:r>
              <a:rPr lang="zh-CN" altLang="en-US" dirty="0">
                <a:latin typeface="微软雅黑" panose="020B0503020204020204" charset="-122"/>
                <a:ea typeface="微软雅黑" panose="020B0503020204020204" charset="-122"/>
                <a:cs typeface="仿宋" panose="02010609060101010101" charset="-122"/>
                <a:sym typeface="+mn-ea"/>
              </a:rPr>
              <a:t>资源类型</a:t>
            </a:r>
            <a:endParaRPr lang="zh-CN" altLang="en-US" dirty="0">
              <a:latin typeface="微软雅黑" panose="020B0503020204020204" charset="-122"/>
              <a:ea typeface="微软雅黑" panose="020B0503020204020204" charset="-122"/>
              <a:cs typeface="仿宋" panose="02010609060101010101" charset="-122"/>
              <a:sym typeface="+mn-ea"/>
            </a:endParaRPr>
          </a:p>
        </p:txBody>
      </p:sp>
      <p:sp>
        <p:nvSpPr>
          <p:cNvPr id="12" name="文本框 11"/>
          <p:cNvSpPr txBox="1"/>
          <p:nvPr/>
        </p:nvSpPr>
        <p:spPr>
          <a:xfrm>
            <a:off x="569962" y="2678603"/>
            <a:ext cx="4806892" cy="3367397"/>
          </a:xfrm>
          <a:prstGeom prst="rect">
            <a:avLst/>
          </a:prstGeom>
          <a:noFill/>
        </p:spPr>
        <p:txBody>
          <a:bodyPr wrap="square" rtlCol="0" anchor="t">
            <a:spAutoFit/>
            <a:scene3d>
              <a:camera prst="orthographicFront"/>
              <a:lightRig rig="threePt" dir="t"/>
            </a:scene3d>
          </a:bodyPr>
          <a:lstStyle/>
          <a:p>
            <a:pPr>
              <a:lnSpc>
                <a:spcPct val="150000"/>
              </a:lnSpc>
            </a:pPr>
            <a:r>
              <a:rPr lang="en-US" altLang="zh-CN" b="1" dirty="0">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b="1" dirty="0">
                <a:solidFill>
                  <a:schemeClr val="tx1"/>
                </a:solidFill>
                <a:latin typeface="微软雅黑" panose="020B0503020204020204" charset="-122"/>
                <a:ea typeface="微软雅黑" panose="020B0503020204020204" charset="-122"/>
                <a:cs typeface="微软雅黑" panose="020B0503020204020204" charset="-122"/>
                <a:sym typeface="+mn-ea"/>
              </a:rPr>
              <a:t>万方数据知识服务平台整合数亿条全球优质知识资源，集成期刊、学位、会议、科技报告、专利、标准、科技成果、法规、地方志、视频等十余种知识资源类型，覆盖自然科学、工程技术、医药卫生、农业科学、哲学政法、社会科学、科教文艺等全学科领域，实现海量学术文献统一发现及分析，支持多维度组合检索，适合不同用户群研究。</a:t>
            </a:r>
            <a:endParaRPr lang="zh-CN" altLang="en-US"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53" name="六边形 52"/>
          <p:cNvSpPr/>
          <p:nvPr>
            <p:custDataLst>
              <p:tags r:id="rId28"/>
            </p:custDataLst>
          </p:nvPr>
        </p:nvSpPr>
        <p:spPr>
          <a:xfrm rot="5400000">
            <a:off x="10010456" y="4947632"/>
            <a:ext cx="1501353" cy="1286853"/>
          </a:xfrm>
          <a:prstGeom prst="hexagon">
            <a:avLst>
              <a:gd name="adj" fmla="val 28571"/>
              <a:gd name="vf" fmla="val 115470"/>
            </a:avLst>
          </a:prstGeom>
          <a:solidFill>
            <a:srgbClr val="74C367"/>
          </a:solidFill>
          <a:ln>
            <a:solidFill>
              <a:srgbClr val="74C367"/>
            </a:solid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sz="2400" b="1">
              <a:solidFill>
                <a:srgbClr val="1B1B1B"/>
              </a:solidFill>
              <a:latin typeface="微软雅黑" panose="020B0503020204020204" charset="-122"/>
              <a:ea typeface="微软雅黑" panose="020B0503020204020204" charset="-122"/>
              <a:cs typeface="仿宋" panose="02010609060101010101" charset="-122"/>
            </a:endParaRPr>
          </a:p>
        </p:txBody>
      </p:sp>
      <p:sp>
        <p:nvSpPr>
          <p:cNvPr id="54" name="文本框 53"/>
          <p:cNvSpPr txBox="1"/>
          <p:nvPr>
            <p:custDataLst>
              <p:tags r:id="rId29"/>
            </p:custDataLst>
          </p:nvPr>
        </p:nvSpPr>
        <p:spPr>
          <a:xfrm>
            <a:off x="10185371" y="5239708"/>
            <a:ext cx="1152793" cy="69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rmAutofit/>
          </a:bodyPr>
          <a:lstStyle>
            <a:defPPr>
              <a:defRPr lang="zh-CN"/>
            </a:defPPr>
            <a:lvl1pPr algn="ctr">
              <a:defRPr>
                <a:latin typeface="Segoe UI Light" panose="020B0502040204020203" pitchFamily="34" charset="0"/>
                <a:cs typeface="Segoe UI Light" panose="020B0502040204020203" pitchFamily="34" charset="0"/>
              </a:defRPr>
            </a:lvl1pPr>
          </a:lstStyle>
          <a:p>
            <a:r>
              <a:rPr lang="zh-CN" altLang="en-US" b="1">
                <a:solidFill>
                  <a:srgbClr val="000000"/>
                </a:solidFill>
                <a:latin typeface="微软雅黑" panose="020B0503020204020204" charset="-122"/>
                <a:ea typeface="微软雅黑" panose="020B0503020204020204" charset="-122"/>
                <a:cs typeface="微软雅黑" panose="020B0503020204020204" charset="-122"/>
              </a:rPr>
              <a:t>视频</a:t>
            </a:r>
            <a:endParaRPr lang="zh-CN" altLang="en-US"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81" name="文本框 80"/>
          <p:cNvSpPr txBox="1"/>
          <p:nvPr>
            <p:custDataLst>
              <p:tags r:id="rId30"/>
            </p:custDataLst>
          </p:nvPr>
        </p:nvSpPr>
        <p:spPr>
          <a:xfrm>
            <a:off x="8156064" y="6341433"/>
            <a:ext cx="1152793" cy="69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rmAutofit/>
          </a:bodyPr>
          <a:lstStyle>
            <a:defPPr>
              <a:defRPr lang="zh-CN"/>
            </a:defPPr>
            <a:lvl1pPr algn="ctr">
              <a:defRPr>
                <a:latin typeface="Segoe UI Light" panose="020B0502040204020203" pitchFamily="34" charset="0"/>
                <a:cs typeface="Segoe UI Light" panose="020B0502040204020203" pitchFamily="34" charset="0"/>
              </a:defRPr>
            </a:lvl1pPr>
          </a:lstStyle>
          <a:p>
            <a:r>
              <a:rPr lang="en-US" altLang="zh-CN" b="1">
                <a:solidFill>
                  <a:srgbClr val="000000"/>
                </a:solidFill>
                <a:latin typeface="微软雅黑" panose="020B0503020204020204" charset="-122"/>
                <a:ea typeface="微软雅黑" panose="020B0503020204020204" charset="-122"/>
                <a:cs typeface="微软雅黑" panose="020B0503020204020204" charset="-122"/>
              </a:rPr>
              <a:t>OA</a:t>
            </a:r>
            <a:r>
              <a:rPr lang="zh-CN" altLang="en-US" b="1">
                <a:solidFill>
                  <a:srgbClr val="000000"/>
                </a:solidFill>
                <a:latin typeface="微软雅黑" panose="020B0503020204020204" charset="-122"/>
                <a:ea typeface="微软雅黑" panose="020B0503020204020204" charset="-122"/>
                <a:cs typeface="微软雅黑" panose="020B0503020204020204" charset="-122"/>
              </a:rPr>
              <a:t>论文</a:t>
            </a:r>
            <a:endParaRPr lang="zh-CN" altLang="en-US" b="1">
              <a:solidFill>
                <a:srgbClr val="00000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sp>
        <p:nvSpPr>
          <p:cNvPr id="2" name="文本框 1"/>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01.</a:t>
            </a:r>
            <a:r>
              <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rPr>
              <a:t>知识服务新平台简介</a:t>
            </a:r>
            <a:endPar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endParaRPr>
          </a:p>
        </p:txBody>
      </p:sp>
      <p:sp>
        <p:nvSpPr>
          <p:cNvPr id="31" name="矩形 11"/>
          <p:cNvSpPr>
            <a:spLocks noChangeArrowheads="1"/>
          </p:cNvSpPr>
          <p:nvPr/>
        </p:nvSpPr>
        <p:spPr bwMode="auto">
          <a:xfrm>
            <a:off x="7971548" y="4503198"/>
            <a:ext cx="334774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2400" b="1">
                <a:latin typeface="微软雅黑" panose="020B0503020204020204" charset="-122"/>
                <a:ea typeface="微软雅黑" panose="020B0503020204020204" charset="-122"/>
                <a:cs typeface="仿宋" panose="02010609060101010101" charset="-122"/>
              </a:rPr>
              <a:t>         </a:t>
            </a:r>
            <a:endParaRPr lang="zh-CN" altLang="en-US" sz="2400" b="1">
              <a:latin typeface="微软雅黑" panose="020B0503020204020204" charset="-122"/>
              <a:ea typeface="微软雅黑" panose="020B0503020204020204" charset="-122"/>
              <a:cs typeface="仿宋" panose="02010609060101010101" charset="-122"/>
            </a:endParaRPr>
          </a:p>
        </p:txBody>
      </p:sp>
      <p:pic>
        <p:nvPicPr>
          <p:cNvPr id="14" name="图片 13" descr="图片包含 屏幕截图&#10;&#10;描述已自动生成">
            <a:hlinkClick r:id="rId4"/>
          </p:cNvPr>
          <p:cNvPicPr>
            <a:picLocks noChangeAspect="1"/>
          </p:cNvPicPr>
          <p:nvPr/>
        </p:nvPicPr>
        <p:blipFill rotWithShape="1">
          <a:blip r:embed="rId5"/>
          <a:srcRect l="14871" r="14817" b="9484"/>
          <a:stretch>
            <a:fillRect/>
          </a:stretch>
        </p:blipFill>
        <p:spPr>
          <a:xfrm>
            <a:off x="6603365" y="1979930"/>
            <a:ext cx="4430395" cy="4886960"/>
          </a:xfrm>
          <a:prstGeom prst="rect">
            <a:avLst/>
          </a:prstGeom>
        </p:spPr>
      </p:pic>
      <p:sp>
        <p:nvSpPr>
          <p:cNvPr id="6" name="文本框 5"/>
          <p:cNvSpPr txBox="1"/>
          <p:nvPr/>
        </p:nvSpPr>
        <p:spPr>
          <a:xfrm>
            <a:off x="1410335" y="1979930"/>
            <a:ext cx="5033645" cy="4523105"/>
          </a:xfrm>
          <a:prstGeom prst="rect">
            <a:avLst/>
          </a:prstGeom>
          <a:noFill/>
        </p:spPr>
        <p:txBody>
          <a:bodyPr wrap="square" rtlCol="0" anchor="t">
            <a:spAutoFit/>
          </a:bodyPr>
          <a:lstStyle/>
          <a:p>
            <a:r>
              <a:rPr lang="zh-CN" altLang="en-US" b="1" dirty="0">
                <a:solidFill>
                  <a:srgbClr val="FF0000"/>
                </a:solidFill>
                <a:latin typeface="仿宋" panose="02010609060101010101" charset="-122"/>
                <a:ea typeface="微软雅黑" panose="020B0503020204020204" charset="-122"/>
                <a:cs typeface="仿宋" panose="02010609060101010101" charset="-122"/>
              </a:rPr>
              <a:t>数据库来源：</a:t>
            </a:r>
            <a:r>
              <a:rPr lang="zh-CN" altLang="en-US" b="1" dirty="0">
                <a:latin typeface="仿宋" panose="02010609060101010101" charset="-122"/>
                <a:ea typeface="微软雅黑" panose="020B0503020204020204" charset="-122"/>
                <a:cs typeface="仿宋" panose="02010609060101010101" charset="-122"/>
              </a:rPr>
              <a:t>万方数据库（ </a:t>
            </a:r>
            <a:r>
              <a:rPr lang="en-US" altLang="zh-CN" b="1" dirty="0">
                <a:latin typeface="仿宋" panose="02010609060101010101" charset="-122"/>
                <a:ea typeface="微软雅黑" panose="020B0503020204020204" charset="-122"/>
                <a:cs typeface="仿宋" panose="02010609060101010101" charset="-122"/>
              </a:rPr>
              <a:t>13</a:t>
            </a:r>
            <a:r>
              <a:rPr lang="zh-CN" altLang="en-US" b="1" dirty="0">
                <a:latin typeface="仿宋" panose="02010609060101010101" charset="-122"/>
                <a:ea typeface="微软雅黑" panose="020B0503020204020204" charset="-122"/>
                <a:cs typeface="仿宋" panose="02010609060101010101" charset="-122"/>
              </a:rPr>
              <a:t>个） </a:t>
            </a:r>
            <a:endParaRPr lang="zh-CN" altLang="en-US" b="1" dirty="0">
              <a:latin typeface="仿宋" panose="02010609060101010101" charset="-122"/>
              <a:ea typeface="微软雅黑" panose="020B0503020204020204" charset="-122"/>
              <a:cs typeface="仿宋" panose="02010609060101010101" charset="-122"/>
            </a:endParaRPr>
          </a:p>
          <a:p>
            <a:r>
              <a:rPr lang="zh-CN" altLang="en-US" b="1" dirty="0">
                <a:latin typeface="仿宋" panose="02010609060101010101" charset="-122"/>
                <a:ea typeface="微软雅黑" panose="020B0503020204020204" charset="-122"/>
                <a:cs typeface="仿宋" panose="02010609060101010101" charset="-122"/>
              </a:rPr>
              <a:t>            合作数据库（</a:t>
            </a:r>
            <a:r>
              <a:rPr lang="en-US" altLang="zh-CN" b="1" dirty="0">
                <a:latin typeface="仿宋" panose="02010609060101010101" charset="-122"/>
                <a:ea typeface="微软雅黑" panose="020B0503020204020204" charset="-122"/>
                <a:cs typeface="仿宋" panose="02010609060101010101" charset="-122"/>
              </a:rPr>
              <a:t>30</a:t>
            </a:r>
            <a:r>
              <a:rPr lang="zh-CN" altLang="en-US" b="1" dirty="0">
                <a:latin typeface="仿宋" panose="02010609060101010101" charset="-122"/>
                <a:ea typeface="微软雅黑" panose="020B0503020204020204" charset="-122"/>
                <a:cs typeface="仿宋" panose="02010609060101010101" charset="-122"/>
              </a:rPr>
              <a:t>余个）</a:t>
            </a:r>
            <a:endParaRPr lang="zh-CN" altLang="en-US" b="1" dirty="0">
              <a:latin typeface="仿宋" panose="02010609060101010101" charset="-122"/>
              <a:ea typeface="微软雅黑" panose="020B0503020204020204" charset="-122"/>
              <a:cs typeface="仿宋" panose="02010609060101010101" charset="-122"/>
            </a:endParaRPr>
          </a:p>
          <a:p>
            <a:endParaRPr lang="zh-CN" altLang="en-US" b="1" dirty="0">
              <a:latin typeface="仿宋" panose="02010609060101010101" charset="-122"/>
              <a:ea typeface="微软雅黑" panose="020B0503020204020204" charset="-122"/>
              <a:cs typeface="仿宋" panose="02010609060101010101" charset="-122"/>
            </a:endParaRPr>
          </a:p>
          <a:p>
            <a:r>
              <a:rPr lang="zh-CN" altLang="en-US" b="1" dirty="0">
                <a:solidFill>
                  <a:srgbClr val="FF0000"/>
                </a:solidFill>
                <a:latin typeface="仿宋" panose="02010609060101010101" charset="-122"/>
                <a:ea typeface="微软雅黑" panose="020B0503020204020204" charset="-122"/>
                <a:cs typeface="仿宋" panose="02010609060101010101" charset="-122"/>
              </a:rPr>
              <a:t>语种：</a:t>
            </a:r>
            <a:r>
              <a:rPr lang="zh-CN" altLang="en-US" b="1" dirty="0">
                <a:latin typeface="仿宋" panose="02010609060101010101" charset="-122"/>
                <a:ea typeface="微软雅黑" panose="020B0503020204020204" charset="-122"/>
                <a:cs typeface="仿宋" panose="02010609060101010101" charset="-122"/>
              </a:rPr>
              <a:t>中文  西文  日文  韩文</a:t>
            </a:r>
            <a:endParaRPr lang="zh-CN" altLang="en-US" b="1" dirty="0">
              <a:latin typeface="仿宋" panose="02010609060101010101" charset="-122"/>
              <a:ea typeface="微软雅黑" panose="020B0503020204020204" charset="-122"/>
              <a:cs typeface="仿宋" panose="02010609060101010101" charset="-122"/>
            </a:endParaRPr>
          </a:p>
          <a:p>
            <a:endParaRPr lang="zh-CN" altLang="en-US" b="1" dirty="0">
              <a:latin typeface="仿宋" panose="02010609060101010101" charset="-122"/>
              <a:ea typeface="微软雅黑" panose="020B0503020204020204" charset="-122"/>
              <a:cs typeface="仿宋" panose="02010609060101010101" charset="-122"/>
            </a:endParaRPr>
          </a:p>
          <a:p>
            <a:r>
              <a:rPr lang="zh-CN" altLang="en-US" b="1" dirty="0">
                <a:solidFill>
                  <a:srgbClr val="FF0000"/>
                </a:solidFill>
                <a:latin typeface="仿宋" panose="02010609060101010101" charset="-122"/>
                <a:ea typeface="微软雅黑" panose="020B0503020204020204" charset="-122"/>
                <a:cs typeface="仿宋" panose="02010609060101010101" charset="-122"/>
              </a:rPr>
              <a:t>热门数据库：</a:t>
            </a:r>
            <a:r>
              <a:rPr lang="zh-CN" altLang="en-US" b="1" dirty="0">
                <a:latin typeface="仿宋" panose="02010609060101010101" charset="-122"/>
                <a:ea typeface="微软雅黑" panose="020B0503020204020204" charset="-122"/>
                <a:cs typeface="仿宋" panose="02010609060101010101" charset="-122"/>
              </a:rPr>
              <a:t>中国学术期刊数据库 </a:t>
            </a:r>
            <a:endParaRPr lang="zh-CN" altLang="en-US" b="1" dirty="0">
              <a:latin typeface="仿宋" panose="02010609060101010101" charset="-122"/>
              <a:ea typeface="微软雅黑" panose="020B0503020204020204" charset="-122"/>
              <a:cs typeface="仿宋" panose="02010609060101010101" charset="-122"/>
            </a:endParaRPr>
          </a:p>
          <a:p>
            <a:r>
              <a:rPr lang="zh-CN" altLang="en-US" b="1" dirty="0">
                <a:latin typeface="仿宋" panose="02010609060101010101" charset="-122"/>
                <a:ea typeface="微软雅黑" panose="020B0503020204020204" charset="-122"/>
                <a:cs typeface="仿宋" panose="02010609060101010101" charset="-122"/>
              </a:rPr>
              <a:t>            中国学位论文全文数据库  </a:t>
            </a:r>
            <a:endParaRPr lang="zh-CN" altLang="en-US" b="1" dirty="0">
              <a:latin typeface="仿宋" panose="02010609060101010101" charset="-122"/>
              <a:ea typeface="微软雅黑" panose="020B0503020204020204" charset="-122"/>
              <a:cs typeface="仿宋" panose="02010609060101010101" charset="-122"/>
            </a:endParaRPr>
          </a:p>
          <a:p>
            <a:r>
              <a:rPr lang="zh-CN" altLang="en-US" b="1" dirty="0">
                <a:latin typeface="仿宋" panose="02010609060101010101" charset="-122"/>
                <a:ea typeface="微软雅黑" panose="020B0503020204020204" charset="-122"/>
                <a:cs typeface="仿宋" panose="02010609060101010101" charset="-122"/>
              </a:rPr>
              <a:t>            中外标准数据库 </a:t>
            </a:r>
            <a:endParaRPr lang="zh-CN" altLang="en-US" b="1" dirty="0">
              <a:latin typeface="仿宋" panose="02010609060101010101" charset="-122"/>
              <a:ea typeface="微软雅黑" panose="020B0503020204020204" charset="-122"/>
              <a:cs typeface="仿宋" panose="02010609060101010101" charset="-122"/>
            </a:endParaRPr>
          </a:p>
          <a:p>
            <a:r>
              <a:rPr lang="zh-CN" altLang="en-US" b="1" dirty="0">
                <a:latin typeface="仿宋" panose="02010609060101010101" charset="-122"/>
                <a:ea typeface="微软雅黑" panose="020B0503020204020204" charset="-122"/>
                <a:cs typeface="仿宋" panose="02010609060101010101" charset="-122"/>
              </a:rPr>
              <a:t>            国内外文献保障服务数据库</a:t>
            </a:r>
            <a:endParaRPr lang="zh-CN" altLang="en-US" b="1" dirty="0">
              <a:latin typeface="仿宋" panose="02010609060101010101" charset="-122"/>
              <a:ea typeface="微软雅黑" panose="020B0503020204020204" charset="-122"/>
              <a:cs typeface="仿宋" panose="02010609060101010101" charset="-122"/>
            </a:endParaRPr>
          </a:p>
          <a:p>
            <a:r>
              <a:rPr lang="zh-CN" altLang="en-US" b="1" dirty="0">
                <a:latin typeface="仿宋" panose="02010609060101010101" charset="-122"/>
                <a:ea typeface="微软雅黑" panose="020B0503020204020204" charset="-122"/>
                <a:cs typeface="仿宋" panose="02010609060101010101" charset="-122"/>
              </a:rPr>
              <a:t>            NSTL外文文献数据库</a:t>
            </a:r>
            <a:endParaRPr lang="zh-CN" altLang="en-US" b="1" dirty="0">
              <a:latin typeface="仿宋" panose="02010609060101010101" charset="-122"/>
              <a:ea typeface="微软雅黑" panose="020B0503020204020204" charset="-122"/>
              <a:cs typeface="仿宋" panose="02010609060101010101" charset="-122"/>
            </a:endParaRPr>
          </a:p>
          <a:p>
            <a:r>
              <a:rPr lang="zh-CN" altLang="en-US" b="1" dirty="0">
                <a:latin typeface="仿宋" panose="02010609060101010101" charset="-122"/>
                <a:ea typeface="微软雅黑" panose="020B0503020204020204" charset="-122"/>
                <a:cs typeface="仿宋" panose="02010609060101010101" charset="-122"/>
              </a:rPr>
              <a:t>            科技报告数据库 </a:t>
            </a:r>
            <a:endParaRPr lang="zh-CN" altLang="en-US" b="1" dirty="0">
              <a:latin typeface="仿宋" panose="02010609060101010101" charset="-122"/>
              <a:ea typeface="微软雅黑" panose="020B0503020204020204" charset="-122"/>
              <a:cs typeface="仿宋" panose="02010609060101010101" charset="-122"/>
            </a:endParaRPr>
          </a:p>
          <a:p>
            <a:endParaRPr lang="zh-CN" altLang="en-US" b="1" dirty="0">
              <a:latin typeface="仿宋" panose="02010609060101010101" charset="-122"/>
              <a:ea typeface="微软雅黑" panose="020B0503020204020204" charset="-122"/>
              <a:cs typeface="仿宋" panose="02010609060101010101" charset="-122"/>
            </a:endParaRPr>
          </a:p>
          <a:p>
            <a:r>
              <a:rPr lang="zh-CN" altLang="en-US" b="1" dirty="0">
                <a:solidFill>
                  <a:srgbClr val="FF0000"/>
                </a:solidFill>
                <a:latin typeface="仿宋" panose="02010609060101010101" charset="-122"/>
                <a:ea typeface="微软雅黑" panose="020B0503020204020204" charset="-122"/>
                <a:cs typeface="仿宋" panose="02010609060101010101" charset="-122"/>
              </a:rPr>
              <a:t>特色资源库</a:t>
            </a:r>
            <a:r>
              <a:rPr lang="zh-CN" altLang="en-US" b="1" dirty="0">
                <a:latin typeface="仿宋" panose="02010609060101010101" charset="-122"/>
                <a:ea typeface="微软雅黑" panose="020B0503020204020204" charset="-122"/>
                <a:cs typeface="仿宋" panose="02010609060101010101" charset="-122"/>
              </a:rPr>
              <a:t>：中国地方志数据库</a:t>
            </a:r>
            <a:endParaRPr lang="zh-CN" altLang="en-US" b="1" dirty="0">
              <a:latin typeface="仿宋" panose="02010609060101010101" charset="-122"/>
              <a:ea typeface="微软雅黑" panose="020B0503020204020204" charset="-122"/>
              <a:cs typeface="仿宋" panose="02010609060101010101" charset="-122"/>
            </a:endParaRPr>
          </a:p>
          <a:p>
            <a:r>
              <a:rPr lang="zh-CN" altLang="en-US" b="1" dirty="0">
                <a:latin typeface="仿宋" panose="02010609060101010101" charset="-122"/>
                <a:ea typeface="微软雅黑" panose="020B0503020204020204" charset="-122"/>
                <a:cs typeface="仿宋" panose="02010609060101010101" charset="-122"/>
              </a:rPr>
              <a:t>            中国机构数据库 </a:t>
            </a:r>
            <a:endParaRPr lang="zh-CN" altLang="en-US" b="1" dirty="0">
              <a:latin typeface="仿宋" panose="02010609060101010101" charset="-122"/>
              <a:ea typeface="微软雅黑" panose="020B0503020204020204" charset="-122"/>
              <a:cs typeface="仿宋" panose="02010609060101010101" charset="-122"/>
            </a:endParaRPr>
          </a:p>
          <a:p>
            <a:r>
              <a:rPr lang="zh-CN" altLang="en-US" b="1" dirty="0">
                <a:latin typeface="仿宋" panose="02010609060101010101" charset="-122"/>
                <a:ea typeface="微软雅黑" panose="020B0503020204020204" charset="-122"/>
                <a:cs typeface="仿宋" panose="02010609060101010101" charset="-122"/>
              </a:rPr>
              <a:t>            科技专家数据库 </a:t>
            </a:r>
            <a:endParaRPr lang="zh-CN" altLang="en-US" b="1" dirty="0">
              <a:latin typeface="仿宋" panose="02010609060101010101" charset="-122"/>
              <a:ea typeface="微软雅黑" panose="020B0503020204020204" charset="-122"/>
              <a:cs typeface="仿宋" panose="02010609060101010101" charset="-122"/>
            </a:endParaRPr>
          </a:p>
          <a:p>
            <a:endParaRPr lang="zh-CN" altLang="en-US" b="1" dirty="0">
              <a:latin typeface="仿宋" panose="02010609060101010101" charset="-122"/>
              <a:ea typeface="微软雅黑" panose="020B0503020204020204" charset="-122"/>
              <a:cs typeface="仿宋" panose="02010609060101010101" charset="-122"/>
            </a:endParaRPr>
          </a:p>
        </p:txBody>
      </p:sp>
      <p:sp>
        <p:nvSpPr>
          <p:cNvPr id="12" name="TextBox 2"/>
          <p:cNvSpPr txBox="1"/>
          <p:nvPr>
            <p:custDataLst>
              <p:tags r:id="rId6"/>
            </p:custDataLst>
          </p:nvPr>
        </p:nvSpPr>
        <p:spPr>
          <a:xfrm>
            <a:off x="5339715" y="1010296"/>
            <a:ext cx="3216910" cy="706755"/>
          </a:xfrm>
          <a:prstGeom prst="rect">
            <a:avLst/>
          </a:prstGeom>
          <a:noFill/>
        </p:spPr>
        <p:txBody>
          <a:bodyPr wrap="square" rtlCol="0">
            <a:spAutoFit/>
          </a:bodyPr>
          <a:lstStyle>
            <a:defPPr>
              <a:defRPr lang="zh-CN"/>
            </a:defPPr>
            <a:lvl1pPr>
              <a:defRPr sz="3600" b="1">
                <a:latin typeface="+mn-ea"/>
              </a:defRPr>
            </a:lvl1pPr>
          </a:lstStyle>
          <a:p>
            <a:r>
              <a:rPr lang="zh-CN" altLang="en-US" dirty="0">
                <a:latin typeface="微软雅黑" panose="020B0503020204020204" charset="-122"/>
                <a:ea typeface="微软雅黑" panose="020B0503020204020204" charset="-122"/>
                <a:cs typeface="仿宋" panose="02010609060101010101" charset="-122"/>
                <a:sym typeface="+mn-ea"/>
              </a:rPr>
              <a:t>资源详情</a:t>
            </a:r>
            <a:endParaRPr lang="zh-CN" altLang="en-US" dirty="0">
              <a:latin typeface="微软雅黑" panose="020B0503020204020204" charset="-122"/>
              <a:ea typeface="微软雅黑" panose="020B0503020204020204" charset="-122"/>
              <a:cs typeface="仿宋" panose="02010609060101010101" charset="-122"/>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3471333" cy="643467"/>
          </a:xfrm>
          <a:prstGeom prst="rect">
            <a:avLst/>
          </a:prstGeom>
        </p:spPr>
      </p:pic>
      <p:pic>
        <p:nvPicPr>
          <p:cNvPr id="4" name="图片 3"/>
          <p:cNvPicPr>
            <a:picLocks noChangeAspect="1"/>
          </p:cNvPicPr>
          <p:nvPr/>
        </p:nvPicPr>
        <p:blipFill>
          <a:blip r:embed="rId2"/>
          <a:stretch>
            <a:fillRect/>
          </a:stretch>
        </p:blipFill>
        <p:spPr>
          <a:xfrm>
            <a:off x="2985347" y="-17145"/>
            <a:ext cx="9211733" cy="660400"/>
          </a:xfrm>
          <a:prstGeom prst="rect">
            <a:avLst/>
          </a:prstGeom>
        </p:spPr>
      </p:pic>
      <p:pic>
        <p:nvPicPr>
          <p:cNvPr id="5" name="图片 4"/>
          <p:cNvPicPr>
            <a:picLocks noChangeAspect="1"/>
          </p:cNvPicPr>
          <p:nvPr/>
        </p:nvPicPr>
        <p:blipFill>
          <a:blip r:embed="rId3"/>
          <a:stretch>
            <a:fillRect/>
          </a:stretch>
        </p:blipFill>
        <p:spPr>
          <a:xfrm>
            <a:off x="10473530" y="177409"/>
            <a:ext cx="1286933" cy="304800"/>
          </a:xfrm>
          <a:prstGeom prst="rect">
            <a:avLst/>
          </a:prstGeom>
        </p:spPr>
      </p:pic>
      <p:pic>
        <p:nvPicPr>
          <p:cNvPr id="9" name="图片 8"/>
          <p:cNvPicPr>
            <a:picLocks noChangeAspect="1"/>
          </p:cNvPicPr>
          <p:nvPr/>
        </p:nvPicPr>
        <p:blipFill>
          <a:blip r:embed="rId4"/>
          <a:stretch>
            <a:fillRect/>
          </a:stretch>
        </p:blipFill>
        <p:spPr>
          <a:xfrm>
            <a:off x="0" y="6090523"/>
            <a:ext cx="12192000" cy="355600"/>
          </a:xfrm>
          <a:prstGeom prst="rect">
            <a:avLst/>
          </a:prstGeom>
        </p:spPr>
      </p:pic>
      <p:sp>
        <p:nvSpPr>
          <p:cNvPr id="7" name="文本框 6"/>
          <p:cNvSpPr txBox="1"/>
          <p:nvPr/>
        </p:nvSpPr>
        <p:spPr>
          <a:xfrm>
            <a:off x="3763945" y="6060945"/>
            <a:ext cx="4664119" cy="378460"/>
          </a:xfrm>
          <a:prstGeom prst="rect">
            <a:avLst/>
          </a:prstGeom>
          <a:noFill/>
        </p:spPr>
        <p:txBody>
          <a:bodyPr wrap="square" rtlCol="0">
            <a:spAutoFit/>
          </a:bodyPr>
          <a:lstStyle/>
          <a:p>
            <a:pPr algn="ctr"/>
            <a:r>
              <a:rPr lang="en-US" altLang="zh-CN" sz="1865" b="1" dirty="0">
                <a:solidFill>
                  <a:srgbClr val="FFFFFF"/>
                </a:solidFill>
                <a:latin typeface="微软雅黑" panose="020B0503020204020204" charset="-122"/>
                <a:ea typeface="微软雅黑" panose="020B0503020204020204" charset="-122"/>
                <a:cs typeface="微软雅黑" panose="020B0503020204020204" charset="-122"/>
              </a:rPr>
              <a:t>http://www.wanfangdata.com.cn</a:t>
            </a:r>
            <a:endParaRPr lang="en-US" altLang="zh-CN" sz="1865" b="1" dirty="0">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63" name="TextBox 2"/>
          <p:cNvSpPr txBox="1"/>
          <p:nvPr>
            <p:custDataLst>
              <p:tags r:id="rId5"/>
            </p:custDataLst>
          </p:nvPr>
        </p:nvSpPr>
        <p:spPr>
          <a:xfrm>
            <a:off x="4638040" y="944942"/>
            <a:ext cx="3202940" cy="1322070"/>
          </a:xfrm>
          <a:prstGeom prst="rect">
            <a:avLst/>
          </a:prstGeom>
          <a:noFill/>
        </p:spPr>
        <p:txBody>
          <a:bodyPr wrap="square" rtlCol="0">
            <a:spAutoFit/>
          </a:bodyPr>
          <a:lstStyle>
            <a:defPPr>
              <a:defRPr lang="zh-CN"/>
            </a:defPPr>
            <a:lvl1pPr>
              <a:defRPr sz="3600" b="1">
                <a:latin typeface="+mn-ea"/>
              </a:defRPr>
            </a:lvl1pPr>
          </a:lstStyle>
          <a:p>
            <a:r>
              <a:rPr lang="zh-CN" altLang="en-US" dirty="0">
                <a:latin typeface="微软雅黑" panose="020B0503020204020204" charset="-122"/>
                <a:ea typeface="微软雅黑" panose="020B0503020204020204" charset="-122"/>
                <a:cs typeface="仿宋" panose="02010609060101010101" charset="-122"/>
                <a:sym typeface="+mn-ea"/>
              </a:rPr>
              <a:t>平台产品</a:t>
            </a:r>
            <a:endParaRPr lang="ko-KR" altLang="en-US" dirty="0">
              <a:latin typeface="微软雅黑" panose="020B0503020204020204" charset="-122"/>
              <a:ea typeface="微软雅黑" panose="020B0503020204020204" charset="-122"/>
              <a:cs typeface="仿宋" panose="02010609060101010101" charset="-122"/>
            </a:endParaRPr>
          </a:p>
          <a:p>
            <a:endParaRPr lang="ko-KR" altLang="en-US" dirty="0">
              <a:latin typeface="微软雅黑" panose="020B0503020204020204" charset="-122"/>
              <a:ea typeface="微软雅黑" panose="020B0503020204020204" charset="-122"/>
              <a:cs typeface="仿宋" panose="02010609060101010101" charset="-122"/>
              <a:sym typeface="+mn-lt"/>
            </a:endParaRPr>
          </a:p>
        </p:txBody>
      </p:sp>
      <p:sp>
        <p:nvSpPr>
          <p:cNvPr id="12" name="文本框 11"/>
          <p:cNvSpPr txBox="1"/>
          <p:nvPr/>
        </p:nvSpPr>
        <p:spPr>
          <a:xfrm>
            <a:off x="115994" y="72813"/>
            <a:ext cx="4786207" cy="5016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2665" b="1" dirty="0">
                <a:solidFill>
                  <a:schemeClr val="accent4"/>
                </a:solidFill>
                <a:effectLst/>
                <a:latin typeface="微软雅黑" panose="020B0503020204020204" charset="-122"/>
                <a:ea typeface="微软雅黑" panose="020B0503020204020204" charset="-122"/>
                <a:cs typeface="微软雅黑" panose="020B0503020204020204" charset="-122"/>
              </a:rPr>
              <a:t>01.</a:t>
            </a:r>
            <a:r>
              <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rPr>
              <a:t>知识服务新平台简介</a:t>
            </a:r>
            <a:endParaRPr kumimoji="1" lang="zh-CN" altLang="en-US" sz="2665" b="1" dirty="0">
              <a:solidFill>
                <a:schemeClr val="accent4"/>
              </a:solidFill>
              <a:effectLst/>
              <a:latin typeface="微软雅黑" panose="020B0503020204020204" charset="-122"/>
              <a:ea typeface="微软雅黑" panose="020B0503020204020204" charset="-122"/>
              <a:cs typeface="微软雅黑" panose="020B0503020204020204" charset="-122"/>
            </a:endParaRPr>
          </a:p>
        </p:txBody>
      </p:sp>
      <p:sp>
        <p:nvSpPr>
          <p:cNvPr id="16" name="矩形 31"/>
          <p:cNvSpPr>
            <a:spLocks noChangeArrowheads="1"/>
          </p:cNvSpPr>
          <p:nvPr/>
        </p:nvSpPr>
        <p:spPr bwMode="auto">
          <a:xfrm>
            <a:off x="1977315" y="4211802"/>
            <a:ext cx="2518407" cy="474133"/>
          </a:xfrm>
          <a:prstGeom prst="rect">
            <a:avLst/>
          </a:prstGeom>
          <a:solidFill>
            <a:schemeClr val="bg1">
              <a:lumMod val="85000"/>
            </a:schemeClr>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dirty="0">
                <a:latin typeface="微软雅黑" panose="020B0503020204020204" charset="-122"/>
                <a:ea typeface="微软雅黑" panose="020B0503020204020204" charset="-122"/>
                <a:cs typeface="仿宋" panose="02010609060101010101" charset="-122"/>
              </a:rPr>
              <a:t>知识组织系统</a:t>
            </a:r>
            <a:endParaRPr lang="zh-CN" altLang="en-US" sz="2000" b="1" dirty="0">
              <a:latin typeface="微软雅黑" panose="020B0503020204020204" charset="-122"/>
              <a:ea typeface="微软雅黑" panose="020B0503020204020204" charset="-122"/>
              <a:cs typeface="仿宋" panose="02010609060101010101" charset="-122"/>
            </a:endParaRPr>
          </a:p>
        </p:txBody>
      </p:sp>
      <p:sp>
        <p:nvSpPr>
          <p:cNvPr id="17" name="矩形 31"/>
          <p:cNvSpPr>
            <a:spLocks noChangeArrowheads="1"/>
          </p:cNvSpPr>
          <p:nvPr/>
        </p:nvSpPr>
        <p:spPr bwMode="auto">
          <a:xfrm>
            <a:off x="7539441" y="4211802"/>
            <a:ext cx="2518408" cy="462969"/>
          </a:xfrm>
          <a:prstGeom prst="rect">
            <a:avLst/>
          </a:prstGeom>
          <a:solidFill>
            <a:schemeClr val="bg1">
              <a:lumMod val="85000"/>
            </a:schemeClr>
          </a:solidFill>
          <a:ln>
            <a:noFill/>
          </a:ln>
        </p:spPr>
        <p:txBody>
          <a:bodyPr anchor="ctr"/>
          <a:lstStyle/>
          <a:p>
            <a:pPr algn="ctr"/>
            <a:r>
              <a:rPr lang="zh-CN" altLang="en-US" sz="2000" b="1" dirty="0">
                <a:latin typeface="微软雅黑" panose="020B0503020204020204" charset="-122"/>
                <a:ea typeface="微软雅黑" panose="020B0503020204020204" charset="-122"/>
                <a:cs typeface="仿宋" panose="02010609060101010101" charset="-122"/>
              </a:rPr>
              <a:t>统一支付系统</a:t>
            </a:r>
            <a:endParaRPr lang="zh-CN" altLang="en-US" sz="2000" b="1" dirty="0">
              <a:latin typeface="微软雅黑" panose="020B0503020204020204" charset="-122"/>
              <a:ea typeface="微软雅黑" panose="020B0503020204020204" charset="-122"/>
              <a:cs typeface="仿宋" panose="02010609060101010101" charset="-122"/>
            </a:endParaRPr>
          </a:p>
        </p:txBody>
      </p:sp>
      <p:sp>
        <p:nvSpPr>
          <p:cNvPr id="18" name="矩形 31"/>
          <p:cNvSpPr>
            <a:spLocks noChangeArrowheads="1"/>
          </p:cNvSpPr>
          <p:nvPr/>
        </p:nvSpPr>
        <p:spPr bwMode="auto">
          <a:xfrm>
            <a:off x="7539441" y="3661127"/>
            <a:ext cx="2518407" cy="462970"/>
          </a:xfrm>
          <a:prstGeom prst="rect">
            <a:avLst/>
          </a:prstGeom>
          <a:solidFill>
            <a:schemeClr val="bg1">
              <a:lumMod val="85000"/>
            </a:schemeClr>
          </a:solidFill>
          <a:ln>
            <a:noFill/>
          </a:ln>
        </p:spPr>
        <p:txBody>
          <a:bodyPr anchor="ctr"/>
          <a:lstStyle/>
          <a:p>
            <a:pPr algn="ctr"/>
            <a:r>
              <a:rPr lang="zh-CN" altLang="en-US" sz="2000" b="1" dirty="0">
                <a:latin typeface="微软雅黑" panose="020B0503020204020204" charset="-122"/>
                <a:ea typeface="微软雅黑" panose="020B0503020204020204" charset="-122"/>
                <a:cs typeface="仿宋" panose="02010609060101010101" charset="-122"/>
              </a:rPr>
              <a:t>统一认证系统</a:t>
            </a:r>
            <a:endParaRPr lang="zh-CN" altLang="en-US" sz="2000" b="1" dirty="0">
              <a:latin typeface="微软雅黑" panose="020B0503020204020204" charset="-122"/>
              <a:ea typeface="微软雅黑" panose="020B0503020204020204" charset="-122"/>
              <a:cs typeface="仿宋" panose="02010609060101010101" charset="-122"/>
            </a:endParaRPr>
          </a:p>
        </p:txBody>
      </p:sp>
      <p:sp>
        <p:nvSpPr>
          <p:cNvPr id="20" name="矩形 31"/>
          <p:cNvSpPr>
            <a:spLocks noChangeArrowheads="1"/>
          </p:cNvSpPr>
          <p:nvPr/>
        </p:nvSpPr>
        <p:spPr bwMode="auto">
          <a:xfrm>
            <a:off x="4758378" y="4211802"/>
            <a:ext cx="2518408" cy="462969"/>
          </a:xfrm>
          <a:prstGeom prst="rect">
            <a:avLst/>
          </a:prstGeom>
          <a:solidFill>
            <a:schemeClr val="bg1">
              <a:lumMod val="85000"/>
            </a:schemeClr>
          </a:solidFill>
          <a:ln>
            <a:noFill/>
          </a:ln>
        </p:spPr>
        <p:txBody>
          <a:bodyPr anchor="ctr"/>
          <a:lstStyle/>
          <a:p>
            <a:pPr algn="ctr"/>
            <a:r>
              <a:rPr lang="zh-CN" altLang="en-US" sz="2000" b="1" dirty="0">
                <a:latin typeface="微软雅黑" panose="020B0503020204020204" charset="-122"/>
                <a:ea typeface="微软雅黑" panose="020B0503020204020204" charset="-122"/>
                <a:cs typeface="仿宋" panose="02010609060101010101" charset="-122"/>
              </a:rPr>
              <a:t>统计分析系统</a:t>
            </a:r>
            <a:endParaRPr lang="zh-CN" altLang="en-US" sz="2000" b="1" dirty="0">
              <a:latin typeface="微软雅黑" panose="020B0503020204020204" charset="-122"/>
              <a:ea typeface="微软雅黑" panose="020B0503020204020204" charset="-122"/>
              <a:cs typeface="仿宋" panose="02010609060101010101" charset="-122"/>
            </a:endParaRPr>
          </a:p>
        </p:txBody>
      </p:sp>
      <p:sp>
        <p:nvSpPr>
          <p:cNvPr id="21" name="矩形 31"/>
          <p:cNvSpPr>
            <a:spLocks noChangeArrowheads="1"/>
          </p:cNvSpPr>
          <p:nvPr/>
        </p:nvSpPr>
        <p:spPr bwMode="auto">
          <a:xfrm>
            <a:off x="1988584" y="1989000"/>
            <a:ext cx="1695770" cy="1438576"/>
          </a:xfrm>
          <a:prstGeom prst="rect">
            <a:avLst/>
          </a:prstGeom>
          <a:solidFill>
            <a:srgbClr val="92D050"/>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dirty="0">
                <a:latin typeface="微软雅黑" panose="020B0503020204020204" charset="-122"/>
                <a:ea typeface="微软雅黑" panose="020B0503020204020204" charset="-122"/>
                <a:cs typeface="仿宋" panose="02010609060101010101" charset="-122"/>
              </a:rPr>
              <a:t>万方</a:t>
            </a:r>
            <a:endParaRPr lang="en-US" altLang="zh-CN" sz="2000" b="1" dirty="0">
              <a:latin typeface="微软雅黑" panose="020B0503020204020204" charset="-122"/>
              <a:ea typeface="微软雅黑" panose="020B0503020204020204" charset="-122"/>
              <a:cs typeface="仿宋" panose="02010609060101010101" charset="-122"/>
            </a:endParaRPr>
          </a:p>
          <a:p>
            <a:pPr algn="ctr" eaLnBrk="1" hangingPunct="1"/>
            <a:r>
              <a:rPr lang="zh-CN" altLang="en-US" sz="2000" b="1" dirty="0">
                <a:latin typeface="微软雅黑" panose="020B0503020204020204" charset="-122"/>
                <a:ea typeface="微软雅黑" panose="020B0503020204020204" charset="-122"/>
                <a:cs typeface="仿宋" panose="02010609060101010101" charset="-122"/>
              </a:rPr>
              <a:t>智搜</a:t>
            </a:r>
            <a:endParaRPr lang="zh-CN" altLang="en-US" sz="2000" b="1" dirty="0">
              <a:latin typeface="微软雅黑" panose="020B0503020204020204" charset="-122"/>
              <a:ea typeface="微软雅黑" panose="020B0503020204020204" charset="-122"/>
              <a:cs typeface="仿宋" panose="02010609060101010101" charset="-122"/>
            </a:endParaRPr>
          </a:p>
        </p:txBody>
      </p:sp>
      <p:sp>
        <p:nvSpPr>
          <p:cNvPr id="22" name="矩形 31"/>
          <p:cNvSpPr>
            <a:spLocks noChangeArrowheads="1"/>
          </p:cNvSpPr>
          <p:nvPr/>
        </p:nvSpPr>
        <p:spPr bwMode="auto">
          <a:xfrm>
            <a:off x="3804803" y="1989000"/>
            <a:ext cx="1163158" cy="1440000"/>
          </a:xfrm>
          <a:prstGeom prst="rect">
            <a:avLst/>
          </a:prstGeom>
          <a:solidFill>
            <a:srgbClr val="FFC000"/>
          </a:solidFill>
          <a:ln>
            <a:noFill/>
          </a:ln>
        </p:spPr>
        <p:txBody>
          <a:bodyPr anchor="ctr"/>
          <a:lstStyle/>
          <a:p>
            <a:pPr algn="ctr"/>
            <a:r>
              <a:rPr lang="zh-CN" altLang="en-US" sz="2000" b="1" dirty="0">
                <a:latin typeface="微软雅黑" panose="020B0503020204020204" charset="-122"/>
                <a:ea typeface="微软雅黑" panose="020B0503020204020204" charset="-122"/>
                <a:cs typeface="仿宋" panose="02010609060101010101" charset="-122"/>
              </a:rPr>
              <a:t>万方</a:t>
            </a:r>
            <a:endParaRPr lang="en-US" altLang="zh-CN" sz="2000" b="1" dirty="0">
              <a:latin typeface="微软雅黑" panose="020B0503020204020204" charset="-122"/>
              <a:ea typeface="微软雅黑" panose="020B0503020204020204" charset="-122"/>
              <a:cs typeface="仿宋" panose="02010609060101010101" charset="-122"/>
            </a:endParaRPr>
          </a:p>
          <a:p>
            <a:pPr algn="ctr"/>
            <a:r>
              <a:rPr lang="zh-CN" altLang="en-US" sz="2000" b="1" dirty="0">
                <a:latin typeface="微软雅黑" panose="020B0503020204020204" charset="-122"/>
                <a:ea typeface="微软雅黑" panose="020B0503020204020204" charset="-122"/>
                <a:cs typeface="仿宋" panose="02010609060101010101" charset="-122"/>
              </a:rPr>
              <a:t>分析</a:t>
            </a:r>
            <a:endParaRPr lang="zh-CN" altLang="en-US" sz="2000" b="1" dirty="0">
              <a:latin typeface="微软雅黑" panose="020B0503020204020204" charset="-122"/>
              <a:ea typeface="微软雅黑" panose="020B0503020204020204" charset="-122"/>
              <a:cs typeface="仿宋" panose="02010609060101010101" charset="-122"/>
            </a:endParaRPr>
          </a:p>
        </p:txBody>
      </p:sp>
      <p:sp>
        <p:nvSpPr>
          <p:cNvPr id="23" name="矩形 31"/>
          <p:cNvSpPr>
            <a:spLocks noChangeArrowheads="1"/>
          </p:cNvSpPr>
          <p:nvPr/>
        </p:nvSpPr>
        <p:spPr bwMode="auto">
          <a:xfrm>
            <a:off x="5088410" y="1989000"/>
            <a:ext cx="1014651" cy="1440000"/>
          </a:xfrm>
          <a:prstGeom prst="rect">
            <a:avLst/>
          </a:prstGeom>
          <a:solidFill>
            <a:schemeClr val="accent2">
              <a:lumMod val="20000"/>
              <a:lumOff val="80000"/>
            </a:schemeClr>
          </a:solidFill>
          <a:ln>
            <a:noFill/>
          </a:ln>
        </p:spPr>
        <p:txBody>
          <a:bodyPr anchor="ctr"/>
          <a:lstStyle/>
          <a:p>
            <a:pPr algn="ctr"/>
            <a:r>
              <a:rPr lang="zh-CN" altLang="en-US" sz="2000" b="1" dirty="0">
                <a:latin typeface="微软雅黑" panose="020B0503020204020204" charset="-122"/>
                <a:ea typeface="微软雅黑" panose="020B0503020204020204" charset="-122"/>
                <a:cs typeface="仿宋" panose="02010609060101010101" charset="-122"/>
              </a:rPr>
              <a:t>万方</a:t>
            </a:r>
            <a:endParaRPr lang="en-US" altLang="zh-CN" sz="2000" b="1" dirty="0">
              <a:latin typeface="微软雅黑" panose="020B0503020204020204" charset="-122"/>
              <a:ea typeface="微软雅黑" panose="020B0503020204020204" charset="-122"/>
              <a:cs typeface="仿宋" panose="02010609060101010101" charset="-122"/>
            </a:endParaRPr>
          </a:p>
          <a:p>
            <a:pPr algn="ctr"/>
            <a:r>
              <a:rPr lang="zh-CN" altLang="en-US" sz="2000" b="1" dirty="0">
                <a:latin typeface="微软雅黑" panose="020B0503020204020204" charset="-122"/>
                <a:ea typeface="微软雅黑" panose="020B0503020204020204" charset="-122"/>
                <a:cs typeface="仿宋" panose="02010609060101010101" charset="-122"/>
              </a:rPr>
              <a:t>检测</a:t>
            </a:r>
            <a:endParaRPr lang="zh-CN" altLang="en-US" sz="2000" b="1" dirty="0">
              <a:latin typeface="微软雅黑" panose="020B0503020204020204" charset="-122"/>
              <a:ea typeface="微软雅黑" panose="020B0503020204020204" charset="-122"/>
              <a:cs typeface="仿宋" panose="02010609060101010101" charset="-122"/>
            </a:endParaRPr>
          </a:p>
        </p:txBody>
      </p:sp>
      <p:sp>
        <p:nvSpPr>
          <p:cNvPr id="24" name="矩形 31"/>
          <p:cNvSpPr>
            <a:spLocks noChangeArrowheads="1"/>
          </p:cNvSpPr>
          <p:nvPr/>
        </p:nvSpPr>
        <p:spPr bwMode="auto">
          <a:xfrm>
            <a:off x="6223510" y="1989000"/>
            <a:ext cx="825937" cy="1440000"/>
          </a:xfrm>
          <a:prstGeom prst="rect">
            <a:avLst/>
          </a:prstGeom>
          <a:solidFill>
            <a:srgbClr val="FFD653"/>
          </a:solidFill>
          <a:ln>
            <a:noFill/>
          </a:ln>
        </p:spPr>
        <p:txBody>
          <a:bodyPr anchor="ctr"/>
          <a:lstStyle/>
          <a:p>
            <a:pPr algn="ctr"/>
            <a:r>
              <a:rPr lang="zh-CN" altLang="en-US" sz="2000" b="1" dirty="0">
                <a:latin typeface="微软雅黑" panose="020B0503020204020204" charset="-122"/>
                <a:ea typeface="微软雅黑" panose="020B0503020204020204" charset="-122"/>
                <a:cs typeface="仿宋" panose="02010609060101010101" charset="-122"/>
              </a:rPr>
              <a:t>移动</a:t>
            </a:r>
            <a:endParaRPr lang="en-US" altLang="zh-CN" sz="2000" b="1" dirty="0">
              <a:latin typeface="微软雅黑" panose="020B0503020204020204" charset="-122"/>
              <a:ea typeface="微软雅黑" panose="020B0503020204020204" charset="-122"/>
              <a:cs typeface="仿宋" panose="02010609060101010101" charset="-122"/>
            </a:endParaRPr>
          </a:p>
          <a:p>
            <a:pPr algn="ctr"/>
            <a:r>
              <a:rPr lang="zh-CN" altLang="en-US" sz="2000" b="1" dirty="0">
                <a:latin typeface="微软雅黑" panose="020B0503020204020204" charset="-122"/>
                <a:ea typeface="微软雅黑" panose="020B0503020204020204" charset="-122"/>
                <a:cs typeface="仿宋" panose="02010609060101010101" charset="-122"/>
              </a:rPr>
              <a:t>服务</a:t>
            </a:r>
            <a:endParaRPr lang="zh-CN" altLang="en-US" sz="2000" b="1" dirty="0">
              <a:latin typeface="微软雅黑" panose="020B0503020204020204" charset="-122"/>
              <a:ea typeface="微软雅黑" panose="020B0503020204020204" charset="-122"/>
              <a:cs typeface="仿宋" panose="02010609060101010101" charset="-122"/>
            </a:endParaRPr>
          </a:p>
        </p:txBody>
      </p:sp>
      <p:sp>
        <p:nvSpPr>
          <p:cNvPr id="25" name="矩形 31"/>
          <p:cNvSpPr>
            <a:spLocks noChangeArrowheads="1"/>
          </p:cNvSpPr>
          <p:nvPr/>
        </p:nvSpPr>
        <p:spPr bwMode="auto">
          <a:xfrm>
            <a:off x="9097560" y="1989000"/>
            <a:ext cx="949905" cy="1440000"/>
          </a:xfrm>
          <a:prstGeom prst="rect">
            <a:avLst/>
          </a:prstGeom>
          <a:solidFill>
            <a:schemeClr val="accent1">
              <a:lumMod val="20000"/>
              <a:lumOff val="80000"/>
            </a:schemeClr>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dirty="0">
                <a:latin typeface="微软雅黑" panose="020B0503020204020204" charset="-122"/>
                <a:ea typeface="微软雅黑" panose="020B0503020204020204" charset="-122"/>
                <a:cs typeface="仿宋" panose="02010609060101010101" charset="-122"/>
              </a:rPr>
              <a:t>万方</a:t>
            </a:r>
            <a:endParaRPr lang="en-US" altLang="zh-CN" sz="2000" b="1" dirty="0">
              <a:latin typeface="微软雅黑" panose="020B0503020204020204" charset="-122"/>
              <a:ea typeface="微软雅黑" panose="020B0503020204020204" charset="-122"/>
              <a:cs typeface="仿宋" panose="02010609060101010101" charset="-122"/>
            </a:endParaRPr>
          </a:p>
          <a:p>
            <a:pPr algn="ctr" eaLnBrk="1" hangingPunct="1"/>
            <a:r>
              <a:rPr lang="zh-CN" altLang="en-US" sz="2000" b="1" dirty="0">
                <a:latin typeface="微软雅黑" panose="020B0503020204020204" charset="-122"/>
                <a:ea typeface="微软雅黑" panose="020B0503020204020204" charset="-122"/>
                <a:cs typeface="仿宋" panose="02010609060101010101" charset="-122"/>
              </a:rPr>
              <a:t>学术圈</a:t>
            </a:r>
            <a:endParaRPr lang="zh-CN" altLang="en-US" sz="2000" b="1" dirty="0">
              <a:latin typeface="微软雅黑" panose="020B0503020204020204" charset="-122"/>
              <a:ea typeface="微软雅黑" panose="020B0503020204020204" charset="-122"/>
              <a:cs typeface="仿宋" panose="02010609060101010101" charset="-122"/>
            </a:endParaRPr>
          </a:p>
        </p:txBody>
      </p:sp>
      <p:sp>
        <p:nvSpPr>
          <p:cNvPr id="26" name="矩形 31"/>
          <p:cNvSpPr>
            <a:spLocks noChangeArrowheads="1"/>
          </p:cNvSpPr>
          <p:nvPr/>
        </p:nvSpPr>
        <p:spPr bwMode="auto">
          <a:xfrm>
            <a:off x="7169896" y="1989000"/>
            <a:ext cx="825937" cy="1440000"/>
          </a:xfrm>
          <a:prstGeom prst="rect">
            <a:avLst/>
          </a:prstGeom>
          <a:solidFill>
            <a:schemeClr val="accent2">
              <a:lumMod val="60000"/>
              <a:lumOff val="40000"/>
            </a:schemeClr>
          </a:solidFill>
          <a:ln>
            <a:noFill/>
          </a:ln>
        </p:spPr>
        <p:txBody>
          <a:bodyPr anchor="ctr"/>
          <a:lstStyle/>
          <a:p>
            <a:pPr algn="ctr"/>
            <a:r>
              <a:rPr lang="zh-CN" altLang="en-US" sz="2000" b="1" dirty="0">
                <a:latin typeface="微软雅黑" panose="020B0503020204020204" charset="-122"/>
                <a:ea typeface="微软雅黑" panose="020B0503020204020204" charset="-122"/>
                <a:cs typeface="仿宋" panose="02010609060101010101" charset="-122"/>
              </a:rPr>
              <a:t>万方</a:t>
            </a:r>
            <a:endParaRPr lang="en-US" altLang="zh-CN" sz="2000" b="1" dirty="0">
              <a:latin typeface="微软雅黑" panose="020B0503020204020204" charset="-122"/>
              <a:ea typeface="微软雅黑" panose="020B0503020204020204" charset="-122"/>
              <a:cs typeface="仿宋" panose="02010609060101010101" charset="-122"/>
            </a:endParaRPr>
          </a:p>
          <a:p>
            <a:pPr algn="ctr"/>
            <a:r>
              <a:rPr lang="zh-CN" altLang="en-US" sz="2000" b="1" dirty="0">
                <a:latin typeface="微软雅黑" panose="020B0503020204020204" charset="-122"/>
                <a:ea typeface="微软雅黑" panose="020B0503020204020204" charset="-122"/>
                <a:cs typeface="仿宋" panose="02010609060101010101" charset="-122"/>
              </a:rPr>
              <a:t>书案</a:t>
            </a:r>
            <a:endParaRPr lang="zh-CN" altLang="en-US" sz="2000" b="1" dirty="0">
              <a:latin typeface="微软雅黑" panose="020B0503020204020204" charset="-122"/>
              <a:ea typeface="微软雅黑" panose="020B0503020204020204" charset="-122"/>
              <a:cs typeface="仿宋" panose="02010609060101010101" charset="-122"/>
            </a:endParaRPr>
          </a:p>
        </p:txBody>
      </p:sp>
      <p:sp>
        <p:nvSpPr>
          <p:cNvPr id="27" name="矩形 31"/>
          <p:cNvSpPr>
            <a:spLocks noChangeArrowheads="1"/>
          </p:cNvSpPr>
          <p:nvPr/>
        </p:nvSpPr>
        <p:spPr bwMode="auto">
          <a:xfrm>
            <a:off x="8116282" y="1989000"/>
            <a:ext cx="860832" cy="1440000"/>
          </a:xfrm>
          <a:prstGeom prst="rect">
            <a:avLst/>
          </a:prstGeom>
          <a:solidFill>
            <a:schemeClr val="accent1">
              <a:lumMod val="20000"/>
              <a:lumOff val="80000"/>
            </a:schemeClr>
          </a:solidFill>
          <a:ln>
            <a:noFill/>
          </a:ln>
        </p:spPr>
        <p:txBody>
          <a:bodyPr anchor="ctr"/>
          <a:lstStyle/>
          <a:p>
            <a:pPr algn="ctr"/>
            <a:r>
              <a:rPr lang="zh-CN" altLang="en-US" sz="2000" b="1" dirty="0">
                <a:latin typeface="微软雅黑" panose="020B0503020204020204" charset="-122"/>
                <a:ea typeface="微软雅黑" panose="020B0503020204020204" charset="-122"/>
                <a:cs typeface="仿宋" panose="02010609060101010101" charset="-122"/>
              </a:rPr>
              <a:t>万方</a:t>
            </a:r>
            <a:endParaRPr lang="en-US" altLang="zh-CN" sz="2000" b="1" dirty="0">
              <a:latin typeface="微软雅黑" panose="020B0503020204020204" charset="-122"/>
              <a:ea typeface="微软雅黑" panose="020B0503020204020204" charset="-122"/>
              <a:cs typeface="仿宋" panose="02010609060101010101" charset="-122"/>
            </a:endParaRPr>
          </a:p>
          <a:p>
            <a:pPr algn="ctr"/>
            <a:r>
              <a:rPr lang="zh-CN" altLang="en-US" sz="2000" b="1" dirty="0">
                <a:latin typeface="微软雅黑" panose="020B0503020204020204" charset="-122"/>
                <a:ea typeface="微软雅黑" panose="020B0503020204020204" charset="-122"/>
                <a:cs typeface="仿宋" panose="02010609060101010101" charset="-122"/>
              </a:rPr>
              <a:t>选题</a:t>
            </a:r>
            <a:endParaRPr lang="zh-CN" altLang="en-US" sz="2000" b="1" dirty="0">
              <a:latin typeface="微软雅黑" panose="020B0503020204020204" charset="-122"/>
              <a:ea typeface="微软雅黑" panose="020B0503020204020204" charset="-122"/>
              <a:cs typeface="仿宋" panose="02010609060101010101" charset="-122"/>
            </a:endParaRPr>
          </a:p>
        </p:txBody>
      </p:sp>
      <p:sp>
        <p:nvSpPr>
          <p:cNvPr id="28" name="矩形 31"/>
          <p:cNvSpPr>
            <a:spLocks noChangeArrowheads="1"/>
          </p:cNvSpPr>
          <p:nvPr/>
        </p:nvSpPr>
        <p:spPr bwMode="auto">
          <a:xfrm>
            <a:off x="1988584" y="3661127"/>
            <a:ext cx="2507137" cy="474133"/>
          </a:xfrm>
          <a:prstGeom prst="rect">
            <a:avLst/>
          </a:prstGeom>
          <a:solidFill>
            <a:schemeClr val="bg1">
              <a:lumMod val="85000"/>
            </a:schemeClr>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dirty="0">
                <a:latin typeface="微软雅黑" panose="020B0503020204020204" charset="-122"/>
                <a:ea typeface="微软雅黑" panose="020B0503020204020204" charset="-122"/>
                <a:cs typeface="仿宋" panose="02010609060101010101" charset="-122"/>
              </a:rPr>
              <a:t>全文服务系统</a:t>
            </a:r>
            <a:endParaRPr lang="zh-CN" altLang="en-US" sz="2000" b="1" dirty="0">
              <a:latin typeface="微软雅黑" panose="020B0503020204020204" charset="-122"/>
              <a:ea typeface="微软雅黑" panose="020B0503020204020204" charset="-122"/>
              <a:cs typeface="仿宋" panose="02010609060101010101" charset="-122"/>
            </a:endParaRPr>
          </a:p>
        </p:txBody>
      </p:sp>
      <p:sp>
        <p:nvSpPr>
          <p:cNvPr id="29" name="矩形 31"/>
          <p:cNvSpPr>
            <a:spLocks noChangeArrowheads="1"/>
          </p:cNvSpPr>
          <p:nvPr/>
        </p:nvSpPr>
        <p:spPr bwMode="auto">
          <a:xfrm>
            <a:off x="1952003" y="4785684"/>
            <a:ext cx="1282617" cy="401777"/>
          </a:xfrm>
          <a:prstGeom prst="rect">
            <a:avLst/>
          </a:prstGeom>
          <a:solidFill>
            <a:srgbClr val="49A3C3"/>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dirty="0">
                <a:latin typeface="微软雅黑" panose="020B0503020204020204" charset="-122"/>
                <a:ea typeface="微软雅黑" panose="020B0503020204020204" charset="-122"/>
                <a:cs typeface="仿宋" panose="02010609060101010101" charset="-122"/>
              </a:rPr>
              <a:t>文献数据</a:t>
            </a:r>
            <a:endParaRPr lang="zh-CN" altLang="en-US" sz="2000" b="1" dirty="0">
              <a:latin typeface="微软雅黑" panose="020B0503020204020204" charset="-122"/>
              <a:ea typeface="微软雅黑" panose="020B0503020204020204" charset="-122"/>
              <a:cs typeface="仿宋" panose="02010609060101010101" charset="-122"/>
            </a:endParaRPr>
          </a:p>
        </p:txBody>
      </p:sp>
      <p:sp>
        <p:nvSpPr>
          <p:cNvPr id="30" name="矩形 31"/>
          <p:cNvSpPr>
            <a:spLocks noChangeArrowheads="1"/>
          </p:cNvSpPr>
          <p:nvPr/>
        </p:nvSpPr>
        <p:spPr bwMode="auto">
          <a:xfrm>
            <a:off x="6059987" y="4785684"/>
            <a:ext cx="1282617" cy="401777"/>
          </a:xfrm>
          <a:prstGeom prst="rect">
            <a:avLst/>
          </a:prstGeom>
          <a:solidFill>
            <a:srgbClr val="49A3C3"/>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dirty="0">
                <a:latin typeface="微软雅黑" panose="020B0503020204020204" charset="-122"/>
                <a:ea typeface="微软雅黑" panose="020B0503020204020204" charset="-122"/>
                <a:cs typeface="仿宋" panose="02010609060101010101" charset="-122"/>
              </a:rPr>
              <a:t>引文数据</a:t>
            </a:r>
            <a:endParaRPr lang="zh-CN" altLang="en-US" sz="2000" b="1" dirty="0">
              <a:latin typeface="微软雅黑" panose="020B0503020204020204" charset="-122"/>
              <a:ea typeface="微软雅黑" panose="020B0503020204020204" charset="-122"/>
              <a:cs typeface="仿宋" panose="02010609060101010101" charset="-122"/>
            </a:endParaRPr>
          </a:p>
        </p:txBody>
      </p:sp>
      <p:sp>
        <p:nvSpPr>
          <p:cNvPr id="31" name="矩形 31"/>
          <p:cNvSpPr>
            <a:spLocks noChangeArrowheads="1"/>
          </p:cNvSpPr>
          <p:nvPr/>
        </p:nvSpPr>
        <p:spPr bwMode="auto">
          <a:xfrm>
            <a:off x="7429315" y="4785684"/>
            <a:ext cx="1282617" cy="401777"/>
          </a:xfrm>
          <a:prstGeom prst="rect">
            <a:avLst/>
          </a:prstGeom>
          <a:solidFill>
            <a:srgbClr val="49A3C3"/>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dirty="0">
                <a:latin typeface="微软雅黑" panose="020B0503020204020204" charset="-122"/>
                <a:ea typeface="微软雅黑" panose="020B0503020204020204" charset="-122"/>
                <a:cs typeface="仿宋" panose="02010609060101010101" charset="-122"/>
              </a:rPr>
              <a:t>学者数据</a:t>
            </a:r>
            <a:endParaRPr lang="zh-CN" altLang="en-US" sz="2000" b="1" dirty="0">
              <a:latin typeface="微软雅黑" panose="020B0503020204020204" charset="-122"/>
              <a:ea typeface="微软雅黑" panose="020B0503020204020204" charset="-122"/>
              <a:cs typeface="仿宋" panose="02010609060101010101" charset="-122"/>
            </a:endParaRPr>
          </a:p>
        </p:txBody>
      </p:sp>
      <p:sp>
        <p:nvSpPr>
          <p:cNvPr id="32" name="矩形 31"/>
          <p:cNvSpPr>
            <a:spLocks noChangeArrowheads="1"/>
          </p:cNvSpPr>
          <p:nvPr/>
        </p:nvSpPr>
        <p:spPr bwMode="auto">
          <a:xfrm>
            <a:off x="3321331" y="4785684"/>
            <a:ext cx="1282617" cy="401777"/>
          </a:xfrm>
          <a:prstGeom prst="rect">
            <a:avLst/>
          </a:prstGeom>
          <a:solidFill>
            <a:srgbClr val="49A3C3"/>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dirty="0">
                <a:latin typeface="微软雅黑" panose="020B0503020204020204" charset="-122"/>
                <a:ea typeface="微软雅黑" panose="020B0503020204020204" charset="-122"/>
                <a:cs typeface="仿宋" panose="02010609060101010101" charset="-122"/>
              </a:rPr>
              <a:t>机构数据</a:t>
            </a:r>
            <a:endParaRPr lang="zh-CN" altLang="en-US" sz="2000" b="1" dirty="0">
              <a:latin typeface="微软雅黑" panose="020B0503020204020204" charset="-122"/>
              <a:ea typeface="微软雅黑" panose="020B0503020204020204" charset="-122"/>
              <a:cs typeface="仿宋" panose="02010609060101010101" charset="-122"/>
            </a:endParaRPr>
          </a:p>
        </p:txBody>
      </p:sp>
      <p:sp>
        <p:nvSpPr>
          <p:cNvPr id="33" name="矩形 32"/>
          <p:cNvSpPr>
            <a:spLocks noChangeArrowheads="1"/>
          </p:cNvSpPr>
          <p:nvPr/>
        </p:nvSpPr>
        <p:spPr bwMode="auto">
          <a:xfrm>
            <a:off x="4690659" y="4785684"/>
            <a:ext cx="1282617" cy="401777"/>
          </a:xfrm>
          <a:prstGeom prst="rect">
            <a:avLst/>
          </a:prstGeom>
          <a:solidFill>
            <a:srgbClr val="49A3C3"/>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dirty="0">
                <a:latin typeface="微软雅黑" panose="020B0503020204020204" charset="-122"/>
                <a:ea typeface="微软雅黑" panose="020B0503020204020204" charset="-122"/>
                <a:cs typeface="仿宋" panose="02010609060101010101" charset="-122"/>
              </a:rPr>
              <a:t>科学数据</a:t>
            </a:r>
            <a:endParaRPr lang="zh-CN" altLang="en-US" sz="2000" b="1" dirty="0">
              <a:latin typeface="微软雅黑" panose="020B0503020204020204" charset="-122"/>
              <a:ea typeface="微软雅黑" panose="020B0503020204020204" charset="-122"/>
              <a:cs typeface="仿宋" panose="02010609060101010101" charset="-122"/>
            </a:endParaRPr>
          </a:p>
        </p:txBody>
      </p:sp>
      <p:sp>
        <p:nvSpPr>
          <p:cNvPr id="34" name="矩形 31"/>
          <p:cNvSpPr>
            <a:spLocks noChangeArrowheads="1"/>
          </p:cNvSpPr>
          <p:nvPr/>
        </p:nvSpPr>
        <p:spPr bwMode="auto">
          <a:xfrm>
            <a:off x="8798645" y="4785684"/>
            <a:ext cx="1282617" cy="401777"/>
          </a:xfrm>
          <a:prstGeom prst="rect">
            <a:avLst/>
          </a:prstGeom>
          <a:solidFill>
            <a:srgbClr val="49A3C3"/>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000" b="1" dirty="0">
                <a:latin typeface="微软雅黑" panose="020B0503020204020204" charset="-122"/>
                <a:ea typeface="微软雅黑" panose="020B0503020204020204" charset="-122"/>
                <a:cs typeface="仿宋" panose="02010609060101010101" charset="-122"/>
              </a:rPr>
              <a:t>…</a:t>
            </a:r>
            <a:endParaRPr lang="en-US" altLang="zh-CN" sz="2000" b="1" dirty="0">
              <a:latin typeface="微软雅黑" panose="020B0503020204020204" charset="-122"/>
              <a:ea typeface="微软雅黑" panose="020B0503020204020204" charset="-122"/>
              <a:cs typeface="仿宋" panose="02010609060101010101" charset="-122"/>
            </a:endParaRPr>
          </a:p>
        </p:txBody>
      </p:sp>
      <p:sp>
        <p:nvSpPr>
          <p:cNvPr id="36" name="矩形 31"/>
          <p:cNvSpPr>
            <a:spLocks noChangeArrowheads="1"/>
          </p:cNvSpPr>
          <p:nvPr/>
        </p:nvSpPr>
        <p:spPr bwMode="auto">
          <a:xfrm>
            <a:off x="4758377" y="3661127"/>
            <a:ext cx="2518408" cy="474133"/>
          </a:xfrm>
          <a:prstGeom prst="rect">
            <a:avLst/>
          </a:prstGeom>
          <a:solidFill>
            <a:schemeClr val="bg1">
              <a:lumMod val="85000"/>
            </a:schemeClr>
          </a:solidFill>
          <a:ln>
            <a:noFill/>
          </a:ln>
        </p:spPr>
        <p:txBody>
          <a:bodyPr anchor="ctr"/>
          <a:lstStyle/>
          <a:p>
            <a:pPr algn="ctr"/>
            <a:r>
              <a:rPr lang="zh-CN" altLang="en-US" sz="2000" b="1" dirty="0">
                <a:latin typeface="微软雅黑" panose="020B0503020204020204" charset="-122"/>
                <a:ea typeface="微软雅黑" panose="020B0503020204020204" charset="-122"/>
                <a:cs typeface="仿宋" panose="02010609060101010101" charset="-122"/>
              </a:rPr>
              <a:t>搜索引擎系统</a:t>
            </a:r>
            <a:endParaRPr lang="zh-CN" altLang="en-US" sz="2000" b="1" dirty="0">
              <a:latin typeface="微软雅黑" panose="020B0503020204020204" charset="-122"/>
              <a:ea typeface="微软雅黑" panose="020B0503020204020204" charset="-122"/>
              <a:cs typeface="仿宋" panose="02010609060101010101" charset="-122"/>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0239"/>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0239"/>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1.xml><?xml version="1.0" encoding="utf-8"?>
<p:tagLst xmlns:p="http://schemas.openxmlformats.org/presentationml/2006/main">
  <p:tag name="KSO_WM_TEMPLATE_THUMBS_INDEX" val="1、8、15"/>
  <p:tag name="KSO_WM_TEMPLATE_SUBCATEGORY" val="0"/>
  <p:tag name="KSO_WM_UNIT_SHOW_EDIT_AREA_INDICATION" val="0"/>
  <p:tag name="KSO_WM_TAG_VERSION" val="1.0"/>
  <p:tag name="KSO_WM_BEAUTIFY_FLAG" val="#wm#"/>
  <p:tag name="KSO_WM_TEMPLATE_CATEGORY" val="custom"/>
  <p:tag name="KSO_WM_TEMPLATE_INDEX" val="20200239"/>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0227"/>
</p:tagLst>
</file>

<file path=ppt/tags/tag5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0227"/>
</p:tagLst>
</file>

<file path=ppt/tags/tag5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0.xml><?xml version="1.0" encoding="utf-8"?>
<p:tagLst xmlns:p="http://schemas.openxmlformats.org/presentationml/2006/main">
  <p:tag name="KSO_WM_TEMPLATE_THUMBS_INDEX" val="1、6、7、8"/>
  <p:tag name="KSO_WM_TEMPLATE_SUBCATEGORY" val="0"/>
  <p:tag name="KSO_WM_TAG_VERSION" val="1.0"/>
  <p:tag name="KSO_WM_BEAUTIFY_FLAG" val="#wm#"/>
  <p:tag name="KSO_WM_TEMPLATE_CATEGORY" val="custom"/>
  <p:tag name="KSO_WM_TEMPLATE_INDEX" val="20200227"/>
  <p:tag name="KSO_WM_UNIT_SHOW_EDIT_AREA_INDICATION" val="0"/>
</p:tagLst>
</file>

<file path=ppt/tags/tag511.xml><?xml version="1.0" encoding="utf-8"?>
<p:tagLst xmlns:p="http://schemas.openxmlformats.org/presentationml/2006/main">
  <p:tag name="KSO_WM_DECORATE_SHAPE_ID" val="234"/>
</p:tagLst>
</file>

<file path=ppt/tags/tag512.xml><?xml version="1.0" encoding="utf-8"?>
<p:tagLst xmlns:p="http://schemas.openxmlformats.org/presentationml/2006/main">
  <p:tag name="KSO_WM_SLIDE_MODEL_TYPE" val="cover"/>
</p:tagLst>
</file>

<file path=ppt/tags/tag5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00239_4*i*1"/>
  <p:tag name="KSO_WM_TEMPLATE_CATEGORY" val="custom"/>
  <p:tag name="KSO_WM_TEMPLATE_INDEX" val="20200239"/>
  <p:tag name="KSO_WM_UNIT_LAYERLEVEL" val="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 name="KSO_WM_DECORATE_SHAPE_ID" val="10"/>
</p:tagLst>
</file>

<file path=ppt/tags/tag514.xml><?xml version="1.0" encoding="utf-8"?>
<p:tagLst xmlns:p="http://schemas.openxmlformats.org/presentationml/2006/main">
  <p:tag name="KSO_WM_UNIT_ISCONTENTS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b"/>
  <p:tag name="KSO_WM_UNIT_INDEX" val="1"/>
  <p:tag name="KSO_WM_UNIT_ID" val="custom20200239_4*b*1"/>
  <p:tag name="KSO_WM_TEMPLATE_CATEGORY" val="custom"/>
  <p:tag name="KSO_WM_TEMPLATE_INDEX" val="20200239"/>
  <p:tag name="KSO_WM_UNIT_LAYERLEVEL" val="1"/>
  <p:tag name="KSO_WM_TAG_VERSION" val="1.0"/>
  <p:tag name="KSO_WM_BEAUTIFY_FLAG" val="#wm#"/>
  <p:tag name="KSO_WM_UNIT_PRESET_TEXT" val="CONTENTS"/>
  <p:tag name="KSO_WM_UNIT_TEXT_FILL_FORE_SCHEMECOLOR_INDEX" val="6"/>
  <p:tag name="KSO_WM_UNIT_TEXT_FILL_TYPE" val="1"/>
  <p:tag name="KSO_WM_UNIT_USESOURCEFORMAT_APPLY" val="1"/>
  <p:tag name="KSO_WM_DECORATE_SHAPE_ID" val="10"/>
</p:tagLst>
</file>

<file path=ppt/tags/tag515.xml><?xml version="1.0" encoding="utf-8"?>
<p:tagLst xmlns:p="http://schemas.openxmlformats.org/presentationml/2006/main">
  <p:tag name="KSO_WM_UNIT_ISCONTENTSTITLE" val="1"/>
  <p:tag name="KSO_WM_UNIT_NOCLEAR" val="0"/>
  <p:tag name="KSO_WM_UNIT_VALUE" val="2"/>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00239_4*a*1"/>
  <p:tag name="KSO_WM_TEMPLATE_CATEGORY" val="custom"/>
  <p:tag name="KSO_WM_TEMPLATE_INDEX" val="20200239"/>
  <p:tag name="KSO_WM_UNIT_LAYERLEVEL" val="1"/>
  <p:tag name="KSO_WM_TAG_VERSION" val="1.0"/>
  <p:tag name="KSO_WM_BEAUTIFY_FLAG" val="#wm#"/>
  <p:tag name="KSO_WM_UNIT_PRESET_TEXT" val="目录"/>
  <p:tag name="KSO_WM_UNIT_TEXT_FILL_FORE_SCHEMECOLOR_INDEX" val="14"/>
  <p:tag name="KSO_WM_UNIT_TEXT_FILL_TYPE" val="1"/>
  <p:tag name="KSO_WM_UNIT_USESOURCEFORMAT_APPLY" val="1"/>
  <p:tag name="KSO_WM_DECORATE_SHAPE_ID" val="10"/>
</p:tagLst>
</file>

<file path=ppt/tags/tag5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00239_4*i*2"/>
  <p:tag name="KSO_WM_TEMPLATE_CATEGORY" val="custom"/>
  <p:tag name="KSO_WM_TEMPLATE_INDEX" val="20200239"/>
  <p:tag name="KSO_WM_UNIT_LAYERLEVEL" val="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5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00239_4*i*3"/>
  <p:tag name="KSO_WM_TEMPLATE_CATEGORY" val="custom"/>
  <p:tag name="KSO_WM_TEMPLATE_INDEX" val="20200239"/>
  <p:tag name="KSO_WM_UNIT_LAYERLEVEL" val="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5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4"/>
  <p:tag name="KSO_WM_UNIT_ID" val="custom20200239_4*i*4"/>
  <p:tag name="KSO_WM_TEMPLATE_CATEGORY" val="custom"/>
  <p:tag name="KSO_WM_TEMPLATE_INDEX" val="20200239"/>
  <p:tag name="KSO_WM_UNIT_LAYERLEVEL" val="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5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5"/>
  <p:tag name="KSO_WM_UNIT_ID" val="custom20200239_4*i*5"/>
  <p:tag name="KSO_WM_TEMPLATE_CATEGORY" val="custom"/>
  <p:tag name="KSO_WM_TEMPLATE_INDEX" val="20200239"/>
  <p:tag name="KSO_WM_UNIT_LAYERLEVEL" val="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custom20200239_4*l_h_i*1_1_1"/>
  <p:tag name="KSO_WM_TEMPLATE_CATEGORY" val="custom"/>
  <p:tag name="KSO_WM_TEMPLATE_INDEX" val="20200239"/>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521.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0239_4*l_h_a*1_1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5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custom20200239_4*l_h_i*1_2_1"/>
  <p:tag name="KSO_WM_TEMPLATE_CATEGORY" val="custom"/>
  <p:tag name="KSO_WM_TEMPLATE_INDEX" val="20200239"/>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523.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custom20200239_4*l_h_a*1_2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5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custom20200239_4*l_h_i*1_3_1"/>
  <p:tag name="KSO_WM_TEMPLATE_CATEGORY" val="custom"/>
  <p:tag name="KSO_WM_TEMPLATE_INDEX" val="20200239"/>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525.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custom20200239_4*l_h_a*1_3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526.xml><?xml version="1.0" encoding="utf-8"?>
<p:tagLst xmlns:p="http://schemas.openxmlformats.org/presentationml/2006/main">
  <p:tag name="KSO_WM_SLIDE_ID" val="custom20200239_4"/>
  <p:tag name="KSO_WM_TEMPLATE_SUBCATEGORY" val="0"/>
  <p:tag name="KSO_WM_SLIDE_TYPE" val="contents"/>
  <p:tag name="KSO_WM_SLIDE_SUBTYPE" val="diag"/>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0239"/>
  <p:tag name="KSO_WM_SLIDE_LAYOUT" val="a_b_l"/>
  <p:tag name="KSO_WM_SLIDE_LAYOUT_CNT" val="1_1_1"/>
</p:tagLst>
</file>

<file path=ppt/tags/tag527.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0239_4*l_h_a*1_1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528.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0239_4*l_h_a*1_1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529.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0239_4*l_h_a*1_1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0.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0239_4*l_h_a*1_1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531.xml><?xml version="1.0" encoding="utf-8"?>
<p:tagLst xmlns:p="http://schemas.openxmlformats.org/presentationml/2006/main">
  <p:tag name="KSO_WM_TAG_VERSION" val="1.0"/>
  <p:tag name="KSO_WM_BEAUTIFY_FLAG" val="#wm#"/>
  <p:tag name="KSO_WM_TEMPLATE_CATEGORY" val="diagram"/>
  <p:tag name="KSO_WM_TEMPLATE_INDEX" val="20168413"/>
  <p:tag name="KSO_WM_UNIT_TYPE" val="l_i"/>
  <p:tag name="KSO_WM_UNIT_INDEX" val="1_1"/>
  <p:tag name="KSO_WM_UNIT_ID" val="diagram20168413_6*l_i*1_1"/>
  <p:tag name="KSO_WM_UNIT_LAYERLEVEL" val="1_1"/>
  <p:tag name="KSO_WM_DIAGRAM_GROUP_CODE" val="l1-1"/>
  <p:tag name="KSO_WM_UNIT_FILL_FORE_SCHEMECOLOR_INDEX" val="9"/>
  <p:tag name="KSO_WM_UNIT_FILL_TYPE" val="1"/>
  <p:tag name="KSO_WM_UNIT_TEXT_FILL_FORE_SCHEMECOLOR_INDEX" val="13"/>
  <p:tag name="KSO_WM_UNIT_TEXT_FILL_TYPE" val="1"/>
</p:tagLst>
</file>

<file path=ppt/tags/tag532.xml><?xml version="1.0" encoding="utf-8"?>
<p:tagLst xmlns:p="http://schemas.openxmlformats.org/presentationml/2006/main">
  <p:tag name="KSO_WM_TAG_VERSION" val="1.0"/>
  <p:tag name="KSO_WM_BEAUTIFY_FLAG" val="#wm#"/>
  <p:tag name="KSO_WM_TEMPLATE_CATEGORY" val="diagram"/>
  <p:tag name="KSO_WM_TEMPLATE_INDEX" val="20168413"/>
  <p:tag name="KSO_WM_UNIT_TYPE" val="l_h_i"/>
  <p:tag name="KSO_WM_UNIT_INDEX" val="1_5_1"/>
  <p:tag name="KSO_WM_UNIT_ID" val="diagram20168413_6*l_h_i*1_5_1"/>
  <p:tag name="KSO_WM_UNIT_LAYERLEVEL" val="1_1_1"/>
  <p:tag name="KSO_WM_DIAGRAM_GROUP_CODE" val="l1-1"/>
  <p:tag name="KSO_WM_UNIT_FILL_FORE_SCHEMECOLOR_INDEX" val="6"/>
  <p:tag name="KSO_WM_UNIT_FILL_TYPE" val="1"/>
  <p:tag name="KSO_WM_UNIT_TEXT_FILL_FORE_SCHEMECOLOR_INDEX" val="13"/>
  <p:tag name="KSO_WM_UNIT_TEXT_FILL_TYPE" val="1"/>
</p:tagLst>
</file>

<file path=ppt/tags/tag533.xml><?xml version="1.0" encoding="utf-8"?>
<p:tagLst xmlns:p="http://schemas.openxmlformats.org/presentationml/2006/main">
  <p:tag name="KSO_WM_TAG_VERSION" val="1.0"/>
  <p:tag name="KSO_WM_BEAUTIFY_FLAG" val="#wm#"/>
  <p:tag name="KSO_WM_TEMPLATE_CATEGORY" val="diagram"/>
  <p:tag name="KSO_WM_TEMPLATE_INDEX" val="20168413"/>
  <p:tag name="KSO_WM_UNIT_TYPE" val="l_h_i"/>
  <p:tag name="KSO_WM_UNIT_INDEX" val="1_6_1"/>
  <p:tag name="KSO_WM_UNIT_ID" val="diagram20168413_6*l_h_i*1_6_1"/>
  <p:tag name="KSO_WM_UNIT_LAYERLEVEL" val="1_1_1"/>
  <p:tag name="KSO_WM_DIAGRAM_GROUP_CODE" val="l1-1"/>
  <p:tag name="KSO_WM_UNIT_FILL_FORE_SCHEMECOLOR_INDEX" val="6"/>
  <p:tag name="KSO_WM_UNIT_FILL_TYPE" val="1"/>
  <p:tag name="KSO_WM_UNIT_TEXT_FILL_FORE_SCHEMECOLOR_INDEX" val="13"/>
  <p:tag name="KSO_WM_UNIT_TEXT_FILL_TYPE" val="1"/>
</p:tagLst>
</file>

<file path=ppt/tags/tag534.xml><?xml version="1.0" encoding="utf-8"?>
<p:tagLst xmlns:p="http://schemas.openxmlformats.org/presentationml/2006/main">
  <p:tag name="KSO_WM_TAG_VERSION" val="1.0"/>
  <p:tag name="KSO_WM_BEAUTIFY_FLAG" val="#wm#"/>
  <p:tag name="KSO_WM_TEMPLATE_CATEGORY" val="diagram"/>
  <p:tag name="KSO_WM_TEMPLATE_INDEX" val="20168413"/>
  <p:tag name="KSO_WM_UNIT_TYPE" val="l_h_i"/>
  <p:tag name="KSO_WM_UNIT_INDEX" val="1_1_1"/>
  <p:tag name="KSO_WM_UNIT_ID" val="diagram20168413_6*l_h_i*1_1_1"/>
  <p:tag name="KSO_WM_UNIT_LAYERLEVEL" val="1_1_1"/>
  <p:tag name="KSO_WM_DIAGRAM_GROUP_CODE" val="l1-1"/>
  <p:tag name="KSO_WM_UNIT_FILL_FORE_SCHEMECOLOR_INDEX" val="8"/>
  <p:tag name="KSO_WM_UNIT_FILL_TYPE" val="1"/>
  <p:tag name="KSO_WM_UNIT_TEXT_FILL_FORE_SCHEMECOLOR_INDEX" val="13"/>
  <p:tag name="KSO_WM_UNIT_TEXT_FILL_TYPE" val="1"/>
</p:tagLst>
</file>

<file path=ppt/tags/tag535.xml><?xml version="1.0" encoding="utf-8"?>
<p:tagLst xmlns:p="http://schemas.openxmlformats.org/presentationml/2006/main">
  <p:tag name="KSO_WM_TAG_VERSION" val="1.0"/>
  <p:tag name="KSO_WM_BEAUTIFY_FLAG" val="#wm#"/>
  <p:tag name="KSO_WM_TEMPLATE_CATEGORY" val="diagram"/>
  <p:tag name="KSO_WM_TEMPLATE_INDEX" val="20168413"/>
  <p:tag name="KSO_WM_UNIT_TYPE" val="l_h_i"/>
  <p:tag name="KSO_WM_UNIT_INDEX" val="1_3_1"/>
  <p:tag name="KSO_WM_UNIT_ID" val="diagram20168413_6*l_h_i*1_3_1"/>
  <p:tag name="KSO_WM_UNIT_LAYERLEVEL" val="1_1_1"/>
  <p:tag name="KSO_WM_DIAGRAM_GROUP_CODE" val="l1-1"/>
  <p:tag name="KSO_WM_UNIT_FILL_FORE_SCHEMECOLOR_INDEX" val="7"/>
  <p:tag name="KSO_WM_UNIT_FILL_TYPE" val="1"/>
  <p:tag name="KSO_WM_UNIT_TEXT_FILL_FORE_SCHEMECOLOR_INDEX" val="13"/>
  <p:tag name="KSO_WM_UNIT_TEXT_FILL_TYPE" val="1"/>
</p:tagLst>
</file>

<file path=ppt/tags/tag536.xml><?xml version="1.0" encoding="utf-8"?>
<p:tagLst xmlns:p="http://schemas.openxmlformats.org/presentationml/2006/main">
  <p:tag name="KSO_WM_TAG_VERSION" val="1.0"/>
  <p:tag name="KSO_WM_BEAUTIFY_FLAG" val="#wm#"/>
  <p:tag name="KSO_WM_TEMPLATE_CATEGORY" val="diagram"/>
  <p:tag name="KSO_WM_TEMPLATE_INDEX" val="20168413"/>
  <p:tag name="KSO_WM_UNIT_TYPE" val="l_h_i"/>
  <p:tag name="KSO_WM_UNIT_INDEX" val="1_4_1"/>
  <p:tag name="KSO_WM_UNIT_ID" val="diagram20168413_6*l_h_i*1_4_1"/>
  <p:tag name="KSO_WM_UNIT_LAYERLEVEL" val="1_1_1"/>
  <p:tag name="KSO_WM_DIAGRAM_GROUP_CODE" val="l1-1"/>
  <p:tag name="KSO_WM_UNIT_FILL_FORE_SCHEMECOLOR_INDEX" val="7"/>
  <p:tag name="KSO_WM_UNIT_FILL_TYPE" val="1"/>
  <p:tag name="KSO_WM_UNIT_TEXT_FILL_FORE_SCHEMECOLOR_INDEX" val="13"/>
  <p:tag name="KSO_WM_UNIT_TEXT_FILL_TYPE" val="1"/>
</p:tagLst>
</file>

<file path=ppt/tags/tag537.xml><?xml version="1.0" encoding="utf-8"?>
<p:tagLst xmlns:p="http://schemas.openxmlformats.org/presentationml/2006/main">
  <p:tag name="KSO_WM_TAG_VERSION" val="1.0"/>
  <p:tag name="KSO_WM_BEAUTIFY_FLAG" val="#wm#"/>
  <p:tag name="KSO_WM_TEMPLATE_CATEGORY" val="diagram"/>
  <p:tag name="KSO_WM_TEMPLATE_INDEX" val="20168413"/>
  <p:tag name="KSO_WM_UNIT_TYPE" val="l_h_i"/>
  <p:tag name="KSO_WM_UNIT_INDEX" val="1_2_1"/>
  <p:tag name="KSO_WM_UNIT_ID" val="diagram20168413_6*l_h_i*1_2_1"/>
  <p:tag name="KSO_WM_UNIT_LAYERLEVEL" val="1_1_1"/>
  <p:tag name="KSO_WM_DIAGRAM_GROUP_CODE" val="l1-1"/>
  <p:tag name="KSO_WM_UNIT_FILL_FORE_SCHEMECOLOR_INDEX" val="8"/>
  <p:tag name="KSO_WM_UNIT_FILL_TYPE" val="1"/>
  <p:tag name="KSO_WM_UNIT_TEXT_FILL_FORE_SCHEMECOLOR_INDEX" val="13"/>
  <p:tag name="KSO_WM_UNIT_TEXT_FILL_TYPE" val="1"/>
</p:tagLst>
</file>

<file path=ppt/tags/tag538.xml><?xml version="1.0" encoding="utf-8"?>
<p:tagLst xmlns:p="http://schemas.openxmlformats.org/presentationml/2006/main">
  <p:tag name="KSO_WM_TAG_VERSION" val="1.0"/>
  <p:tag name="KSO_WM_BEAUTIFY_FLAG" val="#wm#"/>
  <p:tag name="KSO_WM_TEMPLATE_CATEGORY" val="diagram"/>
  <p:tag name="KSO_WM_TEMPLATE_INDEX" val="20168413"/>
  <p:tag name="KSO_WM_UNIT_TYPE" val="l_h_f"/>
  <p:tag name="KSO_WM_UNIT_INDEX" val="1_5_1"/>
  <p:tag name="KSO_WM_UNIT_LAYERLEVEL" val="1_1_1"/>
  <p:tag name="KSO_WM_UNIT_VALUE" val="36"/>
  <p:tag name="KSO_WM_UNIT_HIGHLIGHT" val="0"/>
  <p:tag name="KSO_WM_UNIT_COMPATIBLE" val="0"/>
  <p:tag name="KSO_WM_UNIT_CLEAR" val="0"/>
  <p:tag name="KSO_WM_UNIT_PRESET_TEXT_INDEX" val="4"/>
  <p:tag name="KSO_WM_UNIT_PRESET_TEXT_LEN" val="57"/>
  <p:tag name="KSO_WM_DIAGRAM_GROUP_CODE" val="l1-1"/>
  <p:tag name="KSO_WM_UNIT_ID" val="diagram20168413_6*l_h_f*1_5_1"/>
  <p:tag name="KSO_WM_UNIT_TEXT_FILL_FORE_SCHEMECOLOR_INDEX" val="15"/>
  <p:tag name="KSO_WM_UNIT_TEXT_FILL_TYPE" val="1"/>
</p:tagLst>
</file>

<file path=ppt/tags/tag539.xml><?xml version="1.0" encoding="utf-8"?>
<p:tagLst xmlns:p="http://schemas.openxmlformats.org/presentationml/2006/main">
  <p:tag name="KSO_WM_TAG_VERSION" val="1.0"/>
  <p:tag name="KSO_WM_BEAUTIFY_FLAG" val="#wm#"/>
  <p:tag name="KSO_WM_TEMPLATE_CATEGORY" val="diagram"/>
  <p:tag name="KSO_WM_TEMPLATE_INDEX" val="20168413"/>
  <p:tag name="KSO_WM_UNIT_TYPE" val="l_h_f"/>
  <p:tag name="KSO_WM_UNIT_INDEX" val="1_5_1"/>
  <p:tag name="KSO_WM_UNIT_LAYERLEVEL" val="1_1_1"/>
  <p:tag name="KSO_WM_UNIT_VALUE" val="36"/>
  <p:tag name="KSO_WM_UNIT_HIGHLIGHT" val="0"/>
  <p:tag name="KSO_WM_UNIT_COMPATIBLE" val="0"/>
  <p:tag name="KSO_WM_UNIT_CLEAR" val="0"/>
  <p:tag name="KSO_WM_UNIT_PRESET_TEXT_INDEX" val="4"/>
  <p:tag name="KSO_WM_UNIT_PRESET_TEXT_LEN" val="57"/>
  <p:tag name="KSO_WM_DIAGRAM_GROUP_CODE" val="l1-1"/>
  <p:tag name="KSO_WM_UNIT_ID" val="diagram20168413_6*l_h_f*1_5_1"/>
  <p:tag name="KSO_WM_UNIT_TEXT_FILL_FORE_SCHEMECOLOR_INDEX" val="15"/>
  <p:tag name="KSO_WM_UNIT_TEXT_FILL_TYPE" val="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0176_1*m_h_i*1_1_1"/>
  <p:tag name="KSO_WM_TEMPLATE_CATEGORY" val="diagram"/>
  <p:tag name="KSO_WM_TEMPLATE_INDEX" val="20200176"/>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5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00176_1*m_h_i*1_2_3"/>
  <p:tag name="KSO_WM_TEMPLATE_CATEGORY" val="diagram"/>
  <p:tag name="KSO_WM_TEMPLATE_INDEX" val="20200176"/>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542.xml><?xml version="1.0" encoding="utf-8"?>
<p:tagLst xmlns:p="http://schemas.openxmlformats.org/presentationml/2006/main">
  <p:tag name="KSO_WM_TEMPLATE_CATEGORY" val="diagram"/>
  <p:tag name="KSO_WM_TEMPLATE_INDEX" val="20169842"/>
  <p:tag name="KSO_WM_TAG_VERSION" val="1.0"/>
  <p:tag name="KSO_WM_BEAUTIFY_FLAG" val="#wm#"/>
  <p:tag name="KSO_WM_UNIT_TYPE" val="p_h_i"/>
  <p:tag name="KSO_WM_UNIT_INDEX" val="1_5_1"/>
  <p:tag name="KSO_WM_UNIT_ID" val="diagram20169842_3*p_h_i*1_5_1"/>
  <p:tag name="KSO_WM_UNIT_LAYERLEVEL" val="1_1_1"/>
  <p:tag name="KSO_WM_DIAGRAM_GROUP_CODE" val="p1-1"/>
  <p:tag name="KSO_WM_UNIT_FILL_FORE_SCHEMECOLOR_INDEX" val="7"/>
  <p:tag name="KSO_WM_UNIT_FILL_TYPE" val="1"/>
  <p:tag name="KSO_WM_UNIT_LINE_FORE_SCHEMECOLOR_INDEX" val="7"/>
  <p:tag name="KSO_WM_UNIT_LINE_FILL_TYPE" val="2"/>
  <p:tag name="KSO_WM_UNIT_TEXT_FILL_FORE_SCHEMECOLOR_INDEX" val="13"/>
  <p:tag name="KSO_WM_UNIT_TEXT_FILL_TYPE" val="1"/>
</p:tagLst>
</file>

<file path=ppt/tags/tag543.xml><?xml version="1.0" encoding="utf-8"?>
<p:tagLst xmlns:p="http://schemas.openxmlformats.org/presentationml/2006/main">
  <p:tag name="KSO_WM_TEMPLATE_CATEGORY" val="diagram"/>
  <p:tag name="KSO_WM_TEMPLATE_INDEX" val="20169842"/>
  <p:tag name="KSO_WM_TAG_VERSION" val="1.0"/>
  <p:tag name="KSO_WM_BEAUTIFY_FLAG" val="#wm#"/>
  <p:tag name="KSO_WM_UNIT_TYPE" val="p_h_i"/>
  <p:tag name="KSO_WM_UNIT_INDEX" val="1_6_1"/>
  <p:tag name="KSO_WM_UNIT_ID" val="diagram20169842_3*p_h_i*1_6_1"/>
  <p:tag name="KSO_WM_UNIT_LAYERLEVEL" val="1_1_1"/>
  <p:tag name="KSO_WM_DIAGRAM_GROUP_CODE" val="p1-1"/>
  <p:tag name="KSO_WM_UNIT_FILL_FORE_SCHEMECOLOR_INDEX" val="7"/>
  <p:tag name="KSO_WM_UNIT_FILL_TYPE" val="1"/>
  <p:tag name="KSO_WM_UNIT_LINE_FORE_SCHEMECOLOR_INDEX" val="7"/>
  <p:tag name="KSO_WM_UNIT_LINE_FILL_TYPE" val="2"/>
  <p:tag name="KSO_WM_UNIT_TEXT_FILL_FORE_SCHEMECOLOR_INDEX" val="13"/>
  <p:tag name="KSO_WM_UNIT_TEXT_FILL_TYPE" val="1"/>
</p:tagLst>
</file>

<file path=ppt/tags/tag544.xml><?xml version="1.0" encoding="utf-8"?>
<p:tagLst xmlns:p="http://schemas.openxmlformats.org/presentationml/2006/main">
  <p:tag name="KSO_WM_TEMPLATE_CATEGORY" val="diagram"/>
  <p:tag name="KSO_WM_TEMPLATE_INDEX" val="20169842"/>
  <p:tag name="KSO_WM_TAG_VERSION" val="1.0"/>
  <p:tag name="KSO_WM_BEAUTIFY_FLAG" val="#wm#"/>
  <p:tag name="KSO_WM_UNIT_TYPE" val="p_h_i"/>
  <p:tag name="KSO_WM_UNIT_INDEX" val="1_7_1"/>
  <p:tag name="KSO_WM_UNIT_ID" val="diagram20169842_3*p_h_i*1_7_1"/>
  <p:tag name="KSO_WM_UNIT_LAYERLEVEL" val="1_1_1"/>
  <p:tag name="KSO_WM_DIAGRAM_GROUP_CODE" val="p1-1"/>
  <p:tag name="KSO_WM_UNIT_FILL_FORE_SCHEMECOLOR_INDEX" val="7"/>
  <p:tag name="KSO_WM_UNIT_FILL_TYPE" val="1"/>
  <p:tag name="KSO_WM_UNIT_LINE_FORE_SCHEMECOLOR_INDEX" val="7"/>
  <p:tag name="KSO_WM_UNIT_LINE_FILL_TYPE" val="2"/>
  <p:tag name="KSO_WM_UNIT_TEXT_FILL_FORE_SCHEMECOLOR_INDEX" val="13"/>
  <p:tag name="KSO_WM_UNIT_TEXT_FILL_TYPE" val="1"/>
</p:tagLst>
</file>

<file path=ppt/tags/tag545.xml><?xml version="1.0" encoding="utf-8"?>
<p:tagLst xmlns:p="http://schemas.openxmlformats.org/presentationml/2006/main">
  <p:tag name="KSO_WM_TEMPLATE_CATEGORY" val="diagram"/>
  <p:tag name="KSO_WM_TEMPLATE_INDEX" val="20169842"/>
  <p:tag name="KSO_WM_TAG_VERSION" val="1.0"/>
  <p:tag name="KSO_WM_BEAUTIFY_FLAG" val="#wm#"/>
  <p:tag name="KSO_WM_UNIT_TYPE" val="p_h_i"/>
  <p:tag name="KSO_WM_UNIT_INDEX" val="1_2_1"/>
  <p:tag name="KSO_WM_UNIT_ID" val="diagram20169842_3*p_h_i*1_2_1"/>
  <p:tag name="KSO_WM_UNIT_LAYERLEVEL" val="1_1_1"/>
  <p:tag name="KSO_WM_DIAGRAM_GROUP_CODE" val="p1-1"/>
  <p:tag name="KSO_WM_UNIT_FILL_FORE_SCHEMECOLOR_INDEX" val="7"/>
  <p:tag name="KSO_WM_UNIT_FILL_TYPE" val="1"/>
  <p:tag name="KSO_WM_UNIT_LINE_FORE_SCHEMECOLOR_INDEX" val="7"/>
  <p:tag name="KSO_WM_UNIT_LINE_FILL_TYPE" val="2"/>
</p:tagLst>
</file>

<file path=ppt/tags/tag546.xml><?xml version="1.0" encoding="utf-8"?>
<p:tagLst xmlns:p="http://schemas.openxmlformats.org/presentationml/2006/main">
  <p:tag name="KSO_WM_TEMPLATE_CATEGORY" val="diagram"/>
  <p:tag name="KSO_WM_TEMPLATE_INDEX" val="20169842"/>
  <p:tag name="KSO_WM_TAG_VERSION" val="1.0"/>
  <p:tag name="KSO_WM_BEAUTIFY_FLAG" val="#wm#"/>
  <p:tag name="KSO_WM_UNIT_TYPE" val="p_h_i"/>
  <p:tag name="KSO_WM_UNIT_INDEX" val="1_3_1"/>
  <p:tag name="KSO_WM_UNIT_ID" val="diagram20169842_3*p_h_i*1_3_1"/>
  <p:tag name="KSO_WM_UNIT_LAYERLEVEL" val="1_1_1"/>
  <p:tag name="KSO_WM_DIAGRAM_GROUP_CODE" val="p1-1"/>
  <p:tag name="KSO_WM_UNIT_FILL_FORE_SCHEMECOLOR_INDEX" val="7"/>
  <p:tag name="KSO_WM_UNIT_FILL_TYPE" val="1"/>
  <p:tag name="KSO_WM_UNIT_LINE_FORE_SCHEMECOLOR_INDEX" val="7"/>
  <p:tag name="KSO_WM_UNIT_LINE_FILL_TYPE" val="2"/>
</p:tagLst>
</file>

<file path=ppt/tags/tag547.xml><?xml version="1.0" encoding="utf-8"?>
<p:tagLst xmlns:p="http://schemas.openxmlformats.org/presentationml/2006/main">
  <p:tag name="KSO_WM_TEMPLATE_CATEGORY" val="diagram"/>
  <p:tag name="KSO_WM_TEMPLATE_INDEX" val="20169842"/>
  <p:tag name="KSO_WM_TAG_VERSION" val="1.0"/>
  <p:tag name="KSO_WM_BEAUTIFY_FLAG" val="#wm#"/>
  <p:tag name="KSO_WM_UNIT_TYPE" val="p_h_i"/>
  <p:tag name="KSO_WM_UNIT_INDEX" val="1_4_1"/>
  <p:tag name="KSO_WM_UNIT_ID" val="diagram20169842_3*p_h_i*1_4_1"/>
  <p:tag name="KSO_WM_UNIT_LAYERLEVEL" val="1_1_1"/>
  <p:tag name="KSO_WM_DIAGRAM_GROUP_CODE" val="p1-1"/>
  <p:tag name="KSO_WM_UNIT_FILL_FORE_SCHEMECOLOR_INDEX" val="7"/>
  <p:tag name="KSO_WM_UNIT_FILL_TYPE" val="1"/>
  <p:tag name="KSO_WM_UNIT_LINE_FORE_SCHEMECOLOR_INDEX" val="7"/>
  <p:tag name="KSO_WM_UNIT_LINE_FILL_TYPE" val="2"/>
</p:tagLst>
</file>

<file path=ppt/tags/tag548.xml><?xml version="1.0" encoding="utf-8"?>
<p:tagLst xmlns:p="http://schemas.openxmlformats.org/presentationml/2006/main">
  <p:tag name="KSO_WM_TEMPLATE_CATEGORY" val="diagram"/>
  <p:tag name="KSO_WM_TEMPLATE_INDEX" val="20169842"/>
  <p:tag name="KSO_WM_TAG_VERSION" val="1.0"/>
  <p:tag name="KSO_WM_BEAUTIFY_FLAG" val="#wm#"/>
  <p:tag name="KSO_WM_UNIT_TYPE" val="p_i"/>
  <p:tag name="KSO_WM_UNIT_INDEX" val="1_7"/>
  <p:tag name="KSO_WM_UNIT_ID" val="diagram20169842_3*p_i*1_7"/>
  <p:tag name="KSO_WM_UNIT_LAYERLEVEL" val="1_1"/>
  <p:tag name="KSO_WM_DIAGRAM_GROUP_CODE" val="p1-1"/>
  <p:tag name="KSO_WM_UNIT_FILL_FORE_SCHEMECOLOR_INDEX" val="7"/>
  <p:tag name="KSO_WM_UNIT_FILL_TYPE" val="1"/>
  <p:tag name="KSO_WM_UNIT_LINE_FORE_SCHEMECOLOR_INDEX" val="7"/>
  <p:tag name="KSO_WM_UNIT_LINE_FILL_TYPE" val="2"/>
</p:tagLst>
</file>

<file path=ppt/tags/tag549.xml><?xml version="1.0" encoding="utf-8"?>
<p:tagLst xmlns:p="http://schemas.openxmlformats.org/presentationml/2006/main">
  <p:tag name="KSO_WM_TEMPLATE_CATEGORY" val="diagram"/>
  <p:tag name="KSO_WM_TEMPLATE_INDEX" val="20169842"/>
  <p:tag name="KSO_WM_TAG_VERSION" val="1.0"/>
  <p:tag name="KSO_WM_BEAUTIFY_FLAG" val="#wm#"/>
  <p:tag name="KSO_WM_UNIT_TYPE" val="p_i"/>
  <p:tag name="KSO_WM_UNIT_INDEX" val="1_8"/>
  <p:tag name="KSO_WM_UNIT_ID" val="diagram20169842_3*p_i*1_8"/>
  <p:tag name="KSO_WM_UNIT_LAYERLEVEL" val="1_1"/>
  <p:tag name="KSO_WM_DIAGRAM_GROUP_CODE" val="p1-1"/>
  <p:tag name="KSO_WM_UNIT_FILL_FORE_SCHEMECOLOR_INDEX" val="7"/>
  <p:tag name="KSO_WM_UNIT_FILL_TYPE" val="1"/>
  <p:tag name="KSO_WM_UNIT_LINE_FORE_SCHEMECOLOR_INDEX" val="7"/>
  <p:tag name="KSO_WM_UNIT_LINE_FILL_TYPE" val="2"/>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0.xml><?xml version="1.0" encoding="utf-8"?>
<p:tagLst xmlns:p="http://schemas.openxmlformats.org/presentationml/2006/main">
  <p:tag name="KSO_WM_TEMPLATE_CATEGORY" val="diagram"/>
  <p:tag name="KSO_WM_TEMPLATE_INDEX" val="20169842"/>
  <p:tag name="KSO_WM_TAG_VERSION" val="1.0"/>
  <p:tag name="KSO_WM_BEAUTIFY_FLAG" val="#wm#"/>
  <p:tag name="KSO_WM_UNIT_TYPE" val="p_i"/>
  <p:tag name="KSO_WM_UNIT_INDEX" val="1_9"/>
  <p:tag name="KSO_WM_UNIT_ID" val="diagram20169842_3*p_i*1_9"/>
  <p:tag name="KSO_WM_UNIT_LAYERLEVEL" val="1_1"/>
  <p:tag name="KSO_WM_DIAGRAM_GROUP_CODE" val="p1-1"/>
  <p:tag name="KSO_WM_UNIT_FILL_FORE_SCHEMECOLOR_INDEX" val="7"/>
  <p:tag name="KSO_WM_UNIT_FILL_TYPE" val="1"/>
  <p:tag name="KSO_WM_UNIT_LINE_FORE_SCHEMECOLOR_INDEX" val="7"/>
  <p:tag name="KSO_WM_UNIT_LINE_FILL_TYPE" val="2"/>
</p:tagLst>
</file>

<file path=ppt/tags/tag551.xml><?xml version="1.0" encoding="utf-8"?>
<p:tagLst xmlns:p="http://schemas.openxmlformats.org/presentationml/2006/main">
  <p:tag name="KSO_WM_TEMPLATE_CATEGORY" val="diagram"/>
  <p:tag name="KSO_WM_TEMPLATE_INDEX" val="20169842"/>
  <p:tag name="KSO_WM_TAG_VERSION" val="1.0"/>
  <p:tag name="KSO_WM_BEAUTIFY_FLAG" val="#wm#"/>
  <p:tag name="KSO_WM_UNIT_TYPE" val="p_h_f"/>
  <p:tag name="KSO_WM_UNIT_INDEX" val="1_5_1"/>
  <p:tag name="KSO_WM_UNIT_ID" val="diagram20169842_3*p_h_f*1_5_1"/>
  <p:tag name="KSO_WM_UNIT_LAYERLEVEL" val="1_1_1"/>
  <p:tag name="KSO_WM_UNIT_VALUE" val="8"/>
  <p:tag name="KSO_WM_UNIT_HIGHLIGHT" val="0"/>
  <p:tag name="KSO_WM_UNIT_COMPATIBLE" val="0"/>
  <p:tag name="KSO_WM_UNIT_CLEAR" val="0"/>
  <p:tag name="KSO_WM_DIAGRAM_GROUP_CODE" val="p1-1"/>
  <p:tag name="KSO_WM_UNIT_PRESET_TEXT" val="LOREM"/>
  <p:tag name="KSO_WM_UNIT_TEXT_FILL_FORE_SCHEMECOLOR_INDEX" val="6"/>
  <p:tag name="KSO_WM_UNIT_TEXT_FILL_TYPE" val="1"/>
</p:tagLst>
</file>

<file path=ppt/tags/tag552.xml><?xml version="1.0" encoding="utf-8"?>
<p:tagLst xmlns:p="http://schemas.openxmlformats.org/presentationml/2006/main">
  <p:tag name="KSO_WM_TEMPLATE_CATEGORY" val="diagram"/>
  <p:tag name="KSO_WM_TEMPLATE_INDEX" val="20169842"/>
  <p:tag name="KSO_WM_TAG_VERSION" val="1.0"/>
  <p:tag name="KSO_WM_BEAUTIFY_FLAG" val="#wm#"/>
  <p:tag name="KSO_WM_UNIT_TYPE" val="p_h_f"/>
  <p:tag name="KSO_WM_UNIT_INDEX" val="1_6_1"/>
  <p:tag name="KSO_WM_UNIT_ID" val="diagram20169842_3*p_h_f*1_6_1"/>
  <p:tag name="KSO_WM_UNIT_LAYERLEVEL" val="1_1_1"/>
  <p:tag name="KSO_WM_UNIT_VALUE" val="8"/>
  <p:tag name="KSO_WM_UNIT_HIGHLIGHT" val="0"/>
  <p:tag name="KSO_WM_UNIT_COMPATIBLE" val="0"/>
  <p:tag name="KSO_WM_UNIT_CLEAR" val="0"/>
  <p:tag name="KSO_WM_DIAGRAM_GROUP_CODE" val="p1-1"/>
  <p:tag name="KSO_WM_UNIT_PRESET_TEXT" val="LOREM"/>
  <p:tag name="KSO_WM_UNIT_TEXT_FILL_FORE_SCHEMECOLOR_INDEX" val="6"/>
  <p:tag name="KSO_WM_UNIT_TEXT_FILL_TYPE" val="1"/>
</p:tagLst>
</file>

<file path=ppt/tags/tag553.xml><?xml version="1.0" encoding="utf-8"?>
<p:tagLst xmlns:p="http://schemas.openxmlformats.org/presentationml/2006/main">
  <p:tag name="KSO_WM_TEMPLATE_CATEGORY" val="diagram"/>
  <p:tag name="KSO_WM_TEMPLATE_INDEX" val="20169842"/>
  <p:tag name="KSO_WM_TAG_VERSION" val="1.0"/>
  <p:tag name="KSO_WM_BEAUTIFY_FLAG" val="#wm#"/>
  <p:tag name="KSO_WM_UNIT_TYPE" val="p_h_f"/>
  <p:tag name="KSO_WM_UNIT_INDEX" val="1_7_1"/>
  <p:tag name="KSO_WM_UNIT_ID" val="diagram20169842_3*p_h_f*1_7_1"/>
  <p:tag name="KSO_WM_UNIT_LAYERLEVEL" val="1_1_1"/>
  <p:tag name="KSO_WM_UNIT_VALUE" val="8"/>
  <p:tag name="KSO_WM_UNIT_HIGHLIGHT" val="0"/>
  <p:tag name="KSO_WM_UNIT_COMPATIBLE" val="0"/>
  <p:tag name="KSO_WM_UNIT_CLEAR" val="0"/>
  <p:tag name="KSO_WM_DIAGRAM_GROUP_CODE" val="p1-1"/>
  <p:tag name="KSO_WM_UNIT_PRESET_TEXT" val="LOREM"/>
  <p:tag name="KSO_WM_UNIT_TEXT_FILL_FORE_SCHEMECOLOR_INDEX" val="6"/>
  <p:tag name="KSO_WM_UNIT_TEXT_FILL_TYPE" val="1"/>
</p:tagLst>
</file>

<file path=ppt/tags/tag554.xml><?xml version="1.0" encoding="utf-8"?>
<p:tagLst xmlns:p="http://schemas.openxmlformats.org/presentationml/2006/main">
  <p:tag name="KSO_WM_TEMPLATE_CATEGORY" val="diagram"/>
  <p:tag name="KSO_WM_TEMPLATE_INDEX" val="20169842"/>
  <p:tag name="KSO_WM_TAG_VERSION" val="1.0"/>
  <p:tag name="KSO_WM_BEAUTIFY_FLAG" val="#wm#"/>
  <p:tag name="KSO_WM_UNIT_TYPE" val="p_h_f"/>
  <p:tag name="KSO_WM_UNIT_INDEX" val="1_4_1"/>
  <p:tag name="KSO_WM_UNIT_ID" val="diagram20169842_3*p_h_f*1_4_1"/>
  <p:tag name="KSO_WM_UNIT_LAYERLEVEL" val="1_1_1"/>
  <p:tag name="KSO_WM_UNIT_VALUE" val="8"/>
  <p:tag name="KSO_WM_UNIT_HIGHLIGHT" val="0"/>
  <p:tag name="KSO_WM_UNIT_COMPATIBLE" val="0"/>
  <p:tag name="KSO_WM_UNIT_CLEAR" val="0"/>
  <p:tag name="KSO_WM_DIAGRAM_GROUP_CODE" val="p1-1"/>
  <p:tag name="KSO_WM_UNIT_PRESET_TEXT" val="LOREM"/>
  <p:tag name="KSO_WM_UNIT_TEXT_FILL_FORE_SCHEMECOLOR_INDEX" val="6"/>
  <p:tag name="KSO_WM_UNIT_TEXT_FILL_TYPE" val="1"/>
</p:tagLst>
</file>

<file path=ppt/tags/tag555.xml><?xml version="1.0" encoding="utf-8"?>
<p:tagLst xmlns:p="http://schemas.openxmlformats.org/presentationml/2006/main">
  <p:tag name="KSO_WM_TEMPLATE_CATEGORY" val="diagram"/>
  <p:tag name="KSO_WM_TEMPLATE_INDEX" val="20169842"/>
  <p:tag name="KSO_WM_TAG_VERSION" val="1.0"/>
  <p:tag name="KSO_WM_BEAUTIFY_FLAG" val="#wm#"/>
  <p:tag name="KSO_WM_UNIT_TYPE" val="p_h_f"/>
  <p:tag name="KSO_WM_UNIT_INDEX" val="1_3_1"/>
  <p:tag name="KSO_WM_UNIT_ID" val="diagram20169842_3*p_h_f*1_3_1"/>
  <p:tag name="KSO_WM_UNIT_LAYERLEVEL" val="1_1_1"/>
  <p:tag name="KSO_WM_UNIT_VALUE" val="8"/>
  <p:tag name="KSO_WM_UNIT_HIGHLIGHT" val="0"/>
  <p:tag name="KSO_WM_UNIT_COMPATIBLE" val="0"/>
  <p:tag name="KSO_WM_UNIT_CLEAR" val="0"/>
  <p:tag name="KSO_WM_DIAGRAM_GROUP_CODE" val="p1-1"/>
  <p:tag name="KSO_WM_UNIT_PRESET_TEXT" val="LOREM"/>
  <p:tag name="KSO_WM_UNIT_TEXT_FILL_FORE_SCHEMECOLOR_INDEX" val="6"/>
  <p:tag name="KSO_WM_UNIT_TEXT_FILL_TYPE" val="1"/>
</p:tagLst>
</file>

<file path=ppt/tags/tag556.xml><?xml version="1.0" encoding="utf-8"?>
<p:tagLst xmlns:p="http://schemas.openxmlformats.org/presentationml/2006/main">
  <p:tag name="KSO_WM_TEMPLATE_CATEGORY" val="diagram"/>
  <p:tag name="KSO_WM_TEMPLATE_INDEX" val="20169842"/>
  <p:tag name="KSO_WM_TAG_VERSION" val="1.0"/>
  <p:tag name="KSO_WM_BEAUTIFY_FLAG" val="#wm#"/>
  <p:tag name="KSO_WM_UNIT_TYPE" val="p_h_f"/>
  <p:tag name="KSO_WM_UNIT_INDEX" val="1_2_1"/>
  <p:tag name="KSO_WM_UNIT_ID" val="diagram20169842_3*p_h_f*1_2_1"/>
  <p:tag name="KSO_WM_UNIT_LAYERLEVEL" val="1_1_1"/>
  <p:tag name="KSO_WM_UNIT_VALUE" val="8"/>
  <p:tag name="KSO_WM_UNIT_HIGHLIGHT" val="0"/>
  <p:tag name="KSO_WM_UNIT_COMPATIBLE" val="0"/>
  <p:tag name="KSO_WM_UNIT_CLEAR" val="0"/>
  <p:tag name="KSO_WM_DIAGRAM_GROUP_CODE" val="p1-1"/>
  <p:tag name="KSO_WM_UNIT_PRESET_TEXT" val="LOREM"/>
  <p:tag name="KSO_WM_UNIT_TEXT_FILL_FORE_SCHEMECOLOR_INDEX" val="6"/>
  <p:tag name="KSO_WM_UNIT_TEXT_FILL_TYPE" val="1"/>
</p:tagLst>
</file>

<file path=ppt/tags/tag557.xml><?xml version="1.0" encoding="utf-8"?>
<p:tagLst xmlns:p="http://schemas.openxmlformats.org/presentationml/2006/main">
  <p:tag name="KSO_WM_TEMPLATE_CATEGORY" val="diagram"/>
  <p:tag name="KSO_WM_TEMPLATE_INDEX" val="20169842"/>
  <p:tag name="KSO_WM_TAG_VERSION" val="1.0"/>
  <p:tag name="KSO_WM_BEAUTIFY_FLAG" val="#wm#"/>
  <p:tag name="KSO_WM_UNIT_TYPE" val="p_h_i"/>
  <p:tag name="KSO_WM_UNIT_INDEX" val="1_1_1"/>
  <p:tag name="KSO_WM_UNIT_ID" val="diagram20169842_3*p_h_i*1_1_1"/>
  <p:tag name="KSO_WM_UNIT_LAYERLEVEL" val="1_1_1"/>
  <p:tag name="KSO_WM_DIAGRAM_GROUP_CODE" val="p1-1"/>
  <p:tag name="KSO_WM_UNIT_FILL_FORE_SCHEMECOLOR_INDEX" val="7"/>
  <p:tag name="KSO_WM_UNIT_FILL_TYPE" val="1"/>
  <p:tag name="KSO_WM_UNIT_LINE_FORE_SCHEMECOLOR_INDEX" val="7"/>
  <p:tag name="KSO_WM_UNIT_LINE_FILL_TYPE" val="2"/>
</p:tagLst>
</file>

<file path=ppt/tags/tag558.xml><?xml version="1.0" encoding="utf-8"?>
<p:tagLst xmlns:p="http://schemas.openxmlformats.org/presentationml/2006/main">
  <p:tag name="KSO_WM_TEMPLATE_CATEGORY" val="diagram"/>
  <p:tag name="KSO_WM_TEMPLATE_INDEX" val="20169842"/>
  <p:tag name="KSO_WM_TAG_VERSION" val="1.0"/>
  <p:tag name="KSO_WM_BEAUTIFY_FLAG" val="#wm#"/>
  <p:tag name="KSO_WM_UNIT_TYPE" val="p_h_f"/>
  <p:tag name="KSO_WM_UNIT_INDEX" val="1_1_1"/>
  <p:tag name="KSO_WM_UNIT_ID" val="diagram20169842_3*p_h_f*1_1_1"/>
  <p:tag name="KSO_WM_UNIT_LAYERLEVEL" val="1_1_1"/>
  <p:tag name="KSO_WM_UNIT_VALUE" val="8"/>
  <p:tag name="KSO_WM_UNIT_HIGHLIGHT" val="0"/>
  <p:tag name="KSO_WM_UNIT_COMPATIBLE" val="0"/>
  <p:tag name="KSO_WM_UNIT_CLEAR" val="0"/>
  <p:tag name="KSO_WM_DIAGRAM_GROUP_CODE" val="p1-1"/>
  <p:tag name="KSO_WM_UNIT_PRESET_TEXT" val="LOREM"/>
  <p:tag name="KSO_WM_UNIT_TEXT_FILL_FORE_SCHEMECOLOR_INDEX" val="6"/>
  <p:tag name="KSO_WM_UNIT_TEXT_FILL_TYPE" val="1"/>
</p:tagLst>
</file>

<file path=ppt/tags/tag559.xml><?xml version="1.0" encoding="utf-8"?>
<p:tagLst xmlns:p="http://schemas.openxmlformats.org/presentationml/2006/main">
  <p:tag name="KSO_WM_TEMPLATE_CATEGORY" val="diagram"/>
  <p:tag name="KSO_WM_TEMPLATE_INDEX" val="20169842"/>
  <p:tag name="KSO_WM_TAG_VERSION" val="1.0"/>
  <p:tag name="KSO_WM_BEAUTIFY_FLAG" val="#wm#"/>
  <p:tag name="KSO_WM_UNIT_TYPE" val="p_h_i"/>
  <p:tag name="KSO_WM_UNIT_INDEX" val="1_8_1"/>
  <p:tag name="KSO_WM_UNIT_ID" val="diagram20169842_3*p_h_i*1_8_1"/>
  <p:tag name="KSO_WM_UNIT_LAYERLEVEL" val="1_1_1"/>
  <p:tag name="KSO_WM_DIAGRAM_GROUP_CODE" val="p1-1"/>
  <p:tag name="KSO_WM_UNIT_FILL_FORE_SCHEMECOLOR_INDEX" val="7"/>
  <p:tag name="KSO_WM_UNIT_FILL_TYPE" val="1"/>
  <p:tag name="KSO_WM_UNIT_LINE_FORE_SCHEMECOLOR_INDEX" val="7"/>
  <p:tag name="KSO_WM_UNIT_LINE_FILL_TYPE" val="2"/>
  <p:tag name="KSO_WM_UNIT_TEXT_FILL_FORE_SCHEMECOLOR_INDEX" val="13"/>
  <p:tag name="KSO_WM_UNIT_TEXT_FILL_TYPE" val="1"/>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60.xml><?xml version="1.0" encoding="utf-8"?>
<p:tagLst xmlns:p="http://schemas.openxmlformats.org/presentationml/2006/main">
  <p:tag name="KSO_WM_TEMPLATE_CATEGORY" val="diagram"/>
  <p:tag name="KSO_WM_TEMPLATE_INDEX" val="20169842"/>
  <p:tag name="KSO_WM_TAG_VERSION" val="1.0"/>
  <p:tag name="KSO_WM_BEAUTIFY_FLAG" val="#wm#"/>
  <p:tag name="KSO_WM_UNIT_TYPE" val="p_h_f"/>
  <p:tag name="KSO_WM_UNIT_INDEX" val="1_8_1"/>
  <p:tag name="KSO_WM_UNIT_ID" val="diagram20169842_3*p_h_f*1_8_1"/>
  <p:tag name="KSO_WM_UNIT_LAYERLEVEL" val="1_1_1"/>
  <p:tag name="KSO_WM_UNIT_VALUE" val="8"/>
  <p:tag name="KSO_WM_UNIT_HIGHLIGHT" val="0"/>
  <p:tag name="KSO_WM_UNIT_COMPATIBLE" val="0"/>
  <p:tag name="KSO_WM_UNIT_CLEAR" val="0"/>
  <p:tag name="KSO_WM_DIAGRAM_GROUP_CODE" val="p1-1"/>
  <p:tag name="KSO_WM_UNIT_PRESET_TEXT" val="LOREM"/>
  <p:tag name="KSO_WM_UNIT_TEXT_FILL_FORE_SCHEMECOLOR_INDEX" val="6"/>
  <p:tag name="KSO_WM_UNIT_TEXT_FILL_TYPE" val="1"/>
</p:tagLst>
</file>

<file path=ppt/tags/tag561.xml><?xml version="1.0" encoding="utf-8"?>
<p:tagLst xmlns:p="http://schemas.openxmlformats.org/presentationml/2006/main">
  <p:tag name="KSO_WM_TEMPLATE_CATEGORY" val="diagram"/>
  <p:tag name="KSO_WM_TEMPLATE_INDEX" val="20169842"/>
  <p:tag name="KSO_WM_TAG_VERSION" val="1.0"/>
  <p:tag name="KSO_WM_BEAUTIFY_FLAG" val="#wm#"/>
  <p:tag name="KSO_WM_UNIT_TYPE" val="p_h_i"/>
  <p:tag name="KSO_WM_UNIT_INDEX" val="1_9_1"/>
  <p:tag name="KSO_WM_UNIT_ID" val="diagram20169842_3*p_h_i*1_9_1"/>
  <p:tag name="KSO_WM_UNIT_LAYERLEVEL" val="1_1_1"/>
  <p:tag name="KSO_WM_DIAGRAM_GROUP_CODE" val="p1-1"/>
  <p:tag name="KSO_WM_UNIT_FILL_FORE_SCHEMECOLOR_INDEX" val="7"/>
  <p:tag name="KSO_WM_UNIT_FILL_TYPE" val="1"/>
  <p:tag name="KSO_WM_UNIT_LINE_FORE_SCHEMECOLOR_INDEX" val="7"/>
  <p:tag name="KSO_WM_UNIT_LINE_FILL_TYPE" val="2"/>
  <p:tag name="KSO_WM_UNIT_TEXT_FILL_FORE_SCHEMECOLOR_INDEX" val="13"/>
  <p:tag name="KSO_WM_UNIT_TEXT_FILL_TYPE" val="1"/>
</p:tagLst>
</file>

<file path=ppt/tags/tag562.xml><?xml version="1.0" encoding="utf-8"?>
<p:tagLst xmlns:p="http://schemas.openxmlformats.org/presentationml/2006/main">
  <p:tag name="KSO_WM_TEMPLATE_CATEGORY" val="diagram"/>
  <p:tag name="KSO_WM_TEMPLATE_INDEX" val="20169842"/>
  <p:tag name="KSO_WM_TAG_VERSION" val="1.0"/>
  <p:tag name="KSO_WM_BEAUTIFY_FLAG" val="#wm#"/>
  <p:tag name="KSO_WM_UNIT_TYPE" val="p_h_f"/>
  <p:tag name="KSO_WM_UNIT_INDEX" val="1_9_1"/>
  <p:tag name="KSO_WM_UNIT_ID" val="diagram20169842_3*p_h_f*1_9_1"/>
  <p:tag name="KSO_WM_UNIT_LAYERLEVEL" val="1_1_1"/>
  <p:tag name="KSO_WM_UNIT_VALUE" val="8"/>
  <p:tag name="KSO_WM_UNIT_HIGHLIGHT" val="0"/>
  <p:tag name="KSO_WM_UNIT_COMPATIBLE" val="0"/>
  <p:tag name="KSO_WM_UNIT_CLEAR" val="0"/>
  <p:tag name="KSO_WM_DIAGRAM_GROUP_CODE" val="p1-1"/>
  <p:tag name="KSO_WM_UNIT_PRESET_TEXT" val="LOREM"/>
  <p:tag name="KSO_WM_UNIT_TEXT_FILL_FORE_SCHEMECOLOR_INDEX" val="6"/>
  <p:tag name="KSO_WM_UNIT_TEXT_FILL_TYPE" val="1"/>
</p:tagLst>
</file>

<file path=ppt/tags/tag563.xml><?xml version="1.0" encoding="utf-8"?>
<p:tagLst xmlns:p="http://schemas.openxmlformats.org/presentationml/2006/main">
  <p:tag name="KSO_WM_TEMPLATE_CATEGORY" val="diagram"/>
  <p:tag name="KSO_WM_TEMPLATE_INDEX" val="20169842"/>
  <p:tag name="KSO_WM_TAG_VERSION" val="1.0"/>
  <p:tag name="KSO_WM_BEAUTIFY_FLAG" val="#wm#"/>
  <p:tag name="KSO_WM_UNIT_TYPE" val="p_h_i"/>
  <p:tag name="KSO_WM_UNIT_INDEX" val="1_10_1"/>
  <p:tag name="KSO_WM_UNIT_ID" val="diagram20169842_3*p_h_i*1_10_1"/>
  <p:tag name="KSO_WM_UNIT_LAYERLEVEL" val="1_1_1"/>
  <p:tag name="KSO_WM_DIAGRAM_GROUP_CODE" val="p1-1"/>
  <p:tag name="KSO_WM_UNIT_FILL_FORE_SCHEMECOLOR_INDEX" val="7"/>
  <p:tag name="KSO_WM_UNIT_FILL_TYPE" val="1"/>
  <p:tag name="KSO_WM_UNIT_LINE_FORE_SCHEMECOLOR_INDEX" val="7"/>
  <p:tag name="KSO_WM_UNIT_LINE_FILL_TYPE" val="2"/>
  <p:tag name="KSO_WM_UNIT_TEXT_FILL_FORE_SCHEMECOLOR_INDEX" val="13"/>
  <p:tag name="KSO_WM_UNIT_TEXT_FILL_TYPE" val="1"/>
</p:tagLst>
</file>

<file path=ppt/tags/tag564.xml><?xml version="1.0" encoding="utf-8"?>
<p:tagLst xmlns:p="http://schemas.openxmlformats.org/presentationml/2006/main">
  <p:tag name="KSO_WM_TEMPLATE_CATEGORY" val="diagram"/>
  <p:tag name="KSO_WM_TEMPLATE_INDEX" val="20169842"/>
  <p:tag name="KSO_WM_TAG_VERSION" val="1.0"/>
  <p:tag name="KSO_WM_BEAUTIFY_FLAG" val="#wm#"/>
  <p:tag name="KSO_WM_UNIT_TYPE" val="p_h_f"/>
  <p:tag name="KSO_WM_UNIT_INDEX" val="1_10_1"/>
  <p:tag name="KSO_WM_UNIT_ID" val="diagram20169842_3*p_h_f*1_10_1"/>
  <p:tag name="KSO_WM_UNIT_LAYERLEVEL" val="1_1_1"/>
  <p:tag name="KSO_WM_UNIT_VALUE" val="8"/>
  <p:tag name="KSO_WM_UNIT_HIGHLIGHT" val="0"/>
  <p:tag name="KSO_WM_UNIT_COMPATIBLE" val="0"/>
  <p:tag name="KSO_WM_UNIT_CLEAR" val="0"/>
  <p:tag name="KSO_WM_DIAGRAM_GROUP_CODE" val="p1-1"/>
  <p:tag name="KSO_WM_UNIT_PRESET_TEXT" val="LOREM"/>
  <p:tag name="KSO_WM_UNIT_TEXT_FILL_FORE_SCHEMECOLOR_INDEX" val="6"/>
  <p:tag name="KSO_WM_UNIT_TEXT_FILL_TYPE" val="1"/>
</p:tagLst>
</file>

<file path=ppt/tags/tag565.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0239_4*l_h_a*1_1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566.xml><?xml version="1.0" encoding="utf-8"?>
<p:tagLst xmlns:p="http://schemas.openxmlformats.org/presentationml/2006/main">
  <p:tag name="KSO_WM_TEMPLATE_CATEGORY" val="diagram"/>
  <p:tag name="KSO_WM_TEMPLATE_INDEX" val="20169842"/>
  <p:tag name="KSO_WM_TAG_VERSION" val="1.0"/>
  <p:tag name="KSO_WM_BEAUTIFY_FLAG" val="#wm#"/>
  <p:tag name="KSO_WM_UNIT_TYPE" val="p_h_i"/>
  <p:tag name="KSO_WM_UNIT_INDEX" val="1_4_1"/>
  <p:tag name="KSO_WM_UNIT_ID" val="diagram20169842_3*p_h_i*1_4_1"/>
  <p:tag name="KSO_WM_UNIT_LAYERLEVEL" val="1_1_1"/>
  <p:tag name="KSO_WM_DIAGRAM_GROUP_CODE" val="p1-1"/>
  <p:tag name="KSO_WM_UNIT_FILL_FORE_SCHEMECOLOR_INDEX" val="7"/>
  <p:tag name="KSO_WM_UNIT_FILL_TYPE" val="1"/>
  <p:tag name="KSO_WM_UNIT_LINE_FORE_SCHEMECOLOR_INDEX" val="7"/>
  <p:tag name="KSO_WM_UNIT_LINE_FILL_TYPE" val="2"/>
</p:tagLst>
</file>

<file path=ppt/tags/tag567.xml><?xml version="1.0" encoding="utf-8"?>
<p:tagLst xmlns:p="http://schemas.openxmlformats.org/presentationml/2006/main">
  <p:tag name="KSO_WM_TEMPLATE_CATEGORY" val="diagram"/>
  <p:tag name="KSO_WM_TEMPLATE_INDEX" val="20169842"/>
  <p:tag name="KSO_WM_TAG_VERSION" val="1.0"/>
  <p:tag name="KSO_WM_BEAUTIFY_FLAG" val="#wm#"/>
  <p:tag name="KSO_WM_UNIT_TYPE" val="p_h_f"/>
  <p:tag name="KSO_WM_UNIT_INDEX" val="1_4_1"/>
  <p:tag name="KSO_WM_UNIT_ID" val="diagram20169842_3*p_h_f*1_4_1"/>
  <p:tag name="KSO_WM_UNIT_LAYERLEVEL" val="1_1_1"/>
  <p:tag name="KSO_WM_UNIT_VALUE" val="8"/>
  <p:tag name="KSO_WM_UNIT_HIGHLIGHT" val="0"/>
  <p:tag name="KSO_WM_UNIT_COMPATIBLE" val="0"/>
  <p:tag name="KSO_WM_UNIT_CLEAR" val="0"/>
  <p:tag name="KSO_WM_DIAGRAM_GROUP_CODE" val="p1-1"/>
  <p:tag name="KSO_WM_UNIT_PRESET_TEXT" val="LOREM"/>
  <p:tag name="KSO_WM_UNIT_TEXT_FILL_FORE_SCHEMECOLOR_INDEX" val="6"/>
  <p:tag name="KSO_WM_UNIT_TEXT_FILL_TYPE" val="1"/>
</p:tagLst>
</file>

<file path=ppt/tags/tag568.xml><?xml version="1.0" encoding="utf-8"?>
<p:tagLst xmlns:p="http://schemas.openxmlformats.org/presentationml/2006/main">
  <p:tag name="KSO_WM_TEMPLATE_CATEGORY" val="diagram"/>
  <p:tag name="KSO_WM_TEMPLATE_INDEX" val="20169842"/>
  <p:tag name="KSO_WM_TAG_VERSION" val="1.0"/>
  <p:tag name="KSO_WM_BEAUTIFY_FLAG" val="#wm#"/>
  <p:tag name="KSO_WM_UNIT_TYPE" val="p_h_f"/>
  <p:tag name="KSO_WM_UNIT_INDEX" val="1_3_1"/>
  <p:tag name="KSO_WM_UNIT_ID" val="diagram20169842_3*p_h_f*1_3_1"/>
  <p:tag name="KSO_WM_UNIT_LAYERLEVEL" val="1_1_1"/>
  <p:tag name="KSO_WM_UNIT_VALUE" val="8"/>
  <p:tag name="KSO_WM_UNIT_HIGHLIGHT" val="0"/>
  <p:tag name="KSO_WM_UNIT_COMPATIBLE" val="0"/>
  <p:tag name="KSO_WM_UNIT_CLEAR" val="0"/>
  <p:tag name="KSO_WM_DIAGRAM_GROUP_CODE" val="p1-1"/>
  <p:tag name="KSO_WM_UNIT_PRESET_TEXT" val="LOREM"/>
  <p:tag name="KSO_WM_UNIT_TEXT_FILL_FORE_SCHEMECOLOR_INDEX" val="6"/>
  <p:tag name="KSO_WM_UNIT_TEXT_FILL_TYPE" val="1"/>
</p:tagLst>
</file>

<file path=ppt/tags/tag569.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0239_4*l_h_a*1_1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70.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0239_4*l_h_a*1_1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5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00239_4*i*1"/>
  <p:tag name="KSO_WM_TEMPLATE_CATEGORY" val="custom"/>
  <p:tag name="KSO_WM_TEMPLATE_INDEX" val="20200239"/>
  <p:tag name="KSO_WM_UNIT_LAYERLEVEL" val="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 name="KSO_WM_DECORATE_SHAPE_ID" val="10"/>
</p:tagLst>
</file>

<file path=ppt/tags/tag572.xml><?xml version="1.0" encoding="utf-8"?>
<p:tagLst xmlns:p="http://schemas.openxmlformats.org/presentationml/2006/main">
  <p:tag name="KSO_WM_UNIT_ISCONTENTS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b"/>
  <p:tag name="KSO_WM_UNIT_INDEX" val="1"/>
  <p:tag name="KSO_WM_UNIT_ID" val="custom20200239_4*b*1"/>
  <p:tag name="KSO_WM_TEMPLATE_CATEGORY" val="custom"/>
  <p:tag name="KSO_WM_TEMPLATE_INDEX" val="20200239"/>
  <p:tag name="KSO_WM_UNIT_LAYERLEVEL" val="1"/>
  <p:tag name="KSO_WM_TAG_VERSION" val="1.0"/>
  <p:tag name="KSO_WM_BEAUTIFY_FLAG" val="#wm#"/>
  <p:tag name="KSO_WM_UNIT_PRESET_TEXT" val="CONTENTS"/>
  <p:tag name="KSO_WM_UNIT_TEXT_FILL_FORE_SCHEMECOLOR_INDEX" val="6"/>
  <p:tag name="KSO_WM_UNIT_TEXT_FILL_TYPE" val="1"/>
  <p:tag name="KSO_WM_UNIT_USESOURCEFORMAT_APPLY" val="1"/>
  <p:tag name="KSO_WM_DECORATE_SHAPE_ID" val="10"/>
</p:tagLst>
</file>

<file path=ppt/tags/tag573.xml><?xml version="1.0" encoding="utf-8"?>
<p:tagLst xmlns:p="http://schemas.openxmlformats.org/presentationml/2006/main">
  <p:tag name="KSO_WM_UNIT_ISCONTENTSTITLE" val="1"/>
  <p:tag name="KSO_WM_UNIT_NOCLEAR" val="0"/>
  <p:tag name="KSO_WM_UNIT_VALUE" val="2"/>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00239_4*a*1"/>
  <p:tag name="KSO_WM_TEMPLATE_CATEGORY" val="custom"/>
  <p:tag name="KSO_WM_TEMPLATE_INDEX" val="20200239"/>
  <p:tag name="KSO_WM_UNIT_LAYERLEVEL" val="1"/>
  <p:tag name="KSO_WM_TAG_VERSION" val="1.0"/>
  <p:tag name="KSO_WM_BEAUTIFY_FLAG" val="#wm#"/>
  <p:tag name="KSO_WM_UNIT_PRESET_TEXT" val="目录"/>
  <p:tag name="KSO_WM_UNIT_TEXT_FILL_FORE_SCHEMECOLOR_INDEX" val="14"/>
  <p:tag name="KSO_WM_UNIT_TEXT_FILL_TYPE" val="1"/>
  <p:tag name="KSO_WM_UNIT_USESOURCEFORMAT_APPLY" val="1"/>
  <p:tag name="KSO_WM_DECORATE_SHAPE_ID" val="10"/>
</p:tagLst>
</file>

<file path=ppt/tags/tag5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00239_4*i*2"/>
  <p:tag name="KSO_WM_TEMPLATE_CATEGORY" val="custom"/>
  <p:tag name="KSO_WM_TEMPLATE_INDEX" val="20200239"/>
  <p:tag name="KSO_WM_UNIT_LAYERLEVEL" val="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5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00239_4*i*3"/>
  <p:tag name="KSO_WM_TEMPLATE_CATEGORY" val="custom"/>
  <p:tag name="KSO_WM_TEMPLATE_INDEX" val="20200239"/>
  <p:tag name="KSO_WM_UNIT_LAYERLEVEL" val="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5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4"/>
  <p:tag name="KSO_WM_UNIT_ID" val="custom20200239_4*i*4"/>
  <p:tag name="KSO_WM_TEMPLATE_CATEGORY" val="custom"/>
  <p:tag name="KSO_WM_TEMPLATE_INDEX" val="20200239"/>
  <p:tag name="KSO_WM_UNIT_LAYERLEVEL" val="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5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5"/>
  <p:tag name="KSO_WM_UNIT_ID" val="custom20200239_4*i*5"/>
  <p:tag name="KSO_WM_TEMPLATE_CATEGORY" val="custom"/>
  <p:tag name="KSO_WM_TEMPLATE_INDEX" val="20200239"/>
  <p:tag name="KSO_WM_UNIT_LAYERLEVEL" val="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5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custom20200239_4*l_h_i*1_1_1"/>
  <p:tag name="KSO_WM_TEMPLATE_CATEGORY" val="custom"/>
  <p:tag name="KSO_WM_TEMPLATE_INDEX" val="20200239"/>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579.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0239_4*l_h_a*1_1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custom20200239_4*l_h_i*1_2_1"/>
  <p:tag name="KSO_WM_TEMPLATE_CATEGORY" val="custom"/>
  <p:tag name="KSO_WM_TEMPLATE_INDEX" val="20200239"/>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581.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custom20200239_4*l_h_a*1_2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5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custom20200239_4*l_h_i*1_3_1"/>
  <p:tag name="KSO_WM_TEMPLATE_CATEGORY" val="custom"/>
  <p:tag name="KSO_WM_TEMPLATE_INDEX" val="20200239"/>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583.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custom20200239_4*l_h_a*1_3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584.xml><?xml version="1.0" encoding="utf-8"?>
<p:tagLst xmlns:p="http://schemas.openxmlformats.org/presentationml/2006/main">
  <p:tag name="KSO_WM_SLIDE_ID" val="custom20200239_4"/>
  <p:tag name="KSO_WM_TEMPLATE_SUBCATEGORY" val="0"/>
  <p:tag name="KSO_WM_SLIDE_TYPE" val="contents"/>
  <p:tag name="KSO_WM_SLIDE_SUBTYPE" val="diag"/>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0239"/>
  <p:tag name="KSO_WM_SLIDE_LAYOUT" val="a_b_l"/>
  <p:tag name="KSO_WM_SLIDE_LAYOUT_CNT" val="1_1_1"/>
</p:tagLst>
</file>

<file path=ppt/tags/tag585.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0239_4*l_h_a*1_1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586.xml><?xml version="1.0" encoding="utf-8"?>
<p:tagLst xmlns:p="http://schemas.openxmlformats.org/presentationml/2006/main">
  <p:tag name="KSO_WM_TAG_VERSION" val="1.0"/>
  <p:tag name="KSO_WM_BEAUTIFY_FLAG" val="#wm#"/>
  <p:tag name="KSO_WM_TEMPLATE_CATEGORY" val="diagram"/>
  <p:tag name="KSO_WM_TEMPLATE_INDEX" val="759"/>
  <p:tag name="KSO_WM_UNIT_TYPE" val="m_i"/>
  <p:tag name="KSO_WM_UNIT_INDEX" val="1_1"/>
  <p:tag name="KSO_WM_UNIT_ID" val="diagram759_3*m_i*1_1"/>
  <p:tag name="KSO_WM_UNIT_CLEAR" val="1"/>
  <p:tag name="KSO_WM_UNIT_LAYERLEVEL" val="1_1"/>
  <p:tag name="KSO_WM_DIAGRAM_GROUP_CODE" val="m1-1"/>
  <p:tag name="KSO_WM_UNIT_LINE_FORE_SCHEMECOLOR_INDEX" val="10"/>
  <p:tag name="KSO_WM_UNIT_LINE_FILL_TYPE" val="2"/>
</p:tagLst>
</file>

<file path=ppt/tags/tag587.xml><?xml version="1.0" encoding="utf-8"?>
<p:tagLst xmlns:p="http://schemas.openxmlformats.org/presentationml/2006/main">
  <p:tag name="KSO_WM_TAG_VERSION" val="1.0"/>
  <p:tag name="KSO_WM_BEAUTIFY_FLAG" val="#wm#"/>
  <p:tag name="KSO_WM_TEMPLATE_CATEGORY" val="diagram"/>
  <p:tag name="KSO_WM_TEMPLATE_INDEX" val="759"/>
  <p:tag name="KSO_WM_UNIT_TYPE" val="m_i"/>
  <p:tag name="KSO_WM_UNIT_INDEX" val="1_2"/>
  <p:tag name="KSO_WM_UNIT_ID" val="diagram759_3*m_i*1_2"/>
  <p:tag name="KSO_WM_UNIT_CLEAR" val="1"/>
  <p:tag name="KSO_WM_UNIT_LAYERLEVEL" val="1_1"/>
  <p:tag name="KSO_WM_DIAGRAM_GROUP_CODE" val="m1-1"/>
  <p:tag name="KSO_WM_UNIT_LINE_FORE_SCHEMECOLOR_INDEX" val="10"/>
  <p:tag name="KSO_WM_UNIT_LINE_FILL_TYPE" val="2"/>
</p:tagLst>
</file>

<file path=ppt/tags/tag588.xml><?xml version="1.0" encoding="utf-8"?>
<p:tagLst xmlns:p="http://schemas.openxmlformats.org/presentationml/2006/main">
  <p:tag name="KSO_WM_TAG_VERSION" val="1.0"/>
  <p:tag name="KSO_WM_BEAUTIFY_FLAG" val="#wm#"/>
  <p:tag name="KSO_WM_TEMPLATE_CATEGORY" val="diagram"/>
  <p:tag name="KSO_WM_TEMPLATE_INDEX" val="759"/>
  <p:tag name="KSO_WM_UNIT_TYPE" val="m_i"/>
  <p:tag name="KSO_WM_UNIT_INDEX" val="1_3"/>
  <p:tag name="KSO_WM_UNIT_ID" val="diagram759_3*m_i*1_3"/>
  <p:tag name="KSO_WM_UNIT_CLEAR" val="1"/>
  <p:tag name="KSO_WM_UNIT_LAYERLEVEL" val="1_1"/>
  <p:tag name="KSO_WM_DIAGRAM_GROUP_CODE" val="m1-1"/>
  <p:tag name="KSO_WM_UNIT_LINE_FORE_SCHEMECOLOR_INDEX" val="10"/>
  <p:tag name="KSO_WM_UNIT_LINE_FILL_TYPE" val="2"/>
</p:tagLst>
</file>

<file path=ppt/tags/tag589.xml><?xml version="1.0" encoding="utf-8"?>
<p:tagLst xmlns:p="http://schemas.openxmlformats.org/presentationml/2006/main">
  <p:tag name="KSO_WM_TAG_VERSION" val="1.0"/>
  <p:tag name="KSO_WM_BEAUTIFY_FLAG" val="#wm#"/>
  <p:tag name="KSO_WM_TEMPLATE_CATEGORY" val="diagram"/>
  <p:tag name="KSO_WM_TEMPLATE_INDEX" val="759"/>
  <p:tag name="KSO_WM_UNIT_TYPE" val="m_i"/>
  <p:tag name="KSO_WM_UNIT_INDEX" val="1_4"/>
  <p:tag name="KSO_WM_UNIT_ID" val="diagram759_3*m_i*1_4"/>
  <p:tag name="KSO_WM_UNIT_CLEAR" val="1"/>
  <p:tag name="KSO_WM_UNIT_LAYERLEVEL" val="1_1"/>
  <p:tag name="KSO_WM_DIAGRAM_GROUP_CODE" val="m1-1"/>
  <p:tag name="KSO_WM_UNIT_LINE_FORE_SCHEMECOLOR_INDEX" val="10"/>
  <p:tag name="KSO_WM_UNIT_LINE_FILL_TYPE"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0.xml><?xml version="1.0" encoding="utf-8"?>
<p:tagLst xmlns:p="http://schemas.openxmlformats.org/presentationml/2006/main">
  <p:tag name="KSO_WM_TAG_VERSION" val="1.0"/>
  <p:tag name="KSO_WM_BEAUTIFY_FLAG" val="#wm#"/>
  <p:tag name="KSO_WM_UNIT_TYPE" val="i"/>
  <p:tag name="KSO_WM_UNIT_ID" val="diagram759_3*i*4"/>
  <p:tag name="KSO_WM_TEMPLATE_CATEGORY" val="diagram"/>
  <p:tag name="KSO_WM_TEMPLATE_INDEX" val="759"/>
  <p:tag name="KSO_WM_UNIT_INDEX" val="4"/>
</p:tagLst>
</file>

<file path=ppt/tags/tag591.xml><?xml version="1.0" encoding="utf-8"?>
<p:tagLst xmlns:p="http://schemas.openxmlformats.org/presentationml/2006/main">
  <p:tag name="KSO_WM_TAG_VERSION" val="1.0"/>
  <p:tag name="KSO_WM_BEAUTIFY_FLAG" val="#wm#"/>
  <p:tag name="KSO_WM_TEMPLATE_CATEGORY" val="diagram"/>
  <p:tag name="KSO_WM_TEMPLATE_INDEX" val="759"/>
  <p:tag name="KSO_WM_UNIT_TYPE" val="m_i"/>
  <p:tag name="KSO_WM_UNIT_INDEX" val="1_5"/>
  <p:tag name="KSO_WM_UNIT_ID" val="diagram759_3*m_i*1_5"/>
  <p:tag name="KSO_WM_UNIT_CLEAR" val="1"/>
  <p:tag name="KSO_WM_UNIT_LAYERLEVEL" val="1_1"/>
  <p:tag name="KSO_WM_DIAGRAM_GROUP_CODE" val="m1-1"/>
  <p:tag name="KSO_WM_UNIT_FILL_FORE_SCHEMECOLOR_INDEX" val="10"/>
  <p:tag name="KSO_WM_UNIT_FILL_TYPE" val="1"/>
  <p:tag name="KSO_WM_UNIT_TEXT_FILL_FORE_SCHEMECOLOR_INDEX" val="2"/>
  <p:tag name="KSO_WM_UNIT_TEXT_FILL_TYPE" val="1"/>
</p:tagLst>
</file>

<file path=ppt/tags/tag592.xml><?xml version="1.0" encoding="utf-8"?>
<p:tagLst xmlns:p="http://schemas.openxmlformats.org/presentationml/2006/main">
  <p:tag name="KSO_WM_TAG_VERSION" val="1.0"/>
  <p:tag name="KSO_WM_BEAUTIFY_FLAG" val="#wm#"/>
  <p:tag name="KSO_WM_TEMPLATE_CATEGORY" val="diagram"/>
  <p:tag name="KSO_WM_TEMPLATE_INDEX" val="759"/>
  <p:tag name="KSO_WM_UNIT_TYPE" val="m_h_a"/>
  <p:tag name="KSO_WM_UNIT_INDEX" val="1_4_1"/>
  <p:tag name="KSO_WM_UNIT_ID" val="diagram759_3*m_h_a*1_4_1"/>
  <p:tag name="KSO_WM_UNIT_CLEAR" val="1"/>
  <p:tag name="KSO_WM_UNIT_LAYERLEVEL" val="1_1_1"/>
  <p:tag name="KSO_WM_UNIT_VALUE" val="5"/>
  <p:tag name="KSO_WM_UNIT_HIGHLIGHT" val="0"/>
  <p:tag name="KSO_WM_UNIT_COMPATIBLE" val="0"/>
  <p:tag name="KSO_WM_DIAGRAM_GROUP_CODE" val="m1-1"/>
  <p:tag name="KSO_WM_UNIT_PRESET_TEXT" val="LOREM"/>
  <p:tag name="KSO_WM_UNIT_TEXT_FILL_FORE_SCHEMECOLOR_INDEX" val="10"/>
  <p:tag name="KSO_WM_UNIT_TEXT_FILL_TYPE" val="1"/>
</p:tagLst>
</file>

<file path=ppt/tags/tag593.xml><?xml version="1.0" encoding="utf-8"?>
<p:tagLst xmlns:p="http://schemas.openxmlformats.org/presentationml/2006/main">
  <p:tag name="KSO_WM_TAG_VERSION" val="1.0"/>
  <p:tag name="KSO_WM_BEAUTIFY_FLAG" val="#wm#"/>
  <p:tag name="KSO_WM_TEMPLATE_CATEGORY" val="diagram"/>
  <p:tag name="KSO_WM_TEMPLATE_INDEX" val="759"/>
  <p:tag name="KSO_WM_UNIT_TYPE" val="m_h_f"/>
  <p:tag name="KSO_WM_UNIT_INDEX" val="1_4_1"/>
  <p:tag name="KSO_WM_UNIT_ID" val="diagram759_3*m_h_f*1_4_1"/>
  <p:tag name="KSO_WM_UNIT_CLEAR" val="1"/>
  <p:tag name="KSO_WM_UNIT_LAYERLEVEL" val="1_1_1"/>
  <p:tag name="KSO_WM_UNIT_VALUE" val="15"/>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594.xml><?xml version="1.0" encoding="utf-8"?>
<p:tagLst xmlns:p="http://schemas.openxmlformats.org/presentationml/2006/main">
  <p:tag name="KSO_WM_TAG_VERSION" val="1.0"/>
  <p:tag name="KSO_WM_BEAUTIFY_FLAG" val="#wm#"/>
  <p:tag name="KSO_WM_UNIT_TYPE" val="i"/>
  <p:tag name="KSO_WM_UNIT_ID" val="diagram759_3*i*13"/>
  <p:tag name="KSO_WM_TEMPLATE_CATEGORY" val="diagram"/>
  <p:tag name="KSO_WM_TEMPLATE_INDEX" val="759"/>
  <p:tag name="KSO_WM_UNIT_INDEX" val="13"/>
</p:tagLst>
</file>

<file path=ppt/tags/tag595.xml><?xml version="1.0" encoding="utf-8"?>
<p:tagLst xmlns:p="http://schemas.openxmlformats.org/presentationml/2006/main">
  <p:tag name="KSO_WM_TAG_VERSION" val="1.0"/>
  <p:tag name="KSO_WM_BEAUTIFY_FLAG" val="#wm#"/>
  <p:tag name="KSO_WM_TEMPLATE_CATEGORY" val="diagram"/>
  <p:tag name="KSO_WM_TEMPLATE_INDEX" val="759"/>
  <p:tag name="KSO_WM_UNIT_TYPE" val="m_i"/>
  <p:tag name="KSO_WM_UNIT_INDEX" val="1_7"/>
  <p:tag name="KSO_WM_UNIT_ID" val="diagram759_3*m_i*1_7"/>
  <p:tag name="KSO_WM_UNIT_CLEAR" val="1"/>
  <p:tag name="KSO_WM_UNIT_LAYERLEVEL" val="1_1"/>
  <p:tag name="KSO_WM_DIAGRAM_GROUP_CODE" val="m1-1"/>
  <p:tag name="KSO_WM_UNIT_FILL_FORE_SCHEMECOLOR_INDEX" val="6"/>
  <p:tag name="KSO_WM_UNIT_FILL_TYPE" val="1"/>
  <p:tag name="KSO_WM_UNIT_TEXT_FILL_FORE_SCHEMECOLOR_INDEX" val="2"/>
  <p:tag name="KSO_WM_UNIT_TEXT_FILL_TYPE" val="1"/>
</p:tagLst>
</file>

<file path=ppt/tags/tag596.xml><?xml version="1.0" encoding="utf-8"?>
<p:tagLst xmlns:p="http://schemas.openxmlformats.org/presentationml/2006/main">
  <p:tag name="KSO_WM_TAG_VERSION" val="1.0"/>
  <p:tag name="KSO_WM_BEAUTIFY_FLAG" val="#wm#"/>
  <p:tag name="KSO_WM_TEMPLATE_CATEGORY" val="diagram"/>
  <p:tag name="KSO_WM_TEMPLATE_INDEX" val="759"/>
  <p:tag name="KSO_WM_UNIT_TYPE" val="m_h_a"/>
  <p:tag name="KSO_WM_UNIT_INDEX" val="1_3_1"/>
  <p:tag name="KSO_WM_UNIT_ID" val="diagram759_3*m_h_a*1_3_1"/>
  <p:tag name="KSO_WM_UNIT_CLEAR" val="1"/>
  <p:tag name="KSO_WM_UNIT_LAYERLEVEL" val="1_1_1"/>
  <p:tag name="KSO_WM_UNIT_VALUE" val="5"/>
  <p:tag name="KSO_WM_UNIT_HIGHLIGHT" val="0"/>
  <p:tag name="KSO_WM_UNIT_COMPATIBLE" val="0"/>
  <p:tag name="KSO_WM_DIAGRAM_GROUP_CODE" val="m1-1"/>
  <p:tag name="KSO_WM_UNIT_PRESET_TEXT" val="LOREM"/>
  <p:tag name="KSO_WM_UNIT_TEXT_FILL_FORE_SCHEMECOLOR_INDEX" val="6"/>
  <p:tag name="KSO_WM_UNIT_TEXT_FILL_TYPE" val="1"/>
</p:tagLst>
</file>

<file path=ppt/tags/tag597.xml><?xml version="1.0" encoding="utf-8"?>
<p:tagLst xmlns:p="http://schemas.openxmlformats.org/presentationml/2006/main">
  <p:tag name="KSO_WM_TAG_VERSION" val="1.0"/>
  <p:tag name="KSO_WM_BEAUTIFY_FLAG" val="#wm#"/>
  <p:tag name="KSO_WM_TEMPLATE_CATEGORY" val="diagram"/>
  <p:tag name="KSO_WM_TEMPLATE_INDEX" val="759"/>
  <p:tag name="KSO_WM_UNIT_TYPE" val="m_h_f"/>
  <p:tag name="KSO_WM_UNIT_INDEX" val="1_3_1"/>
  <p:tag name="KSO_WM_UNIT_ID" val="diagram759_3*m_h_f*1_3_1"/>
  <p:tag name="KSO_WM_UNIT_CLEAR" val="1"/>
  <p:tag name="KSO_WM_UNIT_LAYERLEVEL" val="1_1_1"/>
  <p:tag name="KSO_WM_UNIT_VALUE" val="15"/>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598.xml><?xml version="1.0" encoding="utf-8"?>
<p:tagLst xmlns:p="http://schemas.openxmlformats.org/presentationml/2006/main">
  <p:tag name="KSO_WM_TAG_VERSION" val="1.0"/>
  <p:tag name="KSO_WM_BEAUTIFY_FLAG" val="#wm#"/>
  <p:tag name="KSO_WM_UNIT_TYPE" val="i"/>
  <p:tag name="KSO_WM_UNIT_ID" val="diagram759_3*i*22"/>
  <p:tag name="KSO_WM_TEMPLATE_CATEGORY" val="diagram"/>
  <p:tag name="KSO_WM_TEMPLATE_INDEX" val="759"/>
  <p:tag name="KSO_WM_UNIT_INDEX" val="22"/>
</p:tagLst>
</file>

<file path=ppt/tags/tag599.xml><?xml version="1.0" encoding="utf-8"?>
<p:tagLst xmlns:p="http://schemas.openxmlformats.org/presentationml/2006/main">
  <p:tag name="KSO_WM_TAG_VERSION" val="1.0"/>
  <p:tag name="KSO_WM_BEAUTIFY_FLAG" val="#wm#"/>
  <p:tag name="KSO_WM_TEMPLATE_CATEGORY" val="diagram"/>
  <p:tag name="KSO_WM_TEMPLATE_INDEX" val="759"/>
  <p:tag name="KSO_WM_UNIT_TYPE" val="m_i"/>
  <p:tag name="KSO_WM_UNIT_INDEX" val="1_9"/>
  <p:tag name="KSO_WM_UNIT_ID" val="diagram759_3*m_i*1_9"/>
  <p:tag name="KSO_WM_UNIT_CLEAR" val="1"/>
  <p:tag name="KSO_WM_UNIT_LAYERLEVEL" val="1_1"/>
  <p:tag name="KSO_WM_DIAGRAM_GROUP_CODE" val="m1-1"/>
  <p:tag name="KSO_WM_UNIT_FILL_FORE_SCHEMECOLOR_INDEX" val="8"/>
  <p:tag name="KSO_WM_UNIT_FILL_TYPE" val="1"/>
  <p:tag name="KSO_WM_UNIT_TEXT_FILL_FORE_SCHEMECOLOR_INDEX" val="2"/>
  <p:tag name="KSO_WM_UNIT_TEXT_FILL_TYPE"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0.xml><?xml version="1.0" encoding="utf-8"?>
<p:tagLst xmlns:p="http://schemas.openxmlformats.org/presentationml/2006/main">
  <p:tag name="KSO_WM_TAG_VERSION" val="1.0"/>
  <p:tag name="KSO_WM_BEAUTIFY_FLAG" val="#wm#"/>
  <p:tag name="KSO_WM_TEMPLATE_CATEGORY" val="diagram"/>
  <p:tag name="KSO_WM_TEMPLATE_INDEX" val="759"/>
  <p:tag name="KSO_WM_UNIT_TYPE" val="m_h_a"/>
  <p:tag name="KSO_WM_UNIT_INDEX" val="1_2_1"/>
  <p:tag name="KSO_WM_UNIT_ID" val="diagram759_3*m_h_a*1_2_1"/>
  <p:tag name="KSO_WM_UNIT_CLEAR" val="1"/>
  <p:tag name="KSO_WM_UNIT_LAYERLEVEL" val="1_1_1"/>
  <p:tag name="KSO_WM_UNIT_VALUE" val="5"/>
  <p:tag name="KSO_WM_UNIT_HIGHLIGHT" val="0"/>
  <p:tag name="KSO_WM_UNIT_COMPATIBLE" val="0"/>
  <p:tag name="KSO_WM_DIAGRAM_GROUP_CODE" val="m1-1"/>
  <p:tag name="KSO_WM_UNIT_PRESET_TEXT" val="LOREM"/>
  <p:tag name="KSO_WM_UNIT_TEXT_FILL_FORE_SCHEMECOLOR_INDEX" val="8"/>
  <p:tag name="KSO_WM_UNIT_TEXT_FILL_TYPE" val="1"/>
</p:tagLst>
</file>

<file path=ppt/tags/tag601.xml><?xml version="1.0" encoding="utf-8"?>
<p:tagLst xmlns:p="http://schemas.openxmlformats.org/presentationml/2006/main">
  <p:tag name="KSO_WM_TAG_VERSION" val="1.0"/>
  <p:tag name="KSO_WM_BEAUTIFY_FLAG" val="#wm#"/>
  <p:tag name="KSO_WM_TEMPLATE_CATEGORY" val="diagram"/>
  <p:tag name="KSO_WM_TEMPLATE_INDEX" val="759"/>
  <p:tag name="KSO_WM_UNIT_TYPE" val="m_h_f"/>
  <p:tag name="KSO_WM_UNIT_INDEX" val="1_2_1"/>
  <p:tag name="KSO_WM_UNIT_ID" val="diagram759_3*m_h_f*1_2_1"/>
  <p:tag name="KSO_WM_UNIT_CLEAR" val="1"/>
  <p:tag name="KSO_WM_UNIT_LAYERLEVEL" val="1_1_1"/>
  <p:tag name="KSO_WM_UNIT_VALUE" val="15"/>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602.xml><?xml version="1.0" encoding="utf-8"?>
<p:tagLst xmlns:p="http://schemas.openxmlformats.org/presentationml/2006/main">
  <p:tag name="KSO_WM_TAG_VERSION" val="1.0"/>
  <p:tag name="KSO_WM_BEAUTIFY_FLAG" val="#wm#"/>
  <p:tag name="KSO_WM_UNIT_TYPE" val="i"/>
  <p:tag name="KSO_WM_UNIT_ID" val="diagram759_3*i*31"/>
  <p:tag name="KSO_WM_TEMPLATE_CATEGORY" val="diagram"/>
  <p:tag name="KSO_WM_TEMPLATE_INDEX" val="759"/>
  <p:tag name="KSO_WM_UNIT_INDEX" val="31"/>
</p:tagLst>
</file>

<file path=ppt/tags/tag603.xml><?xml version="1.0" encoding="utf-8"?>
<p:tagLst xmlns:p="http://schemas.openxmlformats.org/presentationml/2006/main">
  <p:tag name="KSO_WM_TAG_VERSION" val="1.0"/>
  <p:tag name="KSO_WM_BEAUTIFY_FLAG" val="#wm#"/>
  <p:tag name="KSO_WM_TEMPLATE_CATEGORY" val="diagram"/>
  <p:tag name="KSO_WM_TEMPLATE_INDEX" val="759"/>
  <p:tag name="KSO_WM_UNIT_TYPE" val="m_i"/>
  <p:tag name="KSO_WM_UNIT_INDEX" val="1_11"/>
  <p:tag name="KSO_WM_UNIT_ID" val="diagram759_3*m_i*1_11"/>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Lst>
</file>

<file path=ppt/tags/tag604.xml><?xml version="1.0" encoding="utf-8"?>
<p:tagLst xmlns:p="http://schemas.openxmlformats.org/presentationml/2006/main">
  <p:tag name="KSO_WM_TAG_VERSION" val="1.0"/>
  <p:tag name="KSO_WM_BEAUTIFY_FLAG" val="#wm#"/>
  <p:tag name="KSO_WM_TEMPLATE_CATEGORY" val="diagram"/>
  <p:tag name="KSO_WM_TEMPLATE_INDEX" val="759"/>
  <p:tag name="KSO_WM_UNIT_TYPE" val="m_h_a"/>
  <p:tag name="KSO_WM_UNIT_INDEX" val="1_1_1"/>
  <p:tag name="KSO_WM_UNIT_ID" val="diagram759_3*m_h_a*1_1_1"/>
  <p:tag name="KSO_WM_UNIT_CLEAR" val="1"/>
  <p:tag name="KSO_WM_UNIT_LAYERLEVEL" val="1_1_1"/>
  <p:tag name="KSO_WM_UNIT_VALUE" val="5"/>
  <p:tag name="KSO_WM_UNIT_HIGHLIGHT" val="0"/>
  <p:tag name="KSO_WM_UNIT_COMPATIBLE" val="0"/>
  <p:tag name="KSO_WM_DIAGRAM_GROUP_CODE" val="m1-1"/>
  <p:tag name="KSO_WM_UNIT_PRESET_TEXT" val="LOREM"/>
  <p:tag name="KSO_WM_UNIT_TEXT_FILL_FORE_SCHEMECOLOR_INDEX" val="5"/>
  <p:tag name="KSO_WM_UNIT_TEXT_FILL_TYPE" val="1"/>
</p:tagLst>
</file>

<file path=ppt/tags/tag605.xml><?xml version="1.0" encoding="utf-8"?>
<p:tagLst xmlns:p="http://schemas.openxmlformats.org/presentationml/2006/main">
  <p:tag name="KSO_WM_TAG_VERSION" val="1.0"/>
  <p:tag name="KSO_WM_BEAUTIFY_FLAG" val="#wm#"/>
  <p:tag name="KSO_WM_TEMPLATE_CATEGORY" val="diagram"/>
  <p:tag name="KSO_WM_TEMPLATE_INDEX" val="759"/>
  <p:tag name="KSO_WM_UNIT_TYPE" val="m_h_f"/>
  <p:tag name="KSO_WM_UNIT_INDEX" val="1_1_1"/>
  <p:tag name="KSO_WM_UNIT_ID" val="diagram759_3*m_h_f*1_1_1"/>
  <p:tag name="KSO_WM_UNIT_CLEAR" val="1"/>
  <p:tag name="KSO_WM_UNIT_LAYERLEVEL" val="1_1_1"/>
  <p:tag name="KSO_WM_UNIT_VALUE" val="15"/>
  <p:tag name="KSO_WM_UNIT_HIGHLIGHT" val="0"/>
  <p:tag name="KSO_WM_UNIT_COMPATIBLE" val="0"/>
  <p:tag name="KSO_WM_UNIT_PRESET_TEXT_INDEX" val="4"/>
  <p:tag name="KSO_WM_UNIT_PRESET_TEXT_LEN" val="26"/>
  <p:tag name="KSO_WM_DIAGRAM_GROUP_CODE" val="m1-1"/>
  <p:tag name="KSO_WM_UNIT_TEXT_FILL_FORE_SCHEMECOLOR_INDEX" val="13"/>
  <p:tag name="KSO_WM_UNIT_TEXT_FILL_TYPE" val="1"/>
</p:tagLst>
</file>

<file path=ppt/tags/tag606.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07.xml><?xml version="1.0" encoding="utf-8"?>
<p:tagLst xmlns:p="http://schemas.openxmlformats.org/presentationml/2006/main">
  <p:tag name="KSO_WM_TAG_VERSION" val="1.0"/>
  <p:tag name="KSO_WM_BEAUTIFY_FLAG" val="#wm#"/>
  <p:tag name="KSO_WM_TEMPLATE_CATEGORY" val="diagram"/>
  <p:tag name="KSO_WM_TEMPLATE_INDEX" val="20169670"/>
  <p:tag name="KSO_WM_UNIT_TYPE" val="n_h_a"/>
  <p:tag name="KSO_WM_UNIT_INDEX" val="1_1_1"/>
  <p:tag name="KSO_WM_UNIT_LAYERLEVEL" val="1_1_1"/>
  <p:tag name="KSO_WM_UNIT_VALUE" val="20"/>
  <p:tag name="KSO_WM_UNIT_HIGHLIGHT" val="0"/>
  <p:tag name="KSO_WM_UNIT_COMPATIBLE" val="0"/>
  <p:tag name="KSO_WM_UNIT_CLEAR" val="0"/>
  <p:tag name="KSO_WM_DIAGRAM_GROUP_CODE" val="n1-1"/>
  <p:tag name="KSO_WM_UNIT_ID" val="diagram20169670_2*n_h_a*1_1_1"/>
  <p:tag name="KSO_WM_UNIT_PRESET_TEXT" val="请替换&#10;文字"/>
  <p:tag name="KSO_WM_UNIT_FILL_FORE_SCHEMECOLOR_INDEX" val="6"/>
  <p:tag name="KSO_WM_UNIT_FILL_TYPE" val="1"/>
  <p:tag name="KSO_WM_UNIT_TEXT_FILL_FORE_SCHEMECOLOR_INDEX" val="14"/>
  <p:tag name="KSO_WM_UNIT_TEXT_FILL_TYPE" val="1"/>
</p:tagLst>
</file>

<file path=ppt/tags/tag608.xml><?xml version="1.0" encoding="utf-8"?>
<p:tagLst xmlns:p="http://schemas.openxmlformats.org/presentationml/2006/main">
  <p:tag name="KSO_WM_TAG_VERSION" val="1.0"/>
  <p:tag name="KSO_WM_BEAUTIFY_FLAG" val="#wm#"/>
  <p:tag name="KSO_WM_TEMPLATE_CATEGORY" val="diagram"/>
  <p:tag name="KSO_WM_TEMPLATE_INDEX" val="20169670"/>
  <p:tag name="KSO_WM_UNIT_TYPE" val="n_h_h_a"/>
  <p:tag name="KSO_WM_UNIT_INDEX" val="1_2_1_1"/>
  <p:tag name="KSO_WM_UNIT_LAYERLEVEL" val="1_1_1_1"/>
  <p:tag name="KSO_WM_UNIT_VALUE" val="20"/>
  <p:tag name="KSO_WM_UNIT_HIGHLIGHT" val="0"/>
  <p:tag name="KSO_WM_UNIT_COMPATIBLE" val="0"/>
  <p:tag name="KSO_WM_UNIT_CLEAR" val="0"/>
  <p:tag name="KSO_WM_DIAGRAM_GROUP_CODE" val="n1-1"/>
  <p:tag name="KSO_WM_UNIT_ID" val="diagram20169670_2*n_h_h_a*1_2_1_1"/>
  <p:tag name="KSO_WM_UNIT_PRESET_TEXT" val="请添加标题"/>
  <p:tag name="KSO_WM_UNIT_FILL_FORE_SCHEMECOLOR_INDEX" val="6"/>
  <p:tag name="KSO_WM_UNIT_FILL_TYPE" val="1"/>
  <p:tag name="KSO_WM_UNIT_TEXT_FILL_FORE_SCHEMECOLOR_INDEX" val="14"/>
  <p:tag name="KSO_WM_UNIT_TEXT_FILL_TYPE" val="1"/>
</p:tagLst>
</file>

<file path=ppt/tags/tag609.xml><?xml version="1.0" encoding="utf-8"?>
<p:tagLst xmlns:p="http://schemas.openxmlformats.org/presentationml/2006/main">
  <p:tag name="KSO_WM_TAG_VERSION" val="1.0"/>
  <p:tag name="KSO_WM_BEAUTIFY_FLAG" val="#wm#"/>
  <p:tag name="KSO_WM_TEMPLATE_CATEGORY" val="diagram"/>
  <p:tag name="KSO_WM_TEMPLATE_INDEX" val="20169670"/>
  <p:tag name="KSO_WM_UNIT_TYPE" val="n_h_h_a"/>
  <p:tag name="KSO_WM_UNIT_INDEX" val="1_2_3_1"/>
  <p:tag name="KSO_WM_UNIT_LAYERLEVEL" val="1_1_1_1"/>
  <p:tag name="KSO_WM_UNIT_VALUE" val="20"/>
  <p:tag name="KSO_WM_UNIT_HIGHLIGHT" val="0"/>
  <p:tag name="KSO_WM_UNIT_COMPATIBLE" val="0"/>
  <p:tag name="KSO_WM_UNIT_CLEAR" val="0"/>
  <p:tag name="KSO_WM_DIAGRAM_GROUP_CODE" val="n1-1"/>
  <p:tag name="KSO_WM_UNIT_ID" val="diagram20169670_2*n_h_h_a*1_2_3_1"/>
  <p:tag name="KSO_WM_UNIT_PRESET_TEXT" val="请添加标题"/>
  <p:tag name="KSO_WM_UNIT_FILL_FORE_SCHEMECOLOR_INDEX" val="15"/>
  <p:tag name="KSO_WM_UNIT_FILL_TYPE" val="1"/>
  <p:tag name="KSO_WM_UNIT_TEXT_FILL_FORE_SCHEMECOLOR_INDEX" val="14"/>
  <p:tag name="KSO_WM_UNIT_TEXT_FILL_TYPE" val="1"/>
</p:tagLst>
</file>

<file path=ppt/tags/tag61.xml><?xml version="1.0" encoding="utf-8"?>
<p:tagLst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610.xml><?xml version="1.0" encoding="utf-8"?>
<p:tagLst xmlns:p="http://schemas.openxmlformats.org/presentationml/2006/main">
  <p:tag name="KSO_WM_TAG_VERSION" val="1.0"/>
  <p:tag name="KSO_WM_BEAUTIFY_FLAG" val="#wm#"/>
  <p:tag name="KSO_WM_TEMPLATE_CATEGORY" val="diagram"/>
  <p:tag name="KSO_WM_TEMPLATE_INDEX" val="20169670"/>
  <p:tag name="KSO_WM_UNIT_TYPE" val="n_h_h_a"/>
  <p:tag name="KSO_WM_UNIT_INDEX" val="1_2_2_1"/>
  <p:tag name="KSO_WM_UNIT_LAYERLEVEL" val="1_1_1_1"/>
  <p:tag name="KSO_WM_UNIT_VALUE" val="25"/>
  <p:tag name="KSO_WM_UNIT_HIGHLIGHT" val="0"/>
  <p:tag name="KSO_WM_UNIT_COMPATIBLE" val="0"/>
  <p:tag name="KSO_WM_UNIT_CLEAR" val="0"/>
  <p:tag name="KSO_WM_DIAGRAM_GROUP_CODE" val="n1-1"/>
  <p:tag name="KSO_WM_UNIT_ID" val="diagram20169670_2*n_h_h_a*1_2_2_1"/>
  <p:tag name="KSO_WM_UNIT_PRESET_TEXT" val="请添加标题"/>
  <p:tag name="KSO_WM_UNIT_FILL_FORE_SCHEMECOLOR_INDEX" val="8"/>
  <p:tag name="KSO_WM_UNIT_FILL_TYPE" val="1"/>
  <p:tag name="KSO_WM_UNIT_TEXT_FILL_FORE_SCHEMECOLOR_INDEX" val="14"/>
  <p:tag name="KSO_WM_UNIT_TEXT_FILL_TYPE" val="1"/>
</p:tagLst>
</file>

<file path=ppt/tags/tag611.xml><?xml version="1.0" encoding="utf-8"?>
<p:tagLst xmlns:p="http://schemas.openxmlformats.org/presentationml/2006/main">
  <p:tag name="KSO_WM_TAG_VERSION" val="1.0"/>
  <p:tag name="KSO_WM_BEAUTIFY_FLAG" val="#wm#"/>
  <p:tag name="KSO_WM_TEMPLATE_CATEGORY" val="diagram"/>
  <p:tag name="KSO_WM_TEMPLATE_INDEX" val="20169670"/>
  <p:tag name="KSO_WM_UNIT_TYPE" val="n_h_h_f"/>
  <p:tag name="KSO_WM_UNIT_INDEX" val="1_2_1_1"/>
  <p:tag name="KSO_WM_UNIT_LAYERLEVEL" val="1_1_1_1"/>
  <p:tag name="KSO_WM_UNIT_VALUE" val="21"/>
  <p:tag name="KSO_WM_UNIT_HIGHLIGHT" val="0"/>
  <p:tag name="KSO_WM_UNIT_COMPATIBLE" val="0"/>
  <p:tag name="KSO_WM_UNIT_CLEAR" val="0"/>
  <p:tag name="KSO_WM_DIAGRAM_GROUP_CODE" val="n1-1"/>
  <p:tag name="KSO_WM_UNIT_ID" val="diagram20169670_2*n_h_h_f*1_2_1_1"/>
  <p:tag name="KSO_WM_UNIT_PRESET_TEXT" val="请点击替换您的文字，内容简洁，意思明了即可。"/>
  <p:tag name="KSO_WM_UNIT_TEXT_FILL_FORE_SCHEMECOLOR_INDEX" val="13"/>
  <p:tag name="KSO_WM_UNIT_TEXT_FILL_TYPE" val="1"/>
</p:tagLst>
</file>

<file path=ppt/tags/tag612.xml><?xml version="1.0" encoding="utf-8"?>
<p:tagLst xmlns:p="http://schemas.openxmlformats.org/presentationml/2006/main">
  <p:tag name="KSO_WM_TAG_VERSION" val="1.0"/>
  <p:tag name="KSO_WM_BEAUTIFY_FLAG" val="#wm#"/>
  <p:tag name="KSO_WM_TEMPLATE_CATEGORY" val="diagram"/>
  <p:tag name="KSO_WM_TEMPLATE_INDEX" val="20169670"/>
  <p:tag name="KSO_WM_UNIT_TYPE" val="n_h_h_f"/>
  <p:tag name="KSO_WM_UNIT_INDEX" val="1_2_3_1"/>
  <p:tag name="KSO_WM_UNIT_LAYERLEVEL" val="1_1_1_1"/>
  <p:tag name="KSO_WM_UNIT_VALUE" val="21"/>
  <p:tag name="KSO_WM_UNIT_HIGHLIGHT" val="0"/>
  <p:tag name="KSO_WM_UNIT_COMPATIBLE" val="0"/>
  <p:tag name="KSO_WM_UNIT_CLEAR" val="0"/>
  <p:tag name="KSO_WM_DIAGRAM_GROUP_CODE" val="n1-1"/>
  <p:tag name="KSO_WM_UNIT_ID" val="diagram20169670_2*n_h_h_f*1_2_3_1"/>
  <p:tag name="KSO_WM_UNIT_PRESET_TEXT" val="请点击替换您的文字，内容简洁，意思明了即可。"/>
  <p:tag name="KSO_WM_UNIT_TEXT_FILL_FORE_SCHEMECOLOR_INDEX" val="13"/>
  <p:tag name="KSO_WM_UNIT_TEXT_FILL_TYPE" val="1"/>
</p:tagLst>
</file>

<file path=ppt/tags/tag613.xml><?xml version="1.0" encoding="utf-8"?>
<p:tagLst xmlns:p="http://schemas.openxmlformats.org/presentationml/2006/main">
  <p:tag name="KSO_WM_TAG_VERSION" val="1.0"/>
  <p:tag name="KSO_WM_BEAUTIFY_FLAG" val="#wm#"/>
  <p:tag name="KSO_WM_TEMPLATE_CATEGORY" val="diagram"/>
  <p:tag name="KSO_WM_TEMPLATE_INDEX" val="20169670"/>
  <p:tag name="KSO_WM_UNIT_TYPE" val="n_h_h_f"/>
  <p:tag name="KSO_WM_UNIT_INDEX" val="1_2_2_1"/>
  <p:tag name="KSO_WM_UNIT_LAYERLEVEL" val="1_1_1_1"/>
  <p:tag name="KSO_WM_UNIT_VALUE" val="22"/>
  <p:tag name="KSO_WM_UNIT_HIGHLIGHT" val="0"/>
  <p:tag name="KSO_WM_UNIT_COMPATIBLE" val="0"/>
  <p:tag name="KSO_WM_UNIT_CLEAR" val="0"/>
  <p:tag name="KSO_WM_DIAGRAM_GROUP_CODE" val="n1-1"/>
  <p:tag name="KSO_WM_UNIT_ID" val="diagram20169670_2*n_h_h_f*1_2_2_1"/>
  <p:tag name="KSO_WM_UNIT_PRESET_TEXT" val="请点击替换您的文字，内容简洁，意思明了即可。"/>
  <p:tag name="KSO_WM_UNIT_TEXT_FILL_FORE_SCHEMECOLOR_INDEX" val="13"/>
  <p:tag name="KSO_WM_UNIT_TEXT_FILL_TYPE" val="1"/>
</p:tagLst>
</file>

<file path=ppt/tags/tag614.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15.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0239_4*l_h_a*1_1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616.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17.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18.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19.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0.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21.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22.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23.xml><?xml version="1.0" encoding="utf-8"?>
<p:tagLst xmlns:p="http://schemas.openxmlformats.org/presentationml/2006/main">
  <p:tag name="KSO_WM_UNIT_DIAGRAM_CONTRAST_TITLE_CNT" val="5"/>
  <p:tag name="KSO_WM_UNIT_DIAGRAM_DIMENSION_TITLE_CNT" val="2"/>
  <p:tag name="KSO_WM_TAG_VERSION" val="1.0"/>
  <p:tag name="KSO_WM_BEAUTIFY_FLAG" val="#wm#"/>
  <p:tag name="KSO_WM_TEMPLATE_CATEGORY" val="diagram"/>
  <p:tag name="KSO_WM_TEMPLATE_INDEX" val="20174728"/>
  <p:tag name="KSO_WM_UNIT_TYPE" val="r_i"/>
  <p:tag name="KSO_WM_UNIT_INDEX" val="1_1"/>
  <p:tag name="KSO_WM_UNIT_ID" val="diagram20174728_1*r_i*1_1"/>
  <p:tag name="KSO_WM_UNIT_LAYERLEVEL" val="1_1"/>
  <p:tag name="KSO_WM_DIAGRAM_GROUP_CODE" val="r1-1"/>
  <p:tag name="KSO_WM_UNIT_FILL_FORE_SCHEMECOLOR_INDEX" val="5"/>
  <p:tag name="KSO_WM_UNIT_FILL_TYPE" val="1"/>
  <p:tag name="KSO_WM_UNIT_TEXT_FILL_FORE_SCHEMECOLOR_INDEX" val="13"/>
  <p:tag name="KSO_WM_UNIT_TEXT_FILL_TYPE" val="1"/>
</p:tagLst>
</file>

<file path=ppt/tags/tag624.xml><?xml version="1.0" encoding="utf-8"?>
<p:tagLst xmlns:p="http://schemas.openxmlformats.org/presentationml/2006/main">
  <p:tag name="KSO_WM_UNIT_DIAGRAM_CONTRAST_TITLE_CNT" val="5"/>
  <p:tag name="KSO_WM_UNIT_DIAGRAM_DIMENSION_TITLE_CNT" val="2"/>
  <p:tag name="KSO_WM_TAG_VERSION" val="1.0"/>
  <p:tag name="KSO_WM_BEAUTIFY_FLAG" val="#wm#"/>
  <p:tag name="KSO_WM_TEMPLATE_CATEGORY" val="diagram"/>
  <p:tag name="KSO_WM_TEMPLATE_INDEX" val="20174728"/>
  <p:tag name="KSO_WM_UNIT_TYPE" val="r_i"/>
  <p:tag name="KSO_WM_UNIT_INDEX" val="1_2"/>
  <p:tag name="KSO_WM_UNIT_ID" val="diagram20174728_1*r_i*1_2"/>
  <p:tag name="KSO_WM_UNIT_LAYERLEVEL" val="1_1"/>
  <p:tag name="KSO_WM_DIAGRAM_GROUP_CODE" val="r1-1"/>
  <p:tag name="KSO_WM_UNIT_FILL_FORE_SCHEMECOLOR_INDEX" val="7"/>
  <p:tag name="KSO_WM_UNIT_FILL_TYPE" val="1"/>
  <p:tag name="KSO_WM_UNIT_TEXT_FILL_FORE_SCHEMECOLOR_INDEX" val="13"/>
  <p:tag name="KSO_WM_UNIT_TEXT_FILL_TYPE" val="1"/>
</p:tagLst>
</file>

<file path=ppt/tags/tag625.xml><?xml version="1.0" encoding="utf-8"?>
<p:tagLst xmlns:p="http://schemas.openxmlformats.org/presentationml/2006/main">
  <p:tag name="KSO_WM_UNIT_DIAGRAM_CONTRAST_TITLE_CNT" val="5"/>
  <p:tag name="KSO_WM_UNIT_DIAGRAM_DIMENSION_TITLE_CNT" val="2"/>
  <p:tag name="KSO_WM_UNIT_BIND_DECORATION_IDS" val="diagram20175261_1*r_i*1_2"/>
  <p:tag name="KSO_WM_TAG_VERSION" val="1.0"/>
  <p:tag name="KSO_WM_BEAUTIFY_FLAG" val="#wm#"/>
  <p:tag name="KSO_WM_TEMPLATE_CATEGORY" val="diagram"/>
  <p:tag name="KSO_WM_TEMPLATE_INDEX" val="20174728"/>
  <p:tag name="KSO_WM_UNIT_TYPE" val="r_i"/>
  <p:tag name="KSO_WM_UNIT_INDEX" val="1_3"/>
  <p:tag name="KSO_WM_UNIT_ID" val="diagram20174728_1*r_i*1_3"/>
  <p:tag name="KSO_WM_UNIT_LAYERLEVEL" val="1_1"/>
  <p:tag name="KSO_WM_DIAGRAM_GROUP_CODE" val="r1-1"/>
  <p:tag name="KSO_WM_UNIT_FILL_FORE_SCHEMECOLOR_INDEX" val="14"/>
  <p:tag name="KSO_WM_UNIT_FILL_TYPE" val="1"/>
  <p:tag name="KSO_WM_UNIT_LINE_FORE_SCHEMECOLOR_INDEX" val="5"/>
  <p:tag name="KSO_WM_UNIT_LINE_FILL_TYPE" val="2"/>
  <p:tag name="KSO_WM_UNIT_TEXT_FILL_FORE_SCHEMECOLOR_INDEX" val="13"/>
  <p:tag name="KSO_WM_UNIT_TEXT_FILL_TYPE" val="1"/>
</p:tagLst>
</file>

<file path=ppt/tags/tag626.xml><?xml version="1.0" encoding="utf-8"?>
<p:tagLst xmlns:p="http://schemas.openxmlformats.org/presentationml/2006/main">
  <p:tag name="KSO_WM_UNIT_DIAGRAM_CONTRAST_TITLE_CNT" val="5"/>
  <p:tag name="KSO_WM_UNIT_DIAGRAM_DIMENSION_TITLE_CNT" val="2"/>
  <p:tag name="KSO_WM_UNIT_BIND_DECORATION_IDS" val="diagram20175261_1*r_i*1_2"/>
  <p:tag name="KSO_WM_TAG_VERSION" val="1.0"/>
  <p:tag name="KSO_WM_BEAUTIFY_FLAG" val="#wm#"/>
  <p:tag name="KSO_WM_TEMPLATE_CATEGORY" val="diagram"/>
  <p:tag name="KSO_WM_TEMPLATE_INDEX" val="20174728"/>
  <p:tag name="KSO_WM_UNIT_TYPE" val="r_i"/>
  <p:tag name="KSO_WM_UNIT_INDEX" val="1_4"/>
  <p:tag name="KSO_WM_UNIT_ID" val="diagram20174728_1*r_i*1_4"/>
  <p:tag name="KSO_WM_UNIT_LAYERLEVEL" val="1_1"/>
  <p:tag name="KSO_WM_DIAGRAM_GROUP_CODE" val="r1-1"/>
  <p:tag name="KSO_WM_UNIT_FILL_FORE_SCHEMECOLOR_INDEX" val="5"/>
  <p:tag name="KSO_WM_UNIT_FILL_TYPE" val="1"/>
  <p:tag name="KSO_WM_UNIT_TEXT_FILL_FORE_SCHEMECOLOR_INDEX" val="13"/>
  <p:tag name="KSO_WM_UNIT_TEXT_FILL_TYPE" val="1"/>
</p:tagLst>
</file>

<file path=ppt/tags/tag627.xml><?xml version="1.0" encoding="utf-8"?>
<p:tagLst xmlns:p="http://schemas.openxmlformats.org/presentationml/2006/main">
  <p:tag name="KSO_WM_TAG_VERSION" val="1.0"/>
  <p:tag name="KSO_WM_BEAUTIFY_FLAG" val="#wm#"/>
  <p:tag name="KSO_WM_TEMPLATE_CATEGORY" val="diagram"/>
  <p:tag name="KSO_WM_TEMPLATE_INDEX" val="20174728"/>
  <p:tag name="KSO_WM_UNIT_TYPE" val="r_v"/>
  <p:tag name="KSO_WM_UNIT_INDEX" val="1_2"/>
  <p:tag name="KSO_WM_UNIT_LAYERLEVEL" val="1_1"/>
  <p:tag name="KSO_WM_UNIT_DIAGRAM_CONTRAST_TITLE_CNT" val="5"/>
  <p:tag name="KSO_WM_UNIT_DIAGRAM_DIMENSION_TITLE_CNT" val="2"/>
  <p:tag name="KSO_WM_UNIT_VALUE" val="11"/>
  <p:tag name="KSO_WM_UNIT_HIGHLIGHT" val="0"/>
  <p:tag name="KSO_WM_UNIT_COMPATIBLE" val="0"/>
  <p:tag name="KSO_WM_UNIT_CLEAR" val="0"/>
  <p:tag name="KSO_WM_UNIT_PRESET_TEXT_INDEX" val="2"/>
  <p:tag name="KSO_WM_UNIT_PRESET_TEXT_LEN" val="10"/>
  <p:tag name="KSO_WM_DIAGRAM_GROUP_CODE" val="r1-1"/>
  <p:tag name="KSO_WM_UNIT_ID" val="diagram20174728_1*r_v*1_2"/>
  <p:tag name="KSO_WM_UNIT_TEXT_FILL_FORE_SCHEMECOLOR_INDEX" val="13"/>
  <p:tag name="KSO_WM_UNIT_TEXT_FILL_TYPE" val="1"/>
</p:tagLst>
</file>

<file path=ppt/tags/tag628.xml><?xml version="1.0" encoding="utf-8"?>
<p:tagLst xmlns:p="http://schemas.openxmlformats.org/presentationml/2006/main">
  <p:tag name="KSO_WM_UNIT_DIAGRAM_CONTRAST_TITLE_CNT" val="5"/>
  <p:tag name="KSO_WM_UNIT_DIAGRAM_DIMENSION_TITLE_CNT" val="2"/>
  <p:tag name="KSO_WM_UNIT_BIND_DECORATION_IDS" val="diagram20175261_1*r_i*1_2"/>
  <p:tag name="KSO_WM_TAG_VERSION" val="1.0"/>
  <p:tag name="KSO_WM_BEAUTIFY_FLAG" val="#wm#"/>
  <p:tag name="KSO_WM_TEMPLATE_CATEGORY" val="diagram"/>
  <p:tag name="KSO_WM_TEMPLATE_INDEX" val="20174728"/>
  <p:tag name="KSO_WM_UNIT_TYPE" val="r_i"/>
  <p:tag name="KSO_WM_UNIT_INDEX" val="1_5"/>
  <p:tag name="KSO_WM_UNIT_ID" val="diagram20174728_1*r_i*1_5"/>
  <p:tag name="KSO_WM_UNIT_LAYERLEVEL" val="1_1"/>
  <p:tag name="KSO_WM_DIAGRAM_GROUP_CODE" val="r1-1"/>
  <p:tag name="KSO_WM_UNIT_FILL_FORE_SCHEMECOLOR_INDEX" val="14"/>
  <p:tag name="KSO_WM_UNIT_FILL_TYPE" val="1"/>
  <p:tag name="KSO_WM_UNIT_LINE_FORE_SCHEMECOLOR_INDEX" val="7"/>
  <p:tag name="KSO_WM_UNIT_LINE_FILL_TYPE" val="2"/>
  <p:tag name="KSO_WM_UNIT_TEXT_FILL_FORE_SCHEMECOLOR_INDEX" val="13"/>
  <p:tag name="KSO_WM_UNIT_TEXT_FILL_TYPE" val="1"/>
</p:tagLst>
</file>

<file path=ppt/tags/tag629.xml><?xml version="1.0" encoding="utf-8"?>
<p:tagLst xmlns:p="http://schemas.openxmlformats.org/presentationml/2006/main">
  <p:tag name="KSO_WM_UNIT_DIAGRAM_CONTRAST_TITLE_CNT" val="5"/>
  <p:tag name="KSO_WM_UNIT_DIAGRAM_DIMENSION_TITLE_CNT" val="2"/>
  <p:tag name="KSO_WM_UNIT_BIND_DECORATION_IDS" val="diagram20175261_1*r_i*1_2;diagram20175261_1*r_i*1_5"/>
  <p:tag name="KSO_WM_TAG_VERSION" val="1.0"/>
  <p:tag name="KSO_WM_BEAUTIFY_FLAG" val="#wm#"/>
  <p:tag name="KSO_WM_TEMPLATE_CATEGORY" val="diagram"/>
  <p:tag name="KSO_WM_TEMPLATE_INDEX" val="20174728"/>
  <p:tag name="KSO_WM_UNIT_TYPE" val="r_i"/>
  <p:tag name="KSO_WM_UNIT_INDEX" val="1_6"/>
  <p:tag name="KSO_WM_UNIT_ID" val="diagram20174728_1*r_i*1_6"/>
  <p:tag name="KSO_WM_UNIT_LAYERLEVEL" val="1_1"/>
  <p:tag name="KSO_WM_DIAGRAM_GROUP_CODE" val="r1-1"/>
  <p:tag name="KSO_WM_UNIT_FILL_FORE_SCHEMECOLOR_INDEX" val="7"/>
  <p:tag name="KSO_WM_UNIT_FILL_TYPE" val="1"/>
  <p:tag name="KSO_WM_UNIT_TEXT_FILL_FORE_SCHEMECOLOR_INDEX" val="13"/>
  <p:tag name="KSO_WM_UNIT_TEXT_FILL_TYPE"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0.xml><?xml version="1.0" encoding="utf-8"?>
<p:tagLst xmlns:p="http://schemas.openxmlformats.org/presentationml/2006/main">
  <p:tag name="KSO_WM_TAG_VERSION" val="1.0"/>
  <p:tag name="KSO_WM_BEAUTIFY_FLAG" val="#wm#"/>
  <p:tag name="KSO_WM_TEMPLATE_CATEGORY" val="diagram"/>
  <p:tag name="KSO_WM_TEMPLATE_INDEX" val="20174728"/>
  <p:tag name="KSO_WM_UNIT_TYPE" val="r_v"/>
  <p:tag name="KSO_WM_UNIT_INDEX" val="1_1"/>
  <p:tag name="KSO_WM_UNIT_LAYERLEVEL" val="1_1"/>
  <p:tag name="KSO_WM_UNIT_DIAGRAM_CONTRAST_TITLE_CNT" val="5"/>
  <p:tag name="KSO_WM_UNIT_DIAGRAM_DIMENSION_TITLE_CNT" val="2"/>
  <p:tag name="KSO_WM_UNIT_VALUE" val="11"/>
  <p:tag name="KSO_WM_UNIT_HIGHLIGHT" val="0"/>
  <p:tag name="KSO_WM_UNIT_COMPATIBLE" val="0"/>
  <p:tag name="KSO_WM_UNIT_CLEAR" val="0"/>
  <p:tag name="KSO_WM_UNIT_PRESET_TEXT_INDEX" val="2"/>
  <p:tag name="KSO_WM_UNIT_PRESET_TEXT_LEN" val="10"/>
  <p:tag name="KSO_WM_DIAGRAM_GROUP_CODE" val="r1-1"/>
  <p:tag name="KSO_WM_UNIT_ID" val="diagram20174728_1*r_v*1_1"/>
  <p:tag name="KSO_WM_UNIT_TEXT_FILL_FORE_SCHEMECOLOR_INDEX" val="13"/>
  <p:tag name="KSO_WM_UNIT_TEXT_FILL_TYPE" val="1"/>
</p:tagLst>
</file>

<file path=ppt/tags/tag631.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32.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33.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34.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35.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36.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37.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38.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39.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0.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41.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42.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43.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44.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45.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46.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47.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48.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49.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50.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51.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52.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53.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54.xml><?xml version="1.0" encoding="utf-8"?>
<p:tagLst xmlns:p="http://schemas.openxmlformats.org/presentationml/2006/main">
  <p:tag name="KSO_WM_TAG_VERSION" val="1.0"/>
  <p:tag name="KSO_WM_BEAUTIFY_FLAG" val="#wm#"/>
  <p:tag name="KSO_WM_TEMPLATE_CATEGORY" val="diagram"/>
  <p:tag name="KSO_WM_TEMPLATE_INDEX" val="20174757"/>
  <p:tag name="KSO_WM_UNIT_TYPE" val="l_i"/>
  <p:tag name="KSO_WM_UNIT_INDEX" val="1_3"/>
  <p:tag name="KSO_WM_UNIT_ID" val="diagram20174757_1*l_i*1_3"/>
  <p:tag name="KSO_WM_UNIT_LAYERLEVEL" val="1_1"/>
  <p:tag name="KSO_WM_DIAGRAM_GROUP_CODE" val="l1-1"/>
</p:tagLst>
</file>

<file path=ppt/tags/tag655.xml><?xml version="1.0" encoding="utf-8"?>
<p:tagLst xmlns:p="http://schemas.openxmlformats.org/presentationml/2006/main">
  <p:tag name="KSO_WM_TAG_VERSION" val="1.0"/>
  <p:tag name="KSO_WM_BEAUTIFY_FLAG" val="#wm#"/>
  <p:tag name="KSO_WM_TEMPLATE_CATEGORY" val="diagram"/>
  <p:tag name="KSO_WM_TEMPLATE_INDEX" val="20174757"/>
  <p:tag name="KSO_WM_UNIT_TYPE" val="l_i"/>
  <p:tag name="KSO_WM_UNIT_INDEX" val="1_3"/>
  <p:tag name="KSO_WM_UNIT_ID" val="diagram20174757_1*l_i*1_3"/>
  <p:tag name="KSO_WM_UNIT_LAYERLEVEL" val="1_1"/>
  <p:tag name="KSO_WM_DIAGRAM_GROUP_CODE" val="l1-1"/>
</p:tagLst>
</file>

<file path=ppt/tags/tag656.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57.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6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00239_4*i*1"/>
  <p:tag name="KSO_WM_TEMPLATE_CATEGORY" val="custom"/>
  <p:tag name="KSO_WM_TEMPLATE_INDEX" val="20200239"/>
  <p:tag name="KSO_WM_UNIT_LAYERLEVEL" val="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 name="KSO_WM_DECORATE_SHAPE_ID" val="10"/>
</p:tagLst>
</file>

<file path=ppt/tags/tag659.xml><?xml version="1.0" encoding="utf-8"?>
<p:tagLst xmlns:p="http://schemas.openxmlformats.org/presentationml/2006/main">
  <p:tag name="KSO_WM_UNIT_ISCONTENTS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b"/>
  <p:tag name="KSO_WM_UNIT_INDEX" val="1"/>
  <p:tag name="KSO_WM_UNIT_ID" val="custom20200239_4*b*1"/>
  <p:tag name="KSO_WM_TEMPLATE_CATEGORY" val="custom"/>
  <p:tag name="KSO_WM_TEMPLATE_INDEX" val="20200239"/>
  <p:tag name="KSO_WM_UNIT_LAYERLEVEL" val="1"/>
  <p:tag name="KSO_WM_TAG_VERSION" val="1.0"/>
  <p:tag name="KSO_WM_BEAUTIFY_FLAG" val="#wm#"/>
  <p:tag name="KSO_WM_UNIT_PRESET_TEXT" val="CONTENTS"/>
  <p:tag name="KSO_WM_UNIT_TEXT_FILL_FORE_SCHEMECOLOR_INDEX" val="6"/>
  <p:tag name="KSO_WM_UNIT_TEXT_FILL_TYPE" val="1"/>
  <p:tag name="KSO_WM_UNIT_USESOURCEFORMAT_APPLY" val="1"/>
  <p:tag name="KSO_WM_DECORATE_SHAPE_ID" val="10"/>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0.xml><?xml version="1.0" encoding="utf-8"?>
<p:tagLst xmlns:p="http://schemas.openxmlformats.org/presentationml/2006/main">
  <p:tag name="KSO_WM_UNIT_ISCONTENTSTITLE" val="1"/>
  <p:tag name="KSO_WM_UNIT_NOCLEAR" val="0"/>
  <p:tag name="KSO_WM_UNIT_VALUE" val="2"/>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00239_4*a*1"/>
  <p:tag name="KSO_WM_TEMPLATE_CATEGORY" val="custom"/>
  <p:tag name="KSO_WM_TEMPLATE_INDEX" val="20200239"/>
  <p:tag name="KSO_WM_UNIT_LAYERLEVEL" val="1"/>
  <p:tag name="KSO_WM_TAG_VERSION" val="1.0"/>
  <p:tag name="KSO_WM_BEAUTIFY_FLAG" val="#wm#"/>
  <p:tag name="KSO_WM_UNIT_PRESET_TEXT" val="目录"/>
  <p:tag name="KSO_WM_UNIT_TEXT_FILL_FORE_SCHEMECOLOR_INDEX" val="14"/>
  <p:tag name="KSO_WM_UNIT_TEXT_FILL_TYPE" val="1"/>
  <p:tag name="KSO_WM_UNIT_USESOURCEFORMAT_APPLY" val="1"/>
  <p:tag name="KSO_WM_DECORATE_SHAPE_ID" val="10"/>
</p:tagLst>
</file>

<file path=ppt/tags/tag6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00239_4*i*2"/>
  <p:tag name="KSO_WM_TEMPLATE_CATEGORY" val="custom"/>
  <p:tag name="KSO_WM_TEMPLATE_INDEX" val="20200239"/>
  <p:tag name="KSO_WM_UNIT_LAYERLEVEL" val="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6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00239_4*i*3"/>
  <p:tag name="KSO_WM_TEMPLATE_CATEGORY" val="custom"/>
  <p:tag name="KSO_WM_TEMPLATE_INDEX" val="20200239"/>
  <p:tag name="KSO_WM_UNIT_LAYERLEVEL" val="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6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4"/>
  <p:tag name="KSO_WM_UNIT_ID" val="custom20200239_4*i*4"/>
  <p:tag name="KSO_WM_TEMPLATE_CATEGORY" val="custom"/>
  <p:tag name="KSO_WM_TEMPLATE_INDEX" val="20200239"/>
  <p:tag name="KSO_WM_UNIT_LAYERLEVEL" val="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6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5"/>
  <p:tag name="KSO_WM_UNIT_ID" val="custom20200239_4*i*5"/>
  <p:tag name="KSO_WM_TEMPLATE_CATEGORY" val="custom"/>
  <p:tag name="KSO_WM_TEMPLATE_INDEX" val="20200239"/>
  <p:tag name="KSO_WM_UNIT_LAYERLEVEL" val="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6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custom20200239_4*l_h_i*1_1_1"/>
  <p:tag name="KSO_WM_TEMPLATE_CATEGORY" val="custom"/>
  <p:tag name="KSO_WM_TEMPLATE_INDEX" val="20200239"/>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666.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0239_4*l_h_a*1_1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6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custom20200239_4*l_h_i*1_2_1"/>
  <p:tag name="KSO_WM_TEMPLATE_CATEGORY" val="custom"/>
  <p:tag name="KSO_WM_TEMPLATE_INDEX" val="20200239"/>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668.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custom20200239_4*l_h_a*1_2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6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custom20200239_4*l_h_i*1_3_1"/>
  <p:tag name="KSO_WM_TEMPLATE_CATEGORY" val="custom"/>
  <p:tag name="KSO_WM_TEMPLATE_INDEX" val="20200239"/>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70.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custom20200239_4*l_h_a*1_3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671.xml><?xml version="1.0" encoding="utf-8"?>
<p:tagLst xmlns:p="http://schemas.openxmlformats.org/presentationml/2006/main">
  <p:tag name="KSO_WM_SLIDE_ID" val="custom20200239_4"/>
  <p:tag name="KSO_WM_TEMPLATE_SUBCATEGORY" val="0"/>
  <p:tag name="KSO_WM_SLIDE_TYPE" val="contents"/>
  <p:tag name="KSO_WM_SLIDE_SUBTYPE" val="diag"/>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0239"/>
  <p:tag name="KSO_WM_SLIDE_LAYOUT" val="a_b_l"/>
  <p:tag name="KSO_WM_SLIDE_LAYOUT_CNT" val="1_1_1"/>
</p:tagLst>
</file>

<file path=ppt/tags/tag672.xml><?xml version="1.0" encoding="utf-8"?>
<p:tagLst xmlns:p="http://schemas.openxmlformats.org/presentationml/2006/main">
  <p:tag name="KSO_WM_TAG_VERSION" val="1.0"/>
  <p:tag name="KSO_WM_BEAUTIFY_FLAG" val="#wm#"/>
  <p:tag name="KSO_WM_TEMPLATE_CATEGORY" val="diagram"/>
  <p:tag name="KSO_WM_TEMPLATE_INDEX" val="631"/>
  <p:tag name="KSO_WM_UNIT_TYPE" val="m_i"/>
  <p:tag name="KSO_WM_UNIT_INDEX" val="1_1"/>
  <p:tag name="KSO_WM_UNIT_ID" val="diagram631_1*m_i*1_1"/>
  <p:tag name="KSO_WM_UNIT_CLEAR" val="1"/>
  <p:tag name="KSO_WM_UNIT_LAYERLEVEL" val="1_1"/>
  <p:tag name="KSO_WM_DIAGRAM_GROUP_CODE" val="m1-1"/>
  <p:tag name="KSO_WM_UNIT_TEXT_FILL_FORE_SCHEMECOLOR_INDEX" val="14"/>
  <p:tag name="KSO_WM_UNIT_TEXT_FILL_TYPE" val="1"/>
</p:tagLst>
</file>

<file path=ppt/tags/tag673.xml><?xml version="1.0" encoding="utf-8"?>
<p:tagLst xmlns:p="http://schemas.openxmlformats.org/presentationml/2006/main">
  <p:tag name="KSO_WM_TAG_VERSION" val="1.0"/>
  <p:tag name="KSO_WM_BEAUTIFY_FLAG" val="#wm#"/>
  <p:tag name="KSO_WM_TEMPLATE_CATEGORY" val="diagram"/>
  <p:tag name="KSO_WM_TEMPLATE_INDEX" val="631"/>
  <p:tag name="KSO_WM_UNIT_TYPE" val="m_i"/>
  <p:tag name="KSO_WM_UNIT_INDEX" val="1_2"/>
  <p:tag name="KSO_WM_UNIT_ID" val="diagram631_1*m_i*1_2"/>
  <p:tag name="KSO_WM_UNIT_CLEAR" val="1"/>
  <p:tag name="KSO_WM_UNIT_LAYERLEVEL" val="1_1"/>
  <p:tag name="KSO_WM_DIAGRAM_GROUP_CODE" val="m1-1"/>
  <p:tag name="KSO_WM_UNIT_TEXT_FILL_FORE_SCHEMECOLOR_INDEX" val="14"/>
  <p:tag name="KSO_WM_UNIT_TEXT_FILL_TYPE" val="1"/>
</p:tagLst>
</file>

<file path=ppt/tags/tag674.xml><?xml version="1.0" encoding="utf-8"?>
<p:tagLst xmlns:p="http://schemas.openxmlformats.org/presentationml/2006/main">
  <p:tag name="KSO_WM_TAG_VERSION" val="1.0"/>
  <p:tag name="KSO_WM_BEAUTIFY_FLAG" val="#wm#"/>
  <p:tag name="KSO_WM_TEMPLATE_CATEGORY" val="diagram"/>
  <p:tag name="KSO_WM_TEMPLATE_INDEX" val="631"/>
  <p:tag name="KSO_WM_UNIT_TYPE" val="m_i"/>
  <p:tag name="KSO_WM_UNIT_INDEX" val="1_3"/>
  <p:tag name="KSO_WM_UNIT_ID" val="diagram631_1*m_i*1_3"/>
  <p:tag name="KSO_WM_UNIT_CLEAR" val="1"/>
  <p:tag name="KSO_WM_UNIT_LAYERLEVEL" val="1_1"/>
  <p:tag name="KSO_WM_DIAGRAM_GROUP_CODE" val="m1-1"/>
  <p:tag name="KSO_WM_UNIT_TEXT_FILL_FORE_SCHEMECOLOR_INDEX" val="14"/>
  <p:tag name="KSO_WM_UNIT_TEXT_FILL_TYPE" val="1"/>
</p:tagLst>
</file>

<file path=ppt/tags/tag675.xml><?xml version="1.0" encoding="utf-8"?>
<p:tagLst xmlns:p="http://schemas.openxmlformats.org/presentationml/2006/main">
  <p:tag name="KSO_WM_TAG_VERSION" val="1.0"/>
  <p:tag name="KSO_WM_BEAUTIFY_FLAG" val="#wm#"/>
  <p:tag name="KSO_WM_TEMPLATE_CATEGORY" val="diagram"/>
  <p:tag name="KSO_WM_TEMPLATE_INDEX" val="631"/>
  <p:tag name="KSO_WM_UNIT_TYPE" val="m_i"/>
  <p:tag name="KSO_WM_UNIT_INDEX" val="1_4"/>
  <p:tag name="KSO_WM_UNIT_ID" val="diagram631_1*m_i*1_4"/>
  <p:tag name="KSO_WM_UNIT_CLEAR" val="1"/>
  <p:tag name="KSO_WM_UNIT_LAYERLEVEL" val="1_1"/>
  <p:tag name="KSO_WM_DIAGRAM_GROUP_CODE" val="m1-1"/>
  <p:tag name="KSO_WM_UNIT_TEXT_FILL_FORE_SCHEMECOLOR_INDEX" val="14"/>
  <p:tag name="KSO_WM_UNIT_TEXT_FILL_TYPE" val="1"/>
</p:tagLst>
</file>

<file path=ppt/tags/tag676.xml><?xml version="1.0" encoding="utf-8"?>
<p:tagLst xmlns:p="http://schemas.openxmlformats.org/presentationml/2006/main">
  <p:tag name="KSO_WM_TAG_VERSION" val="1.0"/>
  <p:tag name="KSO_WM_BEAUTIFY_FLAG" val="#wm#"/>
  <p:tag name="KSO_WM_UNIT_TYPE" val="i"/>
  <p:tag name="KSO_WM_UNIT_ID" val="diagram631_1*i*5"/>
  <p:tag name="KSO_WM_TEMPLATE_CATEGORY" val="diagram"/>
  <p:tag name="KSO_WM_TEMPLATE_INDEX" val="631"/>
  <p:tag name="KSO_WM_UNIT_INDEX" val="5"/>
</p:tagLst>
</file>

<file path=ppt/tags/tag677.xml><?xml version="1.0" encoding="utf-8"?>
<p:tagLst xmlns:p="http://schemas.openxmlformats.org/presentationml/2006/main">
  <p:tag name="KSO_WM_TAG_VERSION" val="1.0"/>
  <p:tag name="KSO_WM_BEAUTIFY_FLAG" val="#wm#"/>
  <p:tag name="KSO_WM_TEMPLATE_CATEGORY" val="diagram"/>
  <p:tag name="KSO_WM_TEMPLATE_INDEX" val="631"/>
  <p:tag name="KSO_WM_UNIT_TYPE" val="m_i"/>
  <p:tag name="KSO_WM_UNIT_INDEX" val="1_5"/>
  <p:tag name="KSO_WM_UNIT_ID" val="diagram631_1*m_i*1_5"/>
  <p:tag name="KSO_WM_UNIT_CLEAR" val="1"/>
  <p:tag name="KSO_WM_UNIT_LAYERLEVEL" val="1_1"/>
  <p:tag name="KSO_WM_DIAGRAM_GROUP_CODE" val="m1-1"/>
  <p:tag name="KSO_WM_UNIT_TEXT_FILL_FORE_SCHEMECOLOR_INDEX" val="14"/>
  <p:tag name="KSO_WM_UNIT_TEXT_FILL_TYPE" val="1"/>
</p:tagLst>
</file>

<file path=ppt/tags/tag678.xml><?xml version="1.0" encoding="utf-8"?>
<p:tagLst xmlns:p="http://schemas.openxmlformats.org/presentationml/2006/main">
  <p:tag name="KSO_WM_TAG_VERSION" val="1.0"/>
  <p:tag name="KSO_WM_BEAUTIFY_FLAG" val="#wm#"/>
  <p:tag name="KSO_WM_TEMPLATE_CATEGORY" val="diagram"/>
  <p:tag name="KSO_WM_TEMPLATE_INDEX" val="631"/>
  <p:tag name="KSO_WM_UNIT_TYPE" val="m_i"/>
  <p:tag name="KSO_WM_UNIT_INDEX" val="1_6"/>
  <p:tag name="KSO_WM_UNIT_ID" val="diagram631_1*m_i*1_6"/>
  <p:tag name="KSO_WM_UNIT_CLEAR" val="1"/>
  <p:tag name="KSO_WM_UNIT_LAYERLEVEL" val="1_1"/>
  <p:tag name="KSO_WM_DIAGRAM_GROUP_CODE" val="m1-1"/>
</p:tagLst>
</file>

<file path=ppt/tags/tag679.xml><?xml version="1.0" encoding="utf-8"?>
<p:tagLst xmlns:p="http://schemas.openxmlformats.org/presentationml/2006/main">
  <p:tag name="KSO_WM_TAG_VERSION" val="1.0"/>
  <p:tag name="KSO_WM_BEAUTIFY_FLAG" val="#wm#"/>
  <p:tag name="KSO_WM_TEMPLATE_CATEGORY" val="diagram"/>
  <p:tag name="KSO_WM_TEMPLATE_INDEX" val="631"/>
  <p:tag name="KSO_WM_UNIT_TYPE" val="m_i"/>
  <p:tag name="KSO_WM_UNIT_INDEX" val="1_7"/>
  <p:tag name="KSO_WM_UNIT_ID" val="diagram631_1*m_i*1_7"/>
  <p:tag name="KSO_WM_UNIT_CLEAR" val="1"/>
  <p:tag name="KSO_WM_UNIT_LAYERLEVEL" val="1_1"/>
  <p:tag name="KSO_WM_DIAGRAM_GROUP_CODE" val="m1-1"/>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80.xml><?xml version="1.0" encoding="utf-8"?>
<p:tagLst xmlns:p="http://schemas.openxmlformats.org/presentationml/2006/main">
  <p:tag name="KSO_WM_TAG_VERSION" val="1.0"/>
  <p:tag name="KSO_WM_BEAUTIFY_FLAG" val="#wm#"/>
  <p:tag name="KSO_WM_TEMPLATE_CATEGORY" val="diagram"/>
  <p:tag name="KSO_WM_TEMPLATE_INDEX" val="631"/>
  <p:tag name="KSO_WM_UNIT_TYPE" val="m_h_f"/>
  <p:tag name="KSO_WM_UNIT_INDEX" val="1_5_1"/>
  <p:tag name="KSO_WM_UNIT_ID" val="diagram631_1*m_h_f*1_5_1"/>
  <p:tag name="KSO_WM_UNIT_CLEAR" val="1"/>
  <p:tag name="KSO_WM_UNIT_LAYERLEVEL" val="1_1_1"/>
  <p:tag name="KSO_WM_UNIT_VALUE" val="36"/>
  <p:tag name="KSO_WM_UNIT_HIGHLIGHT" val="0"/>
  <p:tag name="KSO_WM_UNIT_COMPATIBLE" val="0"/>
  <p:tag name="KSO_WM_UNIT_PRESET_TEXT_INDEX" val="4"/>
  <p:tag name="KSO_WM_UNIT_PRESET_TEXT_LEN" val="60"/>
  <p:tag name="KSO_WM_DIAGRAM_GROUP_CODE" val="m1-1"/>
  <p:tag name="KSO_WM_UNIT_TEXT_FILL_FORE_SCHEMECOLOR_INDEX" val="8"/>
  <p:tag name="KSO_WM_UNIT_TEXT_FILL_TYPE" val="1"/>
</p:tagLst>
</file>

<file path=ppt/tags/tag681.xml><?xml version="1.0" encoding="utf-8"?>
<p:tagLst xmlns:p="http://schemas.openxmlformats.org/presentationml/2006/main">
  <p:tag name="KSO_WM_TAG_VERSION" val="1.0"/>
  <p:tag name="KSO_WM_BEAUTIFY_FLAG" val="#wm#"/>
  <p:tag name="KSO_WM_TEMPLATE_CATEGORY" val="diagram"/>
  <p:tag name="KSO_WM_TEMPLATE_INDEX" val="631"/>
  <p:tag name="KSO_WM_UNIT_TYPE" val="m_i"/>
  <p:tag name="KSO_WM_UNIT_INDEX" val="1_8"/>
  <p:tag name="KSO_WM_UNIT_ID" val="diagram631_1*m_i*1_8"/>
  <p:tag name="KSO_WM_UNIT_CLEAR" val="1"/>
  <p:tag name="KSO_WM_UNIT_LAYERLEVEL" val="1_1"/>
  <p:tag name="KSO_WM_DIAGRAM_GROUP_CODE" val="m1-1"/>
  <p:tag name="KSO_WM_UNIT_TEXT_FILL_FORE_SCHEMECOLOR_INDEX" val="14"/>
  <p:tag name="KSO_WM_UNIT_TEXT_FILL_TYPE" val="1"/>
</p:tagLst>
</file>

<file path=ppt/tags/tag682.xml><?xml version="1.0" encoding="utf-8"?>
<p:tagLst xmlns:p="http://schemas.openxmlformats.org/presentationml/2006/main">
  <p:tag name="KSO_WM_TAG_VERSION" val="1.0"/>
  <p:tag name="KSO_WM_BEAUTIFY_FLAG" val="#wm#"/>
  <p:tag name="KSO_WM_UNIT_TYPE" val="i"/>
  <p:tag name="KSO_WM_UNIT_ID" val="diagram631_1*i*14"/>
  <p:tag name="KSO_WM_TEMPLATE_CATEGORY" val="diagram"/>
  <p:tag name="KSO_WM_TEMPLATE_INDEX" val="631"/>
  <p:tag name="KSO_WM_UNIT_INDEX" val="14"/>
</p:tagLst>
</file>

<file path=ppt/tags/tag683.xml><?xml version="1.0" encoding="utf-8"?>
<p:tagLst xmlns:p="http://schemas.openxmlformats.org/presentationml/2006/main">
  <p:tag name="KSO_WM_TAG_VERSION" val="1.0"/>
  <p:tag name="KSO_WM_BEAUTIFY_FLAG" val="#wm#"/>
  <p:tag name="KSO_WM_TEMPLATE_CATEGORY" val="diagram"/>
  <p:tag name="KSO_WM_TEMPLATE_INDEX" val="631"/>
  <p:tag name="KSO_WM_UNIT_TYPE" val="m_i"/>
  <p:tag name="KSO_WM_UNIT_INDEX" val="1_9"/>
  <p:tag name="KSO_WM_UNIT_ID" val="diagram631_1*m_i*1_9"/>
  <p:tag name="KSO_WM_UNIT_CLEAR" val="1"/>
  <p:tag name="KSO_WM_UNIT_LAYERLEVEL" val="1_1"/>
  <p:tag name="KSO_WM_DIAGRAM_GROUP_CODE" val="m1-1"/>
</p:tagLst>
</file>

<file path=ppt/tags/tag684.xml><?xml version="1.0" encoding="utf-8"?>
<p:tagLst xmlns:p="http://schemas.openxmlformats.org/presentationml/2006/main">
  <p:tag name="KSO_WM_TAG_VERSION" val="1.0"/>
  <p:tag name="KSO_WM_BEAUTIFY_FLAG" val="#wm#"/>
  <p:tag name="KSO_WM_TEMPLATE_CATEGORY" val="diagram"/>
  <p:tag name="KSO_WM_TEMPLATE_INDEX" val="631"/>
  <p:tag name="KSO_WM_UNIT_TYPE" val="m_i"/>
  <p:tag name="KSO_WM_UNIT_INDEX" val="1_10"/>
  <p:tag name="KSO_WM_UNIT_ID" val="diagram631_1*m_i*1_10"/>
  <p:tag name="KSO_WM_UNIT_CLEAR" val="1"/>
  <p:tag name="KSO_WM_UNIT_LAYERLEVEL" val="1_1"/>
  <p:tag name="KSO_WM_DIAGRAM_GROUP_CODE" val="m1-1"/>
</p:tagLst>
</file>

<file path=ppt/tags/tag685.xml><?xml version="1.0" encoding="utf-8"?>
<p:tagLst xmlns:p="http://schemas.openxmlformats.org/presentationml/2006/main">
  <p:tag name="KSO_WM_TAG_VERSION" val="1.0"/>
  <p:tag name="KSO_WM_BEAUTIFY_FLAG" val="#wm#"/>
  <p:tag name="KSO_WM_TEMPLATE_CATEGORY" val="diagram"/>
  <p:tag name="KSO_WM_TEMPLATE_INDEX" val="631"/>
  <p:tag name="KSO_WM_UNIT_TYPE" val="m_h_f"/>
  <p:tag name="KSO_WM_UNIT_INDEX" val="1_4_1"/>
  <p:tag name="KSO_WM_UNIT_ID" val="diagram631_1*m_h_f*1_4_1"/>
  <p:tag name="KSO_WM_UNIT_CLEAR" val="1"/>
  <p:tag name="KSO_WM_UNIT_LAYERLEVEL" val="1_1_1"/>
  <p:tag name="KSO_WM_UNIT_VALUE" val="36"/>
  <p:tag name="KSO_WM_UNIT_HIGHLIGHT" val="0"/>
  <p:tag name="KSO_WM_UNIT_COMPATIBLE" val="0"/>
  <p:tag name="KSO_WM_UNIT_PRESET_TEXT_INDEX" val="4"/>
  <p:tag name="KSO_WM_UNIT_PRESET_TEXT_LEN" val="60"/>
  <p:tag name="KSO_WM_DIAGRAM_GROUP_CODE" val="m1-1"/>
  <p:tag name="KSO_WM_UNIT_TEXT_FILL_FORE_SCHEMECOLOR_INDEX" val="5"/>
  <p:tag name="KSO_WM_UNIT_TEXT_FILL_TYPE" val="1"/>
</p:tagLst>
</file>

<file path=ppt/tags/tag686.xml><?xml version="1.0" encoding="utf-8"?>
<p:tagLst xmlns:p="http://schemas.openxmlformats.org/presentationml/2006/main">
  <p:tag name="KSO_WM_TAG_VERSION" val="1.0"/>
  <p:tag name="KSO_WM_BEAUTIFY_FLAG" val="#wm#"/>
  <p:tag name="KSO_WM_TEMPLATE_CATEGORY" val="diagram"/>
  <p:tag name="KSO_WM_TEMPLATE_INDEX" val="631"/>
  <p:tag name="KSO_WM_UNIT_TYPE" val="m_h_f"/>
  <p:tag name="KSO_WM_UNIT_INDEX" val="1_2_1"/>
  <p:tag name="KSO_WM_UNIT_ID" val="diagram631_1*m_h_f*1_2_1"/>
  <p:tag name="KSO_WM_UNIT_CLEAR" val="1"/>
  <p:tag name="KSO_WM_UNIT_LAYERLEVEL" val="1_1_1"/>
  <p:tag name="KSO_WM_UNIT_VALUE" val="36"/>
  <p:tag name="KSO_WM_UNIT_HIGHLIGHT" val="0"/>
  <p:tag name="KSO_WM_UNIT_COMPATIBLE" val="0"/>
  <p:tag name="KSO_WM_UNIT_PRESET_TEXT_INDEX" val="4"/>
  <p:tag name="KSO_WM_UNIT_PRESET_TEXT_LEN" val="60"/>
  <p:tag name="KSO_WM_DIAGRAM_GROUP_CODE" val="m1-1"/>
  <p:tag name="KSO_WM_UNIT_TEXT_FILL_FORE_SCHEMECOLOR_INDEX" val="7"/>
  <p:tag name="KSO_WM_UNIT_TEXT_FILL_TYPE" val="1"/>
</p:tagLst>
</file>

<file path=ppt/tags/tag687.xml><?xml version="1.0" encoding="utf-8"?>
<p:tagLst xmlns:p="http://schemas.openxmlformats.org/presentationml/2006/main">
  <p:tag name="KSO_WM_TAG_VERSION" val="1.0"/>
  <p:tag name="KSO_WM_BEAUTIFY_FLAG" val="#wm#"/>
  <p:tag name="KSO_WM_TEMPLATE_CATEGORY" val="diagram"/>
  <p:tag name="KSO_WM_TEMPLATE_INDEX" val="631"/>
  <p:tag name="KSO_WM_UNIT_TYPE" val="m_i"/>
  <p:tag name="KSO_WM_UNIT_INDEX" val="1_11"/>
  <p:tag name="KSO_WM_UNIT_ID" val="diagram631_1*m_i*1_11"/>
  <p:tag name="KSO_WM_UNIT_CLEAR" val="1"/>
  <p:tag name="KSO_WM_UNIT_LAYERLEVEL" val="1_1"/>
  <p:tag name="KSO_WM_DIAGRAM_GROUP_CODE" val="m1-1"/>
  <p:tag name="KSO_WM_UNIT_TEXT_FILL_FORE_SCHEMECOLOR_INDEX" val="14"/>
  <p:tag name="KSO_WM_UNIT_TEXT_FILL_TYPE" val="1"/>
</p:tagLst>
</file>

<file path=ppt/tags/tag688.xml><?xml version="1.0" encoding="utf-8"?>
<p:tagLst xmlns:p="http://schemas.openxmlformats.org/presentationml/2006/main">
  <p:tag name="KSO_WM_TAG_VERSION" val="1.0"/>
  <p:tag name="KSO_WM_BEAUTIFY_FLAG" val="#wm#"/>
  <p:tag name="KSO_WM_TEMPLATE_CATEGORY" val="diagram"/>
  <p:tag name="KSO_WM_TEMPLATE_INDEX" val="631"/>
  <p:tag name="KSO_WM_UNIT_TYPE" val="m_i"/>
  <p:tag name="KSO_WM_UNIT_INDEX" val="1_12"/>
  <p:tag name="KSO_WM_UNIT_ID" val="diagram631_1*m_i*1_12"/>
  <p:tag name="KSO_WM_UNIT_CLEAR" val="1"/>
  <p:tag name="KSO_WM_UNIT_LAYERLEVEL" val="1_1"/>
  <p:tag name="KSO_WM_DIAGRAM_GROUP_CODE" val="m1-1"/>
</p:tagLst>
</file>

<file path=ppt/tags/tag689.xml><?xml version="1.0" encoding="utf-8"?>
<p:tagLst xmlns:p="http://schemas.openxmlformats.org/presentationml/2006/main">
  <p:tag name="KSO_WM_TAG_VERSION" val="1.0"/>
  <p:tag name="KSO_WM_BEAUTIFY_FLAG" val="#wm#"/>
  <p:tag name="KSO_WM_TEMPLATE_CATEGORY" val="diagram"/>
  <p:tag name="KSO_WM_TEMPLATE_INDEX" val="631"/>
  <p:tag name="KSO_WM_UNIT_TYPE" val="m_i"/>
  <p:tag name="KSO_WM_UNIT_INDEX" val="1_13"/>
  <p:tag name="KSO_WM_UNIT_ID" val="diagram631_1*m_i*1_13"/>
  <p:tag name="KSO_WM_UNIT_CLEAR" val="1"/>
  <p:tag name="KSO_WM_UNIT_LAYERLEVEL" val="1_1"/>
  <p:tag name="KSO_WM_DIAGRAM_GROUP_CODE" val="m1-1"/>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90.xml><?xml version="1.0" encoding="utf-8"?>
<p:tagLst xmlns:p="http://schemas.openxmlformats.org/presentationml/2006/main">
  <p:tag name="KSO_WM_TAG_VERSION" val="1.0"/>
  <p:tag name="KSO_WM_BEAUTIFY_FLAG" val="#wm#"/>
  <p:tag name="KSO_WM_TEMPLATE_CATEGORY" val="diagram"/>
  <p:tag name="KSO_WM_TEMPLATE_INDEX" val="631"/>
  <p:tag name="KSO_WM_UNIT_TYPE" val="m_h_a"/>
  <p:tag name="KSO_WM_UNIT_INDEX" val="1_4_1"/>
  <p:tag name="KSO_WM_UNIT_ID" val="diagram631_1*m_h_a*1_4_1"/>
  <p:tag name="KSO_WM_UNIT_CLEAR" val="1"/>
  <p:tag name="KSO_WM_UNIT_LAYERLEVEL" val="1_1_1"/>
  <p:tag name="KSO_WM_UNIT_VALUE" val="42"/>
  <p:tag name="KSO_WM_UNIT_HIGHLIGHT" val="0"/>
  <p:tag name="KSO_WM_UNIT_COMPATIBLE" val="0"/>
  <p:tag name="KSO_WM_DIAGRAM_GROUP_CODE" val="m1-1"/>
  <p:tag name="KSO_WM_UNIT_PRESET_TEXT" val="LOREM"/>
  <p:tag name="KSO_WM_UNIT_FILL_FORE_SCHEMECOLOR_INDEX" val="5"/>
  <p:tag name="KSO_WM_UNIT_FILL_TYPE" val="1"/>
  <p:tag name="KSO_WM_UNIT_TEXT_FILL_FORE_SCHEMECOLOR_INDEX" val="14"/>
  <p:tag name="KSO_WM_UNIT_TEXT_FILL_TYPE" val="1"/>
</p:tagLst>
</file>

<file path=ppt/tags/tag691.xml><?xml version="1.0" encoding="utf-8"?>
<p:tagLst xmlns:p="http://schemas.openxmlformats.org/presentationml/2006/main">
  <p:tag name="KSO_WM_TAG_VERSION" val="1.0"/>
  <p:tag name="KSO_WM_BEAUTIFY_FLAG" val="#wm#"/>
  <p:tag name="KSO_WM_TEMPLATE_CATEGORY" val="diagram"/>
  <p:tag name="KSO_WM_TEMPLATE_INDEX" val="631"/>
  <p:tag name="KSO_WM_UNIT_TYPE" val="m_h_a"/>
  <p:tag name="KSO_WM_UNIT_INDEX" val="1_2_1"/>
  <p:tag name="KSO_WM_UNIT_ID" val="diagram631_1*m_h_a*1_2_1"/>
  <p:tag name="KSO_WM_UNIT_CLEAR" val="1"/>
  <p:tag name="KSO_WM_UNIT_LAYERLEVEL" val="1_1_1"/>
  <p:tag name="KSO_WM_UNIT_VALUE" val="12"/>
  <p:tag name="KSO_WM_UNIT_HIGHLIGHT" val="0"/>
  <p:tag name="KSO_WM_UNIT_COMPATIBLE" val="0"/>
  <p:tag name="KSO_WM_DIAGRAM_GROUP_CODE" val="m1-1"/>
  <p:tag name="KSO_WM_UNIT_PRESET_TEXT" val="LOREM"/>
  <p:tag name="KSO_WM_UNIT_FILL_FORE_SCHEMECOLOR_INDEX" val="7"/>
  <p:tag name="KSO_WM_UNIT_FILL_TYPE" val="1"/>
  <p:tag name="KSO_WM_UNIT_TEXT_FILL_FORE_SCHEMECOLOR_INDEX" val="14"/>
  <p:tag name="KSO_WM_UNIT_TEXT_FILL_TYPE" val="1"/>
</p:tagLst>
</file>

<file path=ppt/tags/tag692.xml><?xml version="1.0" encoding="utf-8"?>
<p:tagLst xmlns:p="http://schemas.openxmlformats.org/presentationml/2006/main">
  <p:tag name="KSO_WM_TAG_VERSION" val="1.0"/>
  <p:tag name="KSO_WM_BEAUTIFY_FLAG" val="#wm#"/>
  <p:tag name="KSO_WM_TEMPLATE_CATEGORY" val="diagram"/>
  <p:tag name="KSO_WM_TEMPLATE_INDEX" val="631"/>
  <p:tag name="KSO_WM_UNIT_TYPE" val="m_h_a"/>
  <p:tag name="KSO_WM_UNIT_INDEX" val="1_5_1"/>
  <p:tag name="KSO_WM_UNIT_ID" val="diagram631_1*m_h_a*1_5_1"/>
  <p:tag name="KSO_WM_UNIT_CLEAR" val="1"/>
  <p:tag name="KSO_WM_UNIT_LAYERLEVEL" val="1_1_1"/>
  <p:tag name="KSO_WM_UNIT_VALUE" val="12"/>
  <p:tag name="KSO_WM_UNIT_HIGHLIGHT" val="0"/>
  <p:tag name="KSO_WM_UNIT_COMPATIBLE" val="0"/>
  <p:tag name="KSO_WM_DIAGRAM_GROUP_CODE" val="m1-1"/>
  <p:tag name="KSO_WM_UNIT_PRESET_TEXT" val="LOREM"/>
  <p:tag name="KSO_WM_UNIT_FILL_FORE_SCHEMECOLOR_INDEX" val="8"/>
  <p:tag name="KSO_WM_UNIT_FILL_TYPE" val="1"/>
  <p:tag name="KSO_WM_UNIT_TEXT_FILL_FORE_SCHEMECOLOR_INDEX" val="14"/>
  <p:tag name="KSO_WM_UNIT_TEXT_FILL_TYPE" val="1"/>
</p:tagLst>
</file>

<file path=ppt/tags/tag693.xml><?xml version="1.0" encoding="utf-8"?>
<p:tagLst xmlns:p="http://schemas.openxmlformats.org/presentationml/2006/main">
  <p:tag name="KSO_WM_TAG_VERSION" val="1.0"/>
  <p:tag name="KSO_WM_BEAUTIFY_FLAG" val="#wm#"/>
  <p:tag name="KSO_WM_TEMPLATE_CATEGORY" val="diagram"/>
  <p:tag name="KSO_WM_TEMPLATE_INDEX" val="631"/>
  <p:tag name="KSO_WM_UNIT_TYPE" val="m_h_a"/>
  <p:tag name="KSO_WM_UNIT_INDEX" val="1_1_1"/>
  <p:tag name="KSO_WM_UNIT_ID" val="diagram631_1*m_h_a*1_1_1"/>
  <p:tag name="KSO_WM_UNIT_CLEAR" val="1"/>
  <p:tag name="KSO_WM_UNIT_LAYERLEVEL" val="1_1_1"/>
  <p:tag name="KSO_WM_UNIT_VALUE" val="9"/>
  <p:tag name="KSO_WM_UNIT_HIGHLIGHT" val="0"/>
  <p:tag name="KSO_WM_UNIT_COMPATIBLE" val="0"/>
  <p:tag name="KSO_WM_DIAGRAM_GROUP_CODE" val="m1-1"/>
  <p:tag name="KSO_WM_UNIT_PRESET_TEXT" val="LOREM"/>
  <p:tag name="KSO_WM_UNIT_FILL_FORE_SCHEMECOLOR_INDEX" val="6"/>
  <p:tag name="KSO_WM_UNIT_FILL_TYPE" val="1"/>
  <p:tag name="KSO_WM_UNIT_TEXT_FILL_FORE_SCHEMECOLOR_INDEX" val="14"/>
  <p:tag name="KSO_WM_UNIT_TEXT_FILL_TYPE" val="1"/>
</p:tagLst>
</file>

<file path=ppt/tags/tag694.xml><?xml version="1.0" encoding="utf-8"?>
<p:tagLst xmlns:p="http://schemas.openxmlformats.org/presentationml/2006/main">
  <p:tag name="KSO_WM_TAG_VERSION" val="1.0"/>
  <p:tag name="KSO_WM_BEAUTIFY_FLAG" val="#wm#"/>
  <p:tag name="KSO_WM_TEMPLATE_CATEGORY" val="diagram"/>
  <p:tag name="KSO_WM_TEMPLATE_INDEX" val="631"/>
  <p:tag name="KSO_WM_UNIT_TYPE" val="m_i"/>
  <p:tag name="KSO_WM_UNIT_INDEX" val="1_14"/>
  <p:tag name="KSO_WM_UNIT_ID" val="diagram631_1*m_i*1_14"/>
  <p:tag name="KSO_WM_UNIT_CLEAR" val="1"/>
  <p:tag name="KSO_WM_UNIT_LAYERLEVEL" val="1_1"/>
  <p:tag name="KSO_WM_DIAGRAM_GROUP_CODE" val="m1-1"/>
  <p:tag name="KSO_WM_UNIT_TEXT_FILL_FORE_SCHEMECOLOR_INDEX" val="14"/>
  <p:tag name="KSO_WM_UNIT_TEXT_FILL_TYPE" val="1"/>
</p:tagLst>
</file>

<file path=ppt/tags/tag695.xml><?xml version="1.0" encoding="utf-8"?>
<p:tagLst xmlns:p="http://schemas.openxmlformats.org/presentationml/2006/main">
  <p:tag name="KSO_WM_TAG_VERSION" val="1.0"/>
  <p:tag name="KSO_WM_BEAUTIFY_FLAG" val="#wm#"/>
  <p:tag name="KSO_WM_TEMPLATE_CATEGORY" val="diagram"/>
  <p:tag name="KSO_WM_TEMPLATE_INDEX" val="631"/>
  <p:tag name="KSO_WM_UNIT_TYPE" val="m_h_a"/>
  <p:tag name="KSO_WM_UNIT_INDEX" val="1_6_1"/>
  <p:tag name="KSO_WM_UNIT_ID" val="diagram631_1*m_h_a*1_6_1"/>
  <p:tag name="KSO_WM_UNIT_CLEAR" val="1"/>
  <p:tag name="KSO_WM_UNIT_LAYERLEVEL" val="1_1_1"/>
  <p:tag name="KSO_WM_UNIT_VALUE" val="12"/>
  <p:tag name="KSO_WM_UNIT_HIGHLIGHT" val="0"/>
  <p:tag name="KSO_WM_UNIT_COMPATIBLE" val="0"/>
  <p:tag name="KSO_WM_DIAGRAM_GROUP_CODE" val="m1-1"/>
  <p:tag name="KSO_WM_UNIT_PRESET_TEXT" val="LOREM"/>
  <p:tag name="KSO_WM_UNIT_FILL_FORE_SCHEMECOLOR_INDEX" val="9"/>
  <p:tag name="KSO_WM_UNIT_FILL_TYPE" val="1"/>
  <p:tag name="KSO_WM_UNIT_TEXT_FILL_FORE_SCHEMECOLOR_INDEX" val="14"/>
  <p:tag name="KSO_WM_UNIT_TEXT_FILL_TYPE" val="1"/>
</p:tagLst>
</file>

<file path=ppt/tags/tag696.xml><?xml version="1.0" encoding="utf-8"?>
<p:tagLst xmlns:p="http://schemas.openxmlformats.org/presentationml/2006/main">
  <p:tag name="KSO_WM_TAG_VERSION" val="1.0"/>
  <p:tag name="KSO_WM_BEAUTIFY_FLAG" val="#wm#"/>
  <p:tag name="KSO_WM_TEMPLATE_CATEGORY" val="diagram"/>
  <p:tag name="KSO_WM_TEMPLATE_INDEX" val="631"/>
  <p:tag name="KSO_WM_UNIT_TYPE" val="m_i"/>
  <p:tag name="KSO_WM_UNIT_INDEX" val="1_21"/>
  <p:tag name="KSO_WM_UNIT_ID" val="diagram631_1*m_i*1_21"/>
  <p:tag name="KSO_WM_UNIT_CLEAR" val="1"/>
  <p:tag name="KSO_WM_UNIT_LAYERLEVEL" val="1_1"/>
  <p:tag name="KSO_WM_DIAGRAM_GROUP_CODE" val="m1-1"/>
  <p:tag name="KSO_WM_UNIT_TEXT_FILL_FORE_SCHEMECOLOR_INDEX" val="14"/>
  <p:tag name="KSO_WM_UNIT_TEXT_FILL_TYPE" val="1"/>
</p:tagLst>
</file>

<file path=ppt/tags/tag697.xml><?xml version="1.0" encoding="utf-8"?>
<p:tagLst xmlns:p="http://schemas.openxmlformats.org/presentationml/2006/main">
  <p:tag name="KSO_WM_TAG_VERSION" val="1.0"/>
  <p:tag name="KSO_WM_BEAUTIFY_FLAG" val="#wm#"/>
  <p:tag name="KSO_WM_TEMPLATE_CATEGORY" val="diagram"/>
  <p:tag name="KSO_WM_TEMPLATE_INDEX" val="631"/>
  <p:tag name="KSO_WM_UNIT_TYPE" val="m_h_a"/>
  <p:tag name="KSO_WM_UNIT_INDEX" val="1_3_1"/>
  <p:tag name="KSO_WM_UNIT_ID" val="diagram631_1*m_h_a*1_3_1"/>
  <p:tag name="KSO_WM_UNIT_CLEAR" val="1"/>
  <p:tag name="KSO_WM_UNIT_LAYERLEVEL" val="1_1_1"/>
  <p:tag name="KSO_WM_UNIT_VALUE" val="12"/>
  <p:tag name="KSO_WM_UNIT_HIGHLIGHT" val="0"/>
  <p:tag name="KSO_WM_UNIT_COMPATIBLE" val="0"/>
  <p:tag name="KSO_WM_DIAGRAM_GROUP_CODE" val="m1-1"/>
  <p:tag name="KSO_WM_UNIT_PRESET_TEXT" val="LOREM"/>
  <p:tag name="KSO_WM_UNIT_FILL_FORE_SCHEMECOLOR_INDEX" val="10"/>
  <p:tag name="KSO_WM_UNIT_FILL_TYPE" val="1"/>
  <p:tag name="KSO_WM_UNIT_TEXT_FILL_FORE_SCHEMECOLOR_INDEX" val="14"/>
  <p:tag name="KSO_WM_UNIT_TEXT_FILL_TYPE" val="1"/>
</p:tagLst>
</file>

<file path=ppt/tags/tag698.xml><?xml version="1.0" encoding="utf-8"?>
<p:tagLst xmlns:p="http://schemas.openxmlformats.org/presentationml/2006/main">
  <p:tag name="KSO_WM_TAG_VERSION" val="1.0"/>
  <p:tag name="KSO_WM_BEAUTIFY_FLAG" val="#wm#"/>
  <p:tag name="KSO_WM_UNIT_TYPE" val="i"/>
  <p:tag name="KSO_WM_UNIT_ID" val="diagram631_1*i*47"/>
  <p:tag name="KSO_WM_TEMPLATE_CATEGORY" val="diagram"/>
  <p:tag name="KSO_WM_TEMPLATE_INDEX" val="631"/>
  <p:tag name="KSO_WM_UNIT_INDEX" val="47"/>
</p:tagLst>
</file>

<file path=ppt/tags/tag699.xml><?xml version="1.0" encoding="utf-8"?>
<p:tagLst xmlns:p="http://schemas.openxmlformats.org/presentationml/2006/main">
  <p:tag name="KSO_WM_TAG_VERSION" val="1.0"/>
  <p:tag name="KSO_WM_BEAUTIFY_FLAG" val="#wm#"/>
  <p:tag name="KSO_WM_TEMPLATE_CATEGORY" val="diagram"/>
  <p:tag name="KSO_WM_TEMPLATE_INDEX" val="631"/>
  <p:tag name="KSO_WM_UNIT_TYPE" val="m_i"/>
  <p:tag name="KSO_WM_UNIT_INDEX" val="1_22"/>
  <p:tag name="KSO_WM_UNIT_ID" val="diagram631_1*m_i*1_22"/>
  <p:tag name="KSO_WM_UNIT_CLEAR" val="1"/>
  <p:tag name="KSO_WM_UNIT_LAYERLEVEL" val="1_1"/>
  <p:tag name="KSO_WM_DIAGRAM_GROUP_CODE" val="m1-1"/>
  <p:tag name="KSO_WM_UNIT_TEXT_FILL_FORE_SCHEMECOLOR_INDEX" val="13"/>
  <p:tag name="KSO_WM_UNIT_TEXT_FILL_TYPE"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0.xml><?xml version="1.0" encoding="utf-8"?>
<p:tagLst xmlns:p="http://schemas.openxmlformats.org/presentationml/2006/main">
  <p:tag name="KSO_WM_TAG_VERSION" val="1.0"/>
  <p:tag name="KSO_WM_BEAUTIFY_FLAG" val="#wm#"/>
  <p:tag name="KSO_WM_TEMPLATE_CATEGORY" val="diagram"/>
  <p:tag name="KSO_WM_TEMPLATE_INDEX" val="631"/>
  <p:tag name="KSO_WM_UNIT_TYPE" val="m_i"/>
  <p:tag name="KSO_WM_UNIT_INDEX" val="1_23"/>
  <p:tag name="KSO_WM_UNIT_ID" val="diagram631_1*m_i*1_23"/>
  <p:tag name="KSO_WM_UNIT_CLEAR" val="1"/>
  <p:tag name="KSO_WM_UNIT_LAYERLEVEL" val="1_1"/>
  <p:tag name="KSO_WM_DIAGRAM_GROUP_CODE" val="m1-1"/>
</p:tagLst>
</file>

<file path=ppt/tags/tag701.xml><?xml version="1.0" encoding="utf-8"?>
<p:tagLst xmlns:p="http://schemas.openxmlformats.org/presentationml/2006/main">
  <p:tag name="KSO_WM_TAG_VERSION" val="1.0"/>
  <p:tag name="KSO_WM_BEAUTIFY_FLAG" val="#wm#"/>
  <p:tag name="KSO_WM_TEMPLATE_CATEGORY" val="diagram"/>
  <p:tag name="KSO_WM_TEMPLATE_INDEX" val="631"/>
  <p:tag name="KSO_WM_UNIT_TYPE" val="m_i"/>
  <p:tag name="KSO_WM_UNIT_INDEX" val="1_24"/>
  <p:tag name="KSO_WM_UNIT_ID" val="diagram631_1*m_i*1_24"/>
  <p:tag name="KSO_WM_UNIT_CLEAR" val="1"/>
  <p:tag name="KSO_WM_UNIT_LAYERLEVEL" val="1_1"/>
  <p:tag name="KSO_WM_DIAGRAM_GROUP_CODE" val="m1-1"/>
</p:tagLst>
</file>

<file path=ppt/tags/tag702.xml><?xml version="1.0" encoding="utf-8"?>
<p:tagLst xmlns:p="http://schemas.openxmlformats.org/presentationml/2006/main">
  <p:tag name="KSO_WM_TAG_VERSION" val="1.0"/>
  <p:tag name="KSO_WM_BEAUTIFY_FLAG" val="#wm#"/>
  <p:tag name="KSO_WM_TEMPLATE_CATEGORY" val="diagram"/>
  <p:tag name="KSO_WM_TEMPLATE_INDEX" val="631"/>
  <p:tag name="KSO_WM_UNIT_TYPE" val="m_h_f"/>
  <p:tag name="KSO_WM_UNIT_INDEX" val="1_3_1"/>
  <p:tag name="KSO_WM_UNIT_ID" val="diagram631_1*m_h_f*1_3_1"/>
  <p:tag name="KSO_WM_UNIT_CLEAR" val="1"/>
  <p:tag name="KSO_WM_UNIT_LAYERLEVEL" val="1_1_1"/>
  <p:tag name="KSO_WM_UNIT_VALUE" val="36"/>
  <p:tag name="KSO_WM_UNIT_HIGHLIGHT" val="0"/>
  <p:tag name="KSO_WM_UNIT_COMPATIBLE" val="0"/>
  <p:tag name="KSO_WM_UNIT_PRESET_TEXT_INDEX" val="4"/>
  <p:tag name="KSO_WM_UNIT_PRESET_TEXT_LEN" val="60"/>
  <p:tag name="KSO_WM_DIAGRAM_GROUP_CODE" val="m1-1"/>
  <p:tag name="KSO_WM_UNIT_TEXT_FILL_FORE_SCHEMECOLOR_INDEX" val="10"/>
  <p:tag name="KSO_WM_UNIT_TEXT_FILL_TYPE" val="1"/>
</p:tagLst>
</file>

<file path=ppt/tags/tag703.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704.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7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199374_2*m_h_i*1_1_1"/>
  <p:tag name="KSO_WM_TEMPLATE_CATEGORY" val="diagram"/>
  <p:tag name="KSO_WM_TEMPLATE_INDEX" val="20199374"/>
  <p:tag name="KSO_WM_UNIT_LAYERLEVEL" val="1_1_1"/>
  <p:tag name="KSO_WM_TAG_VERSION" val="1.0"/>
  <p:tag name="KSO_WM_BEAUTIFY_FLAG" val="#wm#"/>
  <p:tag name="KSO_WM_UNIT_FILL_FORE_SCHEMECOLOR_INDEX" val="5"/>
  <p:tag name="KSO_WM_UNIT_FILL_TYPE" val="1"/>
</p:tagLst>
</file>

<file path=ppt/tags/tag7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199374_2*m_h_i*1_1_2"/>
  <p:tag name="KSO_WM_TEMPLATE_CATEGORY" val="diagram"/>
  <p:tag name="KSO_WM_TEMPLATE_INDEX" val="20199374"/>
  <p:tag name="KSO_WM_UNIT_LAYERLEVEL" val="1_1_1"/>
  <p:tag name="KSO_WM_TAG_VERSION" val="1.0"/>
  <p:tag name="KSO_WM_BEAUTIFY_FLAG" val="#wm#"/>
  <p:tag name="KSO_WM_UNIT_FILL_FORE_SCHEMECOLOR_INDEX" val="5"/>
  <p:tag name="KSO_WM_UNIT_FILL_TYPE" val="1"/>
</p:tagLst>
</file>

<file path=ppt/tags/tag7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199374_2*m_h_i*1_1_3"/>
  <p:tag name="KSO_WM_TEMPLATE_CATEGORY" val="diagram"/>
  <p:tag name="KSO_WM_TEMPLATE_INDEX" val="20199374"/>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708.xml><?xml version="1.0" encoding="utf-8"?>
<p:tagLst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199374_2*m_h_a*1_1_1"/>
  <p:tag name="KSO_WM_TEMPLATE_CATEGORY" val="diagram"/>
  <p:tag name="KSO_WM_TEMPLATE_INDEX" val="20199374"/>
  <p:tag name="KSO_WM_UNIT_LAYERLEVEL" val="1_1_1"/>
  <p:tag name="KSO_WM_TAG_VERSION" val="1.0"/>
  <p:tag name="KSO_WM_BEAUTIFY_FLAG" val="#wm#"/>
  <p:tag name="KSO_WM_UNIT_PRESET_TEXT" val="产品质量"/>
  <p:tag name="KSO_WM_UNIT_TEXT_FILL_FORE_SCHEMECOLOR_INDEX" val="13"/>
  <p:tag name="KSO_WM_UNIT_TEXT_FILL_TYPE" val="1"/>
</p:tagLst>
</file>

<file path=ppt/tags/tag709.xml><?xml version="1.0" encoding="utf-8"?>
<p:tagLst xmlns:p="http://schemas.openxmlformats.org/presentationml/2006/main">
  <p:tag name="KSO_WM_UNIT_NOCLEAR" val="0"/>
  <p:tag name="KSO_WM_UNIT_VALUE" val="2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99374_2*m_h_f*1_1_1"/>
  <p:tag name="KSO_WM_TEMPLATE_CATEGORY" val="diagram"/>
  <p:tag name="KSO_WM_TEMPLATE_INDEX" val="20199374"/>
  <p:tag name="KSO_WM_UNIT_LAYERLEVEL" val="1_1_1"/>
  <p:tag name="KSO_WM_TAG_VERSION" val="1.0"/>
  <p:tag name="KSO_WM_BEAUTIFY_FLAG" val="#wm#"/>
  <p:tag name="KSO_WM_UNIT_PRESET_TEXT" val="是印刷和排版行业的虚构文本"/>
  <p:tag name="KSO_WM_UNIT_TEXT_FILL_FORE_SCHEMECOLOR_INDEX" val="14"/>
  <p:tag name="KSO_WM_UNIT_TEXT_FILL_TYPE" val="1"/>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199374_2*m_h_i*1_2_2"/>
  <p:tag name="KSO_WM_TEMPLATE_CATEGORY" val="diagram"/>
  <p:tag name="KSO_WM_TEMPLATE_INDEX" val="20199374"/>
  <p:tag name="KSO_WM_UNIT_LAYERLEVEL" val="1_1_1"/>
  <p:tag name="KSO_WM_TAG_VERSION" val="1.0"/>
  <p:tag name="KSO_WM_BEAUTIFY_FLAG" val="#wm#"/>
  <p:tag name="KSO_WM_UNIT_FILL_FORE_SCHEMECOLOR_INDEX" val="6"/>
  <p:tag name="KSO_WM_UNIT_FILL_TYPE" val="1"/>
</p:tagLst>
</file>

<file path=ppt/tags/tag7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199374_2*m_h_i*1_2_1"/>
  <p:tag name="KSO_WM_TEMPLATE_CATEGORY" val="diagram"/>
  <p:tag name="KSO_WM_TEMPLATE_INDEX" val="20199374"/>
  <p:tag name="KSO_WM_UNIT_LAYERLEVEL" val="1_1_1"/>
  <p:tag name="KSO_WM_TAG_VERSION" val="1.0"/>
  <p:tag name="KSO_WM_BEAUTIFY_FLAG" val="#wm#"/>
  <p:tag name="KSO_WM_UNIT_FILL_FORE_SCHEMECOLOR_INDEX" val="6"/>
  <p:tag name="KSO_WM_UNIT_FILL_TYPE" val="1"/>
</p:tagLst>
</file>

<file path=ppt/tags/tag7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199374_2*m_h_i*1_2_3"/>
  <p:tag name="KSO_WM_TEMPLATE_CATEGORY" val="diagram"/>
  <p:tag name="KSO_WM_TEMPLATE_INDEX" val="20199374"/>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713.xml><?xml version="1.0" encoding="utf-8"?>
<p:tagLst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199374_2*m_h_a*1_2_1"/>
  <p:tag name="KSO_WM_TEMPLATE_CATEGORY" val="diagram"/>
  <p:tag name="KSO_WM_TEMPLATE_INDEX" val="20199374"/>
  <p:tag name="KSO_WM_UNIT_LAYERLEVEL" val="1_1_1"/>
  <p:tag name="KSO_WM_TAG_VERSION" val="1.0"/>
  <p:tag name="KSO_WM_BEAUTIFY_FLAG" val="#wm#"/>
  <p:tag name="KSO_WM_UNIT_PRESET_TEXT" val="产品设计"/>
  <p:tag name="KSO_WM_UNIT_TEXT_FILL_FORE_SCHEMECOLOR_INDEX" val="13"/>
  <p:tag name="KSO_WM_UNIT_TEXT_FILL_TYPE" val="1"/>
</p:tagLst>
</file>

<file path=ppt/tags/tag714.xml><?xml version="1.0" encoding="utf-8"?>
<p:tagLst xmlns:p="http://schemas.openxmlformats.org/presentationml/2006/main">
  <p:tag name="KSO_WM_UNIT_NOCLEAR" val="0"/>
  <p:tag name="KSO_WM_UNIT_VALUE" val="2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199374_2*m_h_f*1_2_1"/>
  <p:tag name="KSO_WM_TEMPLATE_CATEGORY" val="diagram"/>
  <p:tag name="KSO_WM_TEMPLATE_INDEX" val="20199374"/>
  <p:tag name="KSO_WM_UNIT_LAYERLEVEL" val="1_1_1"/>
  <p:tag name="KSO_WM_TAG_VERSION" val="1.0"/>
  <p:tag name="KSO_WM_BEAUTIFY_FLAG" val="#wm#"/>
  <p:tag name="KSO_WM_UNIT_PRESET_TEXT" val="是印刷和排版行业的虚构文本"/>
  <p:tag name="KSO_WM_UNIT_TEXT_FILL_FORE_SCHEMECOLOR_INDEX" val="14"/>
  <p:tag name="KSO_WM_UNIT_TEXT_FILL_TYPE" val="1"/>
</p:tagLst>
</file>

<file path=ppt/tags/tag7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199374_2*m_h_i*1_3_2"/>
  <p:tag name="KSO_WM_TEMPLATE_CATEGORY" val="diagram"/>
  <p:tag name="KSO_WM_TEMPLATE_INDEX" val="20199374"/>
  <p:tag name="KSO_WM_UNIT_LAYERLEVEL" val="1_1_1"/>
  <p:tag name="KSO_WM_TAG_VERSION" val="1.0"/>
  <p:tag name="KSO_WM_BEAUTIFY_FLAG" val="#wm#"/>
  <p:tag name="KSO_WM_UNIT_FILL_FORE_SCHEMECOLOR_INDEX" val="7"/>
  <p:tag name="KSO_WM_UNIT_FILL_TYPE" val="1"/>
</p:tagLst>
</file>

<file path=ppt/tags/tag7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199374_2*m_h_i*1_3_1"/>
  <p:tag name="KSO_WM_TEMPLATE_CATEGORY" val="diagram"/>
  <p:tag name="KSO_WM_TEMPLATE_INDEX" val="20199374"/>
  <p:tag name="KSO_WM_UNIT_LAYERLEVEL" val="1_1_1"/>
  <p:tag name="KSO_WM_TAG_VERSION" val="1.0"/>
  <p:tag name="KSO_WM_BEAUTIFY_FLAG" val="#wm#"/>
  <p:tag name="KSO_WM_UNIT_FILL_FORE_SCHEMECOLOR_INDEX" val="7"/>
  <p:tag name="KSO_WM_UNIT_FILL_TYPE" val="1"/>
</p:tagLst>
</file>

<file path=ppt/tags/tag7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199374_2*m_h_i*1_3_3"/>
  <p:tag name="KSO_WM_TEMPLATE_CATEGORY" val="diagram"/>
  <p:tag name="KSO_WM_TEMPLATE_INDEX" val="20199374"/>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718.xml><?xml version="1.0" encoding="utf-8"?>
<p:tagLst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199374_2*m_h_a*1_3_1"/>
  <p:tag name="KSO_WM_TEMPLATE_CATEGORY" val="diagram"/>
  <p:tag name="KSO_WM_TEMPLATE_INDEX" val="20199374"/>
  <p:tag name="KSO_WM_UNIT_LAYERLEVEL" val="1_1_1"/>
  <p:tag name="KSO_WM_TAG_VERSION" val="1.0"/>
  <p:tag name="KSO_WM_BEAUTIFY_FLAG" val="#wm#"/>
  <p:tag name="KSO_WM_UNIT_PRESET_TEXT" val="产品图像"/>
  <p:tag name="KSO_WM_UNIT_TEXT_FILL_FORE_SCHEMECOLOR_INDEX" val="13"/>
  <p:tag name="KSO_WM_UNIT_TEXT_FILL_TYPE" val="1"/>
</p:tagLst>
</file>

<file path=ppt/tags/tag719.xml><?xml version="1.0" encoding="utf-8"?>
<p:tagLst xmlns:p="http://schemas.openxmlformats.org/presentationml/2006/main">
  <p:tag name="KSO_WM_UNIT_NOCLEAR" val="0"/>
  <p:tag name="KSO_WM_UNIT_VALUE" val="2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199374_2*m_h_f*1_3_1"/>
  <p:tag name="KSO_WM_TEMPLATE_CATEGORY" val="diagram"/>
  <p:tag name="KSO_WM_TEMPLATE_INDEX" val="20199374"/>
  <p:tag name="KSO_WM_UNIT_LAYERLEVEL" val="1_1_1"/>
  <p:tag name="KSO_WM_TAG_VERSION" val="1.0"/>
  <p:tag name="KSO_WM_BEAUTIFY_FLAG" val="#wm#"/>
  <p:tag name="KSO_WM_UNIT_PRESET_TEXT" val="是印刷和排版行业的虚构文本"/>
  <p:tag name="KSO_WM_UNIT_TEXT_FILL_FORE_SCHEMECOLOR_INDEX" val="14"/>
  <p:tag name="KSO_WM_UNIT_TEXT_FILL_TYPE" val="1"/>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20.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721.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722.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723.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724.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725.xml><?xml version="1.0" encoding="utf-8"?>
<p:tagLst xmlns:p="http://schemas.openxmlformats.org/presentationml/2006/main">
  <p:tag name="KSO_WM_UNIT_ISCONTENTSTITLE" val="0"/>
  <p:tag name="KSO_WM_UNIT_PRESET_TEXT" val="THANKS"/>
  <p:tag name="KSO_WM_UNIT_NOCLEAR" val="0"/>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custom20200227_8*a*1"/>
  <p:tag name="KSO_WM_TEMPLATE_CATEGORY" val="custom"/>
  <p:tag name="KSO_WM_TEMPLATE_INDEX" val="20200227"/>
  <p:tag name="KSO_WM_UNIT_LAYERLEVEL" val="1"/>
  <p:tag name="KSO_WM_TAG_VERSION" val="1.0"/>
  <p:tag name="KSO_WM_BEAUTIFY_FLAG" val="#wm#"/>
</p:tagLst>
</file>

<file path=ppt/tags/tag726.xml><?xml version="1.0" encoding="utf-8"?>
<p:tagLst xmlns:p="http://schemas.openxmlformats.org/presentationml/2006/main">
  <p:tag name="KSO_WM_SLIDE_ID" val="custom20200227_8"/>
  <p:tag name="KSO_WM_TEMPLATE_SUBCATEGORY" val="0"/>
  <p:tag name="KSO_WM_SLIDE_TYPE" val="endPage"/>
  <p:tag name="KSO_WM_SLIDE_SUBTYPE" val="pureTxt"/>
  <p:tag name="KSO_WM_SLIDE_ITEM_CNT" val="0"/>
  <p:tag name="KSO_WM_SLIDE_INDEX" val="8"/>
  <p:tag name="KSO_WM_TAG_VERSION" val="1.0"/>
  <p:tag name="KSO_WM_BEAUTIFY_FLAG" val="#wm#"/>
  <p:tag name="KSO_WM_TEMPLATE_CATEGORY" val="custom"/>
  <p:tag name="KSO_WM_TEMPLATE_INDEX" val="20200227"/>
  <p:tag name="KSO_WM_SLIDE_LAYOUT" val="a_b"/>
  <p:tag name="KSO_WM_SLIDE_LAYOUT_CNT" val="1_1"/>
  <p:tag name="KSO_WM_SLIDE_COVER_HASPICTURE" val="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A239">
      <a:dk1>
        <a:srgbClr val="000000"/>
      </a:dk1>
      <a:lt1>
        <a:srgbClr val="FFFFFF"/>
      </a:lt1>
      <a:dk2>
        <a:srgbClr val="110E32"/>
      </a:dk2>
      <a:lt2>
        <a:srgbClr val="FFFFFF"/>
      </a:lt2>
      <a:accent1>
        <a:srgbClr val="00BBD7"/>
      </a:accent1>
      <a:accent2>
        <a:srgbClr val="FFCE00"/>
      </a:accent2>
      <a:accent3>
        <a:srgbClr val="30DFFF"/>
      </a:accent3>
      <a:accent4>
        <a:srgbClr val="3CF1F0"/>
      </a:accent4>
      <a:accent5>
        <a:srgbClr val="9FF3F1"/>
      </a:accent5>
      <a:accent6>
        <a:srgbClr val="40EDCA"/>
      </a:accent6>
      <a:hlink>
        <a:srgbClr val="304FFE"/>
      </a:hlink>
      <a:folHlink>
        <a:srgbClr val="492067"/>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1.1.1.1.1.主题配色渐变蓝色">
      <a:dk1>
        <a:srgbClr val="000000"/>
      </a:dk1>
      <a:lt1>
        <a:srgbClr val="FFFFFF"/>
      </a:lt1>
      <a:dk2>
        <a:srgbClr val="588EEF"/>
      </a:dk2>
      <a:lt2>
        <a:srgbClr val="FFFFFF"/>
      </a:lt2>
      <a:accent1>
        <a:srgbClr val="588EEF"/>
      </a:accent1>
      <a:accent2>
        <a:srgbClr val="9653D0"/>
      </a:accent2>
      <a:accent3>
        <a:srgbClr val="CD2D7B"/>
      </a:accent3>
      <a:accent4>
        <a:srgbClr val="FEAC5E"/>
      </a:accent4>
      <a:accent5>
        <a:srgbClr val="A4B6EC"/>
      </a:accent5>
      <a:accent6>
        <a:srgbClr val="8BE8F9"/>
      </a:accent6>
      <a:hlink>
        <a:srgbClr val="37BEF9"/>
      </a:hlink>
      <a:folHlink>
        <a:srgbClr val="AC6AAF"/>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6957</Words>
  <Application>WPS 演示</Application>
  <PresentationFormat>宽屏</PresentationFormat>
  <Paragraphs>1189</Paragraphs>
  <Slides>56</Slides>
  <Notes>22</Notes>
  <HiddenSlides>0</HiddenSlides>
  <MMClips>0</MMClips>
  <ScaleCrop>false</ScaleCrop>
  <HeadingPairs>
    <vt:vector size="6" baseType="variant">
      <vt:variant>
        <vt:lpstr>已用的字体</vt:lpstr>
      </vt:variant>
      <vt:variant>
        <vt:i4>29</vt:i4>
      </vt:variant>
      <vt:variant>
        <vt:lpstr>主题</vt:lpstr>
      </vt:variant>
      <vt:variant>
        <vt:i4>3</vt:i4>
      </vt:variant>
      <vt:variant>
        <vt:lpstr>幻灯片标题</vt:lpstr>
      </vt:variant>
      <vt:variant>
        <vt:i4>56</vt:i4>
      </vt:variant>
    </vt:vector>
  </HeadingPairs>
  <TitlesOfParts>
    <vt:vector size="88" baseType="lpstr">
      <vt:lpstr>Arial</vt:lpstr>
      <vt:lpstr>宋体</vt:lpstr>
      <vt:lpstr>Wingdings</vt:lpstr>
      <vt:lpstr>仿宋</vt:lpstr>
      <vt:lpstr>微软雅黑</vt:lpstr>
      <vt:lpstr>汉仪旗黑-85S</vt:lpstr>
      <vt:lpstr>HYQiHei 80S</vt:lpstr>
      <vt:lpstr>Gen Jyuu GothicL Medium</vt:lpstr>
      <vt:lpstr>HYQiHei 95S</vt:lpstr>
      <vt:lpstr>Gulim</vt:lpstr>
      <vt:lpstr>楷体</vt:lpstr>
      <vt:lpstr>Calibri</vt:lpstr>
      <vt:lpstr>Wingdings 2</vt:lpstr>
      <vt:lpstr>黑体</vt:lpstr>
      <vt:lpstr>Roboto</vt:lpstr>
      <vt:lpstr>Segoe UI Light</vt:lpstr>
      <vt:lpstr>Arial Unicode MS</vt:lpstr>
      <vt:lpstr>微软雅黑 Light</vt:lpstr>
      <vt:lpstr>Calibri Light</vt:lpstr>
      <vt:lpstr>Arial Narrow</vt:lpstr>
      <vt:lpstr>Arial</vt:lpstr>
      <vt:lpstr>Lato</vt:lpstr>
      <vt:lpstr>MS PGothic</vt:lpstr>
      <vt:lpstr>Segoe Print</vt:lpstr>
      <vt:lpstr>Yu Gothic UI Light</vt:lpstr>
      <vt:lpstr>Times New Roman</vt:lpstr>
      <vt:lpstr>Roboto Medium</vt:lpstr>
      <vt:lpstr>Malgun Gothic</vt:lpstr>
      <vt:lpstr>Wingdings</vt:lpstr>
      <vt:lpstr>Office 主题​​</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wangsy</cp:lastModifiedBy>
  <cp:revision>73</cp:revision>
  <dcterms:created xsi:type="dcterms:W3CDTF">2019-04-21T08:23:00Z</dcterms:created>
  <dcterms:modified xsi:type="dcterms:W3CDTF">2019-08-26T08:24:54Z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2052-11.1.0.8907</vt:lpwstr>
  </property>
</Properties>
</file>