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57" r:id="rId3"/>
    <p:sldId id="258" r:id="rId4"/>
    <p:sldId id="11088080" r:id="rId5"/>
    <p:sldId id="11088006" r:id="rId6"/>
    <p:sldId id="11088034" r:id="rId7"/>
    <p:sldId id="11088204" r:id="rId8"/>
    <p:sldId id="11088016" r:id="rId9"/>
    <p:sldId id="11088015" r:id="rId10"/>
    <p:sldId id="11088142" r:id="rId11"/>
    <p:sldId id="11088222" r:id="rId12"/>
    <p:sldId id="11088224" r:id="rId13"/>
    <p:sldId id="11088273" r:id="rId14"/>
    <p:sldId id="11088226" r:id="rId15"/>
    <p:sldId id="11088129" r:id="rId16"/>
    <p:sldId id="11088225" r:id="rId17"/>
    <p:sldId id="11088227" r:id="rId18"/>
    <p:sldId id="11088228" r:id="rId19"/>
    <p:sldId id="11088229" r:id="rId20"/>
    <p:sldId id="11088230" r:id="rId21"/>
    <p:sldId id="11088231" r:id="rId22"/>
    <p:sldId id="11088232" r:id="rId23"/>
    <p:sldId id="11088234" r:id="rId24"/>
    <p:sldId id="11088233" r:id="rId25"/>
    <p:sldId id="11088236" r:id="rId26"/>
    <p:sldId id="11088235" r:id="rId27"/>
    <p:sldId id="11088237" r:id="rId28"/>
    <p:sldId id="11088239" r:id="rId29"/>
    <p:sldId id="11088240" r:id="rId30"/>
    <p:sldId id="11088241" r:id="rId31"/>
    <p:sldId id="11088243" r:id="rId32"/>
    <p:sldId id="11088242" r:id="rId33"/>
    <p:sldId id="11088244" r:id="rId34"/>
    <p:sldId id="11088245" r:id="rId35"/>
    <p:sldId id="11088246" r:id="rId36"/>
    <p:sldId id="11088247" r:id="rId37"/>
    <p:sldId id="261" r:id="rId38"/>
    <p:sldId id="11088248" r:id="rId39"/>
    <p:sldId id="11088254" r:id="rId40"/>
    <p:sldId id="11088086" r:id="rId41"/>
    <p:sldId id="11088211"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85D0"/>
    <a:srgbClr val="EC5A32"/>
    <a:srgbClr val="2825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88"/>
    <p:restoredTop sz="94595"/>
  </p:normalViewPr>
  <p:slideViewPr>
    <p:cSldViewPr snapToGrid="0" snapToObjects="1">
      <p:cViewPr varScale="1">
        <p:scale>
          <a:sx n="76" d="100"/>
          <a:sy n="76" d="100"/>
        </p:scale>
        <p:origin x="208" y="48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F12E75-2685-1E49-BA1B-847E314027A9}" type="datetimeFigureOut">
              <a:rPr kumimoji="1" lang="zh-CN" altLang="en-US" smtClean="0"/>
              <a:t>2021/3/24</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2FECD5-4C57-7245-B4B1-FE77BCE3A681}" type="slidenum">
              <a:rPr kumimoji="1" lang="zh-CN" altLang="en-US" smtClean="0"/>
              <a:t>‹#›</a:t>
            </a:fld>
            <a:endParaRPr kumimoji="1" lang="zh-CN" altLang="en-US"/>
          </a:p>
        </p:txBody>
      </p:sp>
    </p:spTree>
    <p:extLst>
      <p:ext uri="{BB962C8B-B14F-4D97-AF65-F5344CB8AC3E}">
        <p14:creationId xmlns:p14="http://schemas.microsoft.com/office/powerpoint/2010/main" val="1295419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367A2C0B-7344-4350-A29D-ECE1D0436C97}"/>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592136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64D925-8B0F-463D-848E-6BC49DA60DEF}" type="slidenum">
              <a:rPr lang="zh-CN" altLang="en-US" smtClean="0"/>
              <a:t>5</a:t>
            </a:fld>
            <a:endParaRPr lang="zh-CN" altLang="en-US"/>
          </a:p>
        </p:txBody>
      </p:sp>
    </p:spTree>
    <p:extLst>
      <p:ext uri="{BB962C8B-B14F-4D97-AF65-F5344CB8AC3E}">
        <p14:creationId xmlns:p14="http://schemas.microsoft.com/office/powerpoint/2010/main" val="4082703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64D925-8B0F-463D-848E-6BC49DA60DEF}" type="slidenum">
              <a:rPr lang="zh-CN" altLang="en-US" smtClean="0"/>
              <a:t>6</a:t>
            </a:fld>
            <a:endParaRPr lang="zh-CN" altLang="en-US"/>
          </a:p>
        </p:txBody>
      </p:sp>
    </p:spTree>
    <p:extLst>
      <p:ext uri="{BB962C8B-B14F-4D97-AF65-F5344CB8AC3E}">
        <p14:creationId xmlns:p14="http://schemas.microsoft.com/office/powerpoint/2010/main" val="214264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364D925-8B0F-463D-848E-6BC49DA60DEF}" type="slidenum">
              <a:rPr lang="zh-CN" altLang="en-US" smtClean="0"/>
              <a:t>7</a:t>
            </a:fld>
            <a:endParaRPr lang="zh-CN" altLang="en-US"/>
          </a:p>
        </p:txBody>
      </p:sp>
    </p:spTree>
    <p:extLst>
      <p:ext uri="{BB962C8B-B14F-4D97-AF65-F5344CB8AC3E}">
        <p14:creationId xmlns:p14="http://schemas.microsoft.com/office/powerpoint/2010/main" val="2054276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364D925-8B0F-463D-848E-6BC49DA60DEF}" type="slidenum">
              <a:rPr lang="zh-CN" altLang="en-US" smtClean="0"/>
              <a:t>8</a:t>
            </a:fld>
            <a:endParaRPr lang="zh-CN" altLang="en-US"/>
          </a:p>
        </p:txBody>
      </p:sp>
    </p:spTree>
    <p:extLst>
      <p:ext uri="{BB962C8B-B14F-4D97-AF65-F5344CB8AC3E}">
        <p14:creationId xmlns:p14="http://schemas.microsoft.com/office/powerpoint/2010/main" val="139436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第三个特点是权威性和准确性，也可以说是质量高。首先我们的全部数据都来自于各地和国家统计局，绝对保证数据的真实权威。而获得原始数据之后，我们公司也进行了专业的处理，</a:t>
            </a:r>
          </a:p>
        </p:txBody>
      </p:sp>
      <p:sp>
        <p:nvSpPr>
          <p:cNvPr id="4" name="灯片编号占位符 3"/>
          <p:cNvSpPr>
            <a:spLocks noGrp="1"/>
          </p:cNvSpPr>
          <p:nvPr>
            <p:ph type="sldNum" sz="quarter" idx="5"/>
          </p:nvPr>
        </p:nvSpPr>
        <p:spPr/>
        <p:txBody>
          <a:bodyPr/>
          <a:lstStyle/>
          <a:p>
            <a:fld id="{2364D925-8B0F-463D-848E-6BC49DA60DEF}" type="slidenum">
              <a:rPr lang="zh-CN" altLang="en-US" smtClean="0"/>
              <a:t>9</a:t>
            </a:fld>
            <a:endParaRPr lang="zh-CN" altLang="en-US"/>
          </a:p>
        </p:txBody>
      </p:sp>
    </p:spTree>
    <p:extLst>
      <p:ext uri="{BB962C8B-B14F-4D97-AF65-F5344CB8AC3E}">
        <p14:creationId xmlns:p14="http://schemas.microsoft.com/office/powerpoint/2010/main" val="1618248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64D925-8B0F-463D-848E-6BC49DA60DEF}" type="slidenum">
              <a:rPr lang="zh-CN" altLang="en-US" smtClean="0"/>
              <a:t>10</a:t>
            </a:fld>
            <a:endParaRPr lang="zh-CN" altLang="en-US"/>
          </a:p>
        </p:txBody>
      </p:sp>
    </p:spTree>
    <p:extLst>
      <p:ext uri="{BB962C8B-B14F-4D97-AF65-F5344CB8AC3E}">
        <p14:creationId xmlns:p14="http://schemas.microsoft.com/office/powerpoint/2010/main" val="2506945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F82FECD5-4C57-7245-B4B1-FE77BCE3A681}" type="slidenum">
              <a:rPr kumimoji="1" lang="zh-CN" altLang="en-US" smtClean="0"/>
              <a:t>19</a:t>
            </a:fld>
            <a:endParaRPr kumimoji="1" lang="zh-CN" altLang="en-US"/>
          </a:p>
        </p:txBody>
      </p:sp>
    </p:spTree>
    <p:extLst>
      <p:ext uri="{BB962C8B-B14F-4D97-AF65-F5344CB8AC3E}">
        <p14:creationId xmlns:p14="http://schemas.microsoft.com/office/powerpoint/2010/main" val="1004972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B752C8-D6DD-8649-ABFA-80CD73F7B00D}"/>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875F2850-B80D-7443-B216-000172E062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2756F40B-D779-7E47-BF91-86C8E80F8615}"/>
              </a:ext>
            </a:extLst>
          </p:cNvPr>
          <p:cNvSpPr>
            <a:spLocks noGrp="1"/>
          </p:cNvSpPr>
          <p:nvPr>
            <p:ph type="dt" sz="half" idx="10"/>
          </p:nvPr>
        </p:nvSpPr>
        <p:spPr/>
        <p:txBody>
          <a:bodyPr/>
          <a:lstStyle/>
          <a:p>
            <a:fld id="{D4DB294E-9F28-8E47-8A37-C0ACD8E9BEDB}" type="datetimeFigureOut">
              <a:rPr kumimoji="1" lang="zh-CN" altLang="en-US" smtClean="0"/>
              <a:t>2021/3/24</a:t>
            </a:fld>
            <a:endParaRPr kumimoji="1" lang="zh-CN" altLang="en-US"/>
          </a:p>
        </p:txBody>
      </p:sp>
      <p:sp>
        <p:nvSpPr>
          <p:cNvPr id="5" name="页脚占位符 4">
            <a:extLst>
              <a:ext uri="{FF2B5EF4-FFF2-40B4-BE49-F238E27FC236}">
                <a16:creationId xmlns:a16="http://schemas.microsoft.com/office/drawing/2014/main" id="{EA87A670-AEC0-D14F-964E-30DF3D9AA11A}"/>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328836F9-F51F-D746-A613-A91B25737D71}"/>
              </a:ext>
            </a:extLst>
          </p:cNvPr>
          <p:cNvSpPr>
            <a:spLocks noGrp="1"/>
          </p:cNvSpPr>
          <p:nvPr>
            <p:ph type="sldNum" sz="quarter" idx="12"/>
          </p:nvPr>
        </p:nvSpPr>
        <p:spPr/>
        <p:txBody>
          <a:bodyPr/>
          <a:lstStyle/>
          <a:p>
            <a:fld id="{1FF7C26C-4FA2-4743-B357-6A8BF0CFF767}" type="slidenum">
              <a:rPr kumimoji="1" lang="zh-CN" altLang="en-US" smtClean="0"/>
              <a:t>‹#›</a:t>
            </a:fld>
            <a:endParaRPr kumimoji="1" lang="zh-CN" altLang="en-US"/>
          </a:p>
        </p:txBody>
      </p:sp>
    </p:spTree>
    <p:extLst>
      <p:ext uri="{BB962C8B-B14F-4D97-AF65-F5344CB8AC3E}">
        <p14:creationId xmlns:p14="http://schemas.microsoft.com/office/powerpoint/2010/main" val="211231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0C2AF8-67A6-7F4D-A747-AABB437AEA6B}"/>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3066037-1B4F-CA43-AED7-6F7D899C1C4B}"/>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89031AF0-C31B-F545-981A-4337102F7B93}"/>
              </a:ext>
            </a:extLst>
          </p:cNvPr>
          <p:cNvSpPr>
            <a:spLocks noGrp="1"/>
          </p:cNvSpPr>
          <p:nvPr>
            <p:ph type="dt" sz="half" idx="10"/>
          </p:nvPr>
        </p:nvSpPr>
        <p:spPr/>
        <p:txBody>
          <a:bodyPr/>
          <a:lstStyle/>
          <a:p>
            <a:fld id="{D4DB294E-9F28-8E47-8A37-C0ACD8E9BEDB}" type="datetimeFigureOut">
              <a:rPr kumimoji="1" lang="zh-CN" altLang="en-US" smtClean="0"/>
              <a:t>2021/3/24</a:t>
            </a:fld>
            <a:endParaRPr kumimoji="1" lang="zh-CN" altLang="en-US"/>
          </a:p>
        </p:txBody>
      </p:sp>
      <p:sp>
        <p:nvSpPr>
          <p:cNvPr id="5" name="页脚占位符 4">
            <a:extLst>
              <a:ext uri="{FF2B5EF4-FFF2-40B4-BE49-F238E27FC236}">
                <a16:creationId xmlns:a16="http://schemas.microsoft.com/office/drawing/2014/main" id="{C335685F-0CAA-6547-8683-3ED09AAF697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3FF703E4-FAF3-3448-AF6D-7BB850404EAB}"/>
              </a:ext>
            </a:extLst>
          </p:cNvPr>
          <p:cNvSpPr>
            <a:spLocks noGrp="1"/>
          </p:cNvSpPr>
          <p:nvPr>
            <p:ph type="sldNum" sz="quarter" idx="12"/>
          </p:nvPr>
        </p:nvSpPr>
        <p:spPr/>
        <p:txBody>
          <a:bodyPr/>
          <a:lstStyle/>
          <a:p>
            <a:fld id="{1FF7C26C-4FA2-4743-B357-6A8BF0CFF767}" type="slidenum">
              <a:rPr kumimoji="1" lang="zh-CN" altLang="en-US" smtClean="0"/>
              <a:t>‹#›</a:t>
            </a:fld>
            <a:endParaRPr kumimoji="1" lang="zh-CN" altLang="en-US"/>
          </a:p>
        </p:txBody>
      </p:sp>
    </p:spTree>
    <p:extLst>
      <p:ext uri="{BB962C8B-B14F-4D97-AF65-F5344CB8AC3E}">
        <p14:creationId xmlns:p14="http://schemas.microsoft.com/office/powerpoint/2010/main" val="410385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7680381-7000-B147-B525-A4056B2E89EF}"/>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17E73067-CDBE-E340-85AF-4E4CB68DF01D}"/>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EAAED33E-F253-EF40-BBC8-9FA60DDA199E}"/>
              </a:ext>
            </a:extLst>
          </p:cNvPr>
          <p:cNvSpPr>
            <a:spLocks noGrp="1"/>
          </p:cNvSpPr>
          <p:nvPr>
            <p:ph type="dt" sz="half" idx="10"/>
          </p:nvPr>
        </p:nvSpPr>
        <p:spPr/>
        <p:txBody>
          <a:bodyPr/>
          <a:lstStyle/>
          <a:p>
            <a:fld id="{D4DB294E-9F28-8E47-8A37-C0ACD8E9BEDB}" type="datetimeFigureOut">
              <a:rPr kumimoji="1" lang="zh-CN" altLang="en-US" smtClean="0"/>
              <a:t>2021/3/24</a:t>
            </a:fld>
            <a:endParaRPr kumimoji="1" lang="zh-CN" altLang="en-US"/>
          </a:p>
        </p:txBody>
      </p:sp>
      <p:sp>
        <p:nvSpPr>
          <p:cNvPr id="5" name="页脚占位符 4">
            <a:extLst>
              <a:ext uri="{FF2B5EF4-FFF2-40B4-BE49-F238E27FC236}">
                <a16:creationId xmlns:a16="http://schemas.microsoft.com/office/drawing/2014/main" id="{CA3B340D-6B6B-8C4F-B9E0-93FEAC27089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A7CEC2AF-7E5C-824F-9DFF-9B958405070D}"/>
              </a:ext>
            </a:extLst>
          </p:cNvPr>
          <p:cNvSpPr>
            <a:spLocks noGrp="1"/>
          </p:cNvSpPr>
          <p:nvPr>
            <p:ph type="sldNum" sz="quarter" idx="12"/>
          </p:nvPr>
        </p:nvSpPr>
        <p:spPr/>
        <p:txBody>
          <a:bodyPr/>
          <a:lstStyle/>
          <a:p>
            <a:fld id="{1FF7C26C-4FA2-4743-B357-6A8BF0CFF767}" type="slidenum">
              <a:rPr kumimoji="1" lang="zh-CN" altLang="en-US" smtClean="0"/>
              <a:t>‹#›</a:t>
            </a:fld>
            <a:endParaRPr kumimoji="1" lang="zh-CN" altLang="en-US"/>
          </a:p>
        </p:txBody>
      </p:sp>
    </p:spTree>
    <p:extLst>
      <p:ext uri="{BB962C8B-B14F-4D97-AF65-F5344CB8AC3E}">
        <p14:creationId xmlns:p14="http://schemas.microsoft.com/office/powerpoint/2010/main" val="260406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05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0A2780-6439-BC47-8374-F45C442A0E57}"/>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717C93A3-03CC-E740-86BA-A881E2877ADF}"/>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06EA1AAB-4397-FD4B-9A8A-B4523E0A8FF2}"/>
              </a:ext>
            </a:extLst>
          </p:cNvPr>
          <p:cNvSpPr>
            <a:spLocks noGrp="1"/>
          </p:cNvSpPr>
          <p:nvPr>
            <p:ph type="dt" sz="half" idx="10"/>
          </p:nvPr>
        </p:nvSpPr>
        <p:spPr/>
        <p:txBody>
          <a:bodyPr/>
          <a:lstStyle/>
          <a:p>
            <a:fld id="{D4DB294E-9F28-8E47-8A37-C0ACD8E9BEDB}" type="datetimeFigureOut">
              <a:rPr kumimoji="1" lang="zh-CN" altLang="en-US" smtClean="0"/>
              <a:t>2021/3/24</a:t>
            </a:fld>
            <a:endParaRPr kumimoji="1" lang="zh-CN" altLang="en-US"/>
          </a:p>
        </p:txBody>
      </p:sp>
      <p:sp>
        <p:nvSpPr>
          <p:cNvPr id="5" name="页脚占位符 4">
            <a:extLst>
              <a:ext uri="{FF2B5EF4-FFF2-40B4-BE49-F238E27FC236}">
                <a16:creationId xmlns:a16="http://schemas.microsoft.com/office/drawing/2014/main" id="{73ACF829-67F1-8E4B-9AA0-A44BCF6EDA96}"/>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BD8A19DA-3B5C-FA4A-A42A-0163D293ABF9}"/>
              </a:ext>
            </a:extLst>
          </p:cNvPr>
          <p:cNvSpPr>
            <a:spLocks noGrp="1"/>
          </p:cNvSpPr>
          <p:nvPr>
            <p:ph type="sldNum" sz="quarter" idx="12"/>
          </p:nvPr>
        </p:nvSpPr>
        <p:spPr/>
        <p:txBody>
          <a:bodyPr/>
          <a:lstStyle/>
          <a:p>
            <a:fld id="{1FF7C26C-4FA2-4743-B357-6A8BF0CFF767}" type="slidenum">
              <a:rPr kumimoji="1" lang="zh-CN" altLang="en-US" smtClean="0"/>
              <a:t>‹#›</a:t>
            </a:fld>
            <a:endParaRPr kumimoji="1" lang="zh-CN" altLang="en-US"/>
          </a:p>
        </p:txBody>
      </p:sp>
    </p:spTree>
    <p:extLst>
      <p:ext uri="{BB962C8B-B14F-4D97-AF65-F5344CB8AC3E}">
        <p14:creationId xmlns:p14="http://schemas.microsoft.com/office/powerpoint/2010/main" val="3770100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E2950C-7D75-4346-8F6F-BA48EB6E0AC7}"/>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FCF83EE6-ED83-C743-B8CE-4DD6CDBA2D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E7CCAE7D-DDA3-1C46-8529-D4D0AED39442}"/>
              </a:ext>
            </a:extLst>
          </p:cNvPr>
          <p:cNvSpPr>
            <a:spLocks noGrp="1"/>
          </p:cNvSpPr>
          <p:nvPr>
            <p:ph type="dt" sz="half" idx="10"/>
          </p:nvPr>
        </p:nvSpPr>
        <p:spPr/>
        <p:txBody>
          <a:bodyPr/>
          <a:lstStyle/>
          <a:p>
            <a:fld id="{D4DB294E-9F28-8E47-8A37-C0ACD8E9BEDB}" type="datetimeFigureOut">
              <a:rPr kumimoji="1" lang="zh-CN" altLang="en-US" smtClean="0"/>
              <a:t>2021/3/24</a:t>
            </a:fld>
            <a:endParaRPr kumimoji="1" lang="zh-CN" altLang="en-US"/>
          </a:p>
        </p:txBody>
      </p:sp>
      <p:sp>
        <p:nvSpPr>
          <p:cNvPr id="5" name="页脚占位符 4">
            <a:extLst>
              <a:ext uri="{FF2B5EF4-FFF2-40B4-BE49-F238E27FC236}">
                <a16:creationId xmlns:a16="http://schemas.microsoft.com/office/drawing/2014/main" id="{E71FA669-67BD-1545-879B-18F67670FD61}"/>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BAC6948-51A4-C442-B106-0E12F1F6814F}"/>
              </a:ext>
            </a:extLst>
          </p:cNvPr>
          <p:cNvSpPr>
            <a:spLocks noGrp="1"/>
          </p:cNvSpPr>
          <p:nvPr>
            <p:ph type="sldNum" sz="quarter" idx="12"/>
          </p:nvPr>
        </p:nvSpPr>
        <p:spPr/>
        <p:txBody>
          <a:bodyPr/>
          <a:lstStyle/>
          <a:p>
            <a:fld id="{1FF7C26C-4FA2-4743-B357-6A8BF0CFF767}" type="slidenum">
              <a:rPr kumimoji="1" lang="zh-CN" altLang="en-US" smtClean="0"/>
              <a:t>‹#›</a:t>
            </a:fld>
            <a:endParaRPr kumimoji="1" lang="zh-CN" altLang="en-US"/>
          </a:p>
        </p:txBody>
      </p:sp>
    </p:spTree>
    <p:extLst>
      <p:ext uri="{BB962C8B-B14F-4D97-AF65-F5344CB8AC3E}">
        <p14:creationId xmlns:p14="http://schemas.microsoft.com/office/powerpoint/2010/main" val="3210783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C3BDA7-C0B8-434A-9E16-4FC01B6E2E62}"/>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AC0F7C52-4A36-854F-8D15-D09D4F40AE9A}"/>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537D6454-6CC2-8C4C-A105-835E87333AEB}"/>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05149DAF-895E-F244-B3CC-88402A788A3D}"/>
              </a:ext>
            </a:extLst>
          </p:cNvPr>
          <p:cNvSpPr>
            <a:spLocks noGrp="1"/>
          </p:cNvSpPr>
          <p:nvPr>
            <p:ph type="dt" sz="half" idx="10"/>
          </p:nvPr>
        </p:nvSpPr>
        <p:spPr/>
        <p:txBody>
          <a:bodyPr/>
          <a:lstStyle/>
          <a:p>
            <a:fld id="{D4DB294E-9F28-8E47-8A37-C0ACD8E9BEDB}" type="datetimeFigureOut">
              <a:rPr kumimoji="1" lang="zh-CN" altLang="en-US" smtClean="0"/>
              <a:t>2021/3/24</a:t>
            </a:fld>
            <a:endParaRPr kumimoji="1" lang="zh-CN" altLang="en-US"/>
          </a:p>
        </p:txBody>
      </p:sp>
      <p:sp>
        <p:nvSpPr>
          <p:cNvPr id="6" name="页脚占位符 5">
            <a:extLst>
              <a:ext uri="{FF2B5EF4-FFF2-40B4-BE49-F238E27FC236}">
                <a16:creationId xmlns:a16="http://schemas.microsoft.com/office/drawing/2014/main" id="{840882BB-2EDD-AB4B-988E-C6DBA1CECE60}"/>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B9E5C42C-B00E-DB40-ABD0-E8A3C0553C48}"/>
              </a:ext>
            </a:extLst>
          </p:cNvPr>
          <p:cNvSpPr>
            <a:spLocks noGrp="1"/>
          </p:cNvSpPr>
          <p:nvPr>
            <p:ph type="sldNum" sz="quarter" idx="12"/>
          </p:nvPr>
        </p:nvSpPr>
        <p:spPr/>
        <p:txBody>
          <a:bodyPr/>
          <a:lstStyle/>
          <a:p>
            <a:fld id="{1FF7C26C-4FA2-4743-B357-6A8BF0CFF767}" type="slidenum">
              <a:rPr kumimoji="1" lang="zh-CN" altLang="en-US" smtClean="0"/>
              <a:t>‹#›</a:t>
            </a:fld>
            <a:endParaRPr kumimoji="1" lang="zh-CN" altLang="en-US"/>
          </a:p>
        </p:txBody>
      </p:sp>
    </p:spTree>
    <p:extLst>
      <p:ext uri="{BB962C8B-B14F-4D97-AF65-F5344CB8AC3E}">
        <p14:creationId xmlns:p14="http://schemas.microsoft.com/office/powerpoint/2010/main" val="157872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FC9521-D72E-DD4B-87EC-6188761D09BF}"/>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587DF127-230F-5E49-8500-4839806083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A8DB487A-ECD4-FA48-B525-86C8A43021AD}"/>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8E3E2E3-A533-0640-A9AC-97C3AE820A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8E050DC2-2FFC-E646-AD44-85996BFFBC95}"/>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EF4B0924-50CC-474F-BC75-DAB63C3D1FC7}"/>
              </a:ext>
            </a:extLst>
          </p:cNvPr>
          <p:cNvSpPr>
            <a:spLocks noGrp="1"/>
          </p:cNvSpPr>
          <p:nvPr>
            <p:ph type="dt" sz="half" idx="10"/>
          </p:nvPr>
        </p:nvSpPr>
        <p:spPr/>
        <p:txBody>
          <a:bodyPr/>
          <a:lstStyle/>
          <a:p>
            <a:fld id="{D4DB294E-9F28-8E47-8A37-C0ACD8E9BEDB}" type="datetimeFigureOut">
              <a:rPr kumimoji="1" lang="zh-CN" altLang="en-US" smtClean="0"/>
              <a:t>2021/3/24</a:t>
            </a:fld>
            <a:endParaRPr kumimoji="1" lang="zh-CN" altLang="en-US"/>
          </a:p>
        </p:txBody>
      </p:sp>
      <p:sp>
        <p:nvSpPr>
          <p:cNvPr id="8" name="页脚占位符 7">
            <a:extLst>
              <a:ext uri="{FF2B5EF4-FFF2-40B4-BE49-F238E27FC236}">
                <a16:creationId xmlns:a16="http://schemas.microsoft.com/office/drawing/2014/main" id="{32401983-4B3C-D14A-9AF0-F1BE1B5F8486}"/>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1F0CED03-0855-AA42-A485-E446B484F98E}"/>
              </a:ext>
            </a:extLst>
          </p:cNvPr>
          <p:cNvSpPr>
            <a:spLocks noGrp="1"/>
          </p:cNvSpPr>
          <p:nvPr>
            <p:ph type="sldNum" sz="quarter" idx="12"/>
          </p:nvPr>
        </p:nvSpPr>
        <p:spPr/>
        <p:txBody>
          <a:bodyPr/>
          <a:lstStyle/>
          <a:p>
            <a:fld id="{1FF7C26C-4FA2-4743-B357-6A8BF0CFF767}" type="slidenum">
              <a:rPr kumimoji="1" lang="zh-CN" altLang="en-US" smtClean="0"/>
              <a:t>‹#›</a:t>
            </a:fld>
            <a:endParaRPr kumimoji="1" lang="zh-CN" altLang="en-US"/>
          </a:p>
        </p:txBody>
      </p:sp>
    </p:spTree>
    <p:extLst>
      <p:ext uri="{BB962C8B-B14F-4D97-AF65-F5344CB8AC3E}">
        <p14:creationId xmlns:p14="http://schemas.microsoft.com/office/powerpoint/2010/main" val="3501841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9FC27F-AD53-E342-90AB-E64E423EF665}"/>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C0EE08F3-3BBB-3046-92E8-B9F64AA502EC}"/>
              </a:ext>
            </a:extLst>
          </p:cNvPr>
          <p:cNvSpPr>
            <a:spLocks noGrp="1"/>
          </p:cNvSpPr>
          <p:nvPr>
            <p:ph type="dt" sz="half" idx="10"/>
          </p:nvPr>
        </p:nvSpPr>
        <p:spPr/>
        <p:txBody>
          <a:bodyPr/>
          <a:lstStyle/>
          <a:p>
            <a:fld id="{D4DB294E-9F28-8E47-8A37-C0ACD8E9BEDB}" type="datetimeFigureOut">
              <a:rPr kumimoji="1" lang="zh-CN" altLang="en-US" smtClean="0"/>
              <a:t>2021/3/24</a:t>
            </a:fld>
            <a:endParaRPr kumimoji="1" lang="zh-CN" altLang="en-US"/>
          </a:p>
        </p:txBody>
      </p:sp>
      <p:sp>
        <p:nvSpPr>
          <p:cNvPr id="4" name="页脚占位符 3">
            <a:extLst>
              <a:ext uri="{FF2B5EF4-FFF2-40B4-BE49-F238E27FC236}">
                <a16:creationId xmlns:a16="http://schemas.microsoft.com/office/drawing/2014/main" id="{30222AB4-57ED-6E46-A63B-09007AF49584}"/>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F284F1D7-1FE1-D141-83CF-43A33730C707}"/>
              </a:ext>
            </a:extLst>
          </p:cNvPr>
          <p:cNvSpPr>
            <a:spLocks noGrp="1"/>
          </p:cNvSpPr>
          <p:nvPr>
            <p:ph type="sldNum" sz="quarter" idx="12"/>
          </p:nvPr>
        </p:nvSpPr>
        <p:spPr/>
        <p:txBody>
          <a:bodyPr/>
          <a:lstStyle/>
          <a:p>
            <a:fld id="{1FF7C26C-4FA2-4743-B357-6A8BF0CFF767}" type="slidenum">
              <a:rPr kumimoji="1" lang="zh-CN" altLang="en-US" smtClean="0"/>
              <a:t>‹#›</a:t>
            </a:fld>
            <a:endParaRPr kumimoji="1" lang="zh-CN" altLang="en-US"/>
          </a:p>
        </p:txBody>
      </p:sp>
    </p:spTree>
    <p:extLst>
      <p:ext uri="{BB962C8B-B14F-4D97-AF65-F5344CB8AC3E}">
        <p14:creationId xmlns:p14="http://schemas.microsoft.com/office/powerpoint/2010/main" val="2447305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3BB605F-B7B6-7A49-B867-3F3F16C0D0C4}"/>
              </a:ext>
            </a:extLst>
          </p:cNvPr>
          <p:cNvSpPr>
            <a:spLocks noGrp="1"/>
          </p:cNvSpPr>
          <p:nvPr>
            <p:ph type="dt" sz="half" idx="10"/>
          </p:nvPr>
        </p:nvSpPr>
        <p:spPr/>
        <p:txBody>
          <a:bodyPr/>
          <a:lstStyle/>
          <a:p>
            <a:fld id="{D4DB294E-9F28-8E47-8A37-C0ACD8E9BEDB}" type="datetimeFigureOut">
              <a:rPr kumimoji="1" lang="zh-CN" altLang="en-US" smtClean="0"/>
              <a:t>2021/3/24</a:t>
            </a:fld>
            <a:endParaRPr kumimoji="1" lang="zh-CN" altLang="en-US"/>
          </a:p>
        </p:txBody>
      </p:sp>
      <p:sp>
        <p:nvSpPr>
          <p:cNvPr id="3" name="页脚占位符 2">
            <a:extLst>
              <a:ext uri="{FF2B5EF4-FFF2-40B4-BE49-F238E27FC236}">
                <a16:creationId xmlns:a16="http://schemas.microsoft.com/office/drawing/2014/main" id="{7D226DD2-B11D-8841-88D3-3DADF8F8D7A7}"/>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827FF5AC-B70A-6748-9BBC-AEFE4F731B97}"/>
              </a:ext>
            </a:extLst>
          </p:cNvPr>
          <p:cNvSpPr>
            <a:spLocks noGrp="1"/>
          </p:cNvSpPr>
          <p:nvPr>
            <p:ph type="sldNum" sz="quarter" idx="12"/>
          </p:nvPr>
        </p:nvSpPr>
        <p:spPr/>
        <p:txBody>
          <a:bodyPr/>
          <a:lstStyle/>
          <a:p>
            <a:fld id="{1FF7C26C-4FA2-4743-B357-6A8BF0CFF767}" type="slidenum">
              <a:rPr kumimoji="1" lang="zh-CN" altLang="en-US" smtClean="0"/>
              <a:t>‹#›</a:t>
            </a:fld>
            <a:endParaRPr kumimoji="1" lang="zh-CN" altLang="en-US"/>
          </a:p>
        </p:txBody>
      </p:sp>
    </p:spTree>
    <p:extLst>
      <p:ext uri="{BB962C8B-B14F-4D97-AF65-F5344CB8AC3E}">
        <p14:creationId xmlns:p14="http://schemas.microsoft.com/office/powerpoint/2010/main" val="872896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6AC0C7-18D1-714D-AE1A-2318496AD7C3}"/>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E516BCD0-B386-F947-A098-C94B4DD7D9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FCCFD025-BB78-984C-985B-1608E411DC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1BBC29D-D631-1943-9FBD-84AFBBF3108D}"/>
              </a:ext>
            </a:extLst>
          </p:cNvPr>
          <p:cNvSpPr>
            <a:spLocks noGrp="1"/>
          </p:cNvSpPr>
          <p:nvPr>
            <p:ph type="dt" sz="half" idx="10"/>
          </p:nvPr>
        </p:nvSpPr>
        <p:spPr/>
        <p:txBody>
          <a:bodyPr/>
          <a:lstStyle/>
          <a:p>
            <a:fld id="{D4DB294E-9F28-8E47-8A37-C0ACD8E9BEDB}" type="datetimeFigureOut">
              <a:rPr kumimoji="1" lang="zh-CN" altLang="en-US" smtClean="0"/>
              <a:t>2021/3/24</a:t>
            </a:fld>
            <a:endParaRPr kumimoji="1" lang="zh-CN" altLang="en-US"/>
          </a:p>
        </p:txBody>
      </p:sp>
      <p:sp>
        <p:nvSpPr>
          <p:cNvPr id="6" name="页脚占位符 5">
            <a:extLst>
              <a:ext uri="{FF2B5EF4-FFF2-40B4-BE49-F238E27FC236}">
                <a16:creationId xmlns:a16="http://schemas.microsoft.com/office/drawing/2014/main" id="{380DAE4B-2F92-7741-B4D1-AC607C1D1B9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939B14F8-2907-B34E-AC34-C0771E33C1EF}"/>
              </a:ext>
            </a:extLst>
          </p:cNvPr>
          <p:cNvSpPr>
            <a:spLocks noGrp="1"/>
          </p:cNvSpPr>
          <p:nvPr>
            <p:ph type="sldNum" sz="quarter" idx="12"/>
          </p:nvPr>
        </p:nvSpPr>
        <p:spPr/>
        <p:txBody>
          <a:bodyPr/>
          <a:lstStyle/>
          <a:p>
            <a:fld id="{1FF7C26C-4FA2-4743-B357-6A8BF0CFF767}" type="slidenum">
              <a:rPr kumimoji="1" lang="zh-CN" altLang="en-US" smtClean="0"/>
              <a:t>‹#›</a:t>
            </a:fld>
            <a:endParaRPr kumimoji="1" lang="zh-CN" altLang="en-US"/>
          </a:p>
        </p:txBody>
      </p:sp>
    </p:spTree>
    <p:extLst>
      <p:ext uri="{BB962C8B-B14F-4D97-AF65-F5344CB8AC3E}">
        <p14:creationId xmlns:p14="http://schemas.microsoft.com/office/powerpoint/2010/main" val="2260239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516D89-879A-F64A-9636-A1061256B224}"/>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BD4A10CC-62EE-2245-9684-87DB1F59F0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DC427284-98A2-E947-88F4-503189D12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85C6117C-0125-A445-A869-CC0AE4A51F56}"/>
              </a:ext>
            </a:extLst>
          </p:cNvPr>
          <p:cNvSpPr>
            <a:spLocks noGrp="1"/>
          </p:cNvSpPr>
          <p:nvPr>
            <p:ph type="dt" sz="half" idx="10"/>
          </p:nvPr>
        </p:nvSpPr>
        <p:spPr/>
        <p:txBody>
          <a:bodyPr/>
          <a:lstStyle/>
          <a:p>
            <a:fld id="{D4DB294E-9F28-8E47-8A37-C0ACD8E9BEDB}" type="datetimeFigureOut">
              <a:rPr kumimoji="1" lang="zh-CN" altLang="en-US" smtClean="0"/>
              <a:t>2021/3/24</a:t>
            </a:fld>
            <a:endParaRPr kumimoji="1" lang="zh-CN" altLang="en-US"/>
          </a:p>
        </p:txBody>
      </p:sp>
      <p:sp>
        <p:nvSpPr>
          <p:cNvPr id="6" name="页脚占位符 5">
            <a:extLst>
              <a:ext uri="{FF2B5EF4-FFF2-40B4-BE49-F238E27FC236}">
                <a16:creationId xmlns:a16="http://schemas.microsoft.com/office/drawing/2014/main" id="{61E45F83-F839-234E-BA34-F15A4B59E107}"/>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6C08BC18-5A07-2941-B20E-6FCFDE76A4AE}"/>
              </a:ext>
            </a:extLst>
          </p:cNvPr>
          <p:cNvSpPr>
            <a:spLocks noGrp="1"/>
          </p:cNvSpPr>
          <p:nvPr>
            <p:ph type="sldNum" sz="quarter" idx="12"/>
          </p:nvPr>
        </p:nvSpPr>
        <p:spPr/>
        <p:txBody>
          <a:bodyPr/>
          <a:lstStyle/>
          <a:p>
            <a:fld id="{1FF7C26C-4FA2-4743-B357-6A8BF0CFF767}" type="slidenum">
              <a:rPr kumimoji="1" lang="zh-CN" altLang="en-US" smtClean="0"/>
              <a:t>‹#›</a:t>
            </a:fld>
            <a:endParaRPr kumimoji="1" lang="zh-CN" altLang="en-US"/>
          </a:p>
        </p:txBody>
      </p:sp>
    </p:spTree>
    <p:extLst>
      <p:ext uri="{BB962C8B-B14F-4D97-AF65-F5344CB8AC3E}">
        <p14:creationId xmlns:p14="http://schemas.microsoft.com/office/powerpoint/2010/main" val="70787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F0B8EBA-C568-4D41-9983-080AD46B3E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1B54C89E-734F-614D-BC2E-A6B3F9C780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B4A45A42-7E98-6C4E-A3DB-577AFE867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B294E-9F28-8E47-8A37-C0ACD8E9BEDB}" type="datetimeFigureOut">
              <a:rPr kumimoji="1" lang="zh-CN" altLang="en-US" smtClean="0"/>
              <a:t>2021/3/24</a:t>
            </a:fld>
            <a:endParaRPr kumimoji="1" lang="zh-CN" altLang="en-US"/>
          </a:p>
        </p:txBody>
      </p:sp>
      <p:sp>
        <p:nvSpPr>
          <p:cNvPr id="5" name="页脚占位符 4">
            <a:extLst>
              <a:ext uri="{FF2B5EF4-FFF2-40B4-BE49-F238E27FC236}">
                <a16:creationId xmlns:a16="http://schemas.microsoft.com/office/drawing/2014/main" id="{F47F8538-F685-FB46-B3FE-ACD1F3AA98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FDA25F9E-3D36-274E-A671-37D81A4501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F7C26C-4FA2-4743-B357-6A8BF0CFF767}" type="slidenum">
              <a:rPr kumimoji="1" lang="zh-CN" altLang="en-US" smtClean="0"/>
              <a:t>‹#›</a:t>
            </a:fld>
            <a:endParaRPr kumimoji="1" lang="zh-CN" altLang="en-US"/>
          </a:p>
        </p:txBody>
      </p:sp>
    </p:spTree>
    <p:extLst>
      <p:ext uri="{BB962C8B-B14F-4D97-AF65-F5344CB8AC3E}">
        <p14:creationId xmlns:p14="http://schemas.microsoft.com/office/powerpoint/2010/main" val="736848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7.xml"/><Relationship Id="rId7" Type="http://schemas.openxmlformats.org/officeDocument/2006/relationships/image" Target="../media/image31.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0.png"/><Relationship Id="rId11" Type="http://schemas.openxmlformats.org/officeDocument/2006/relationships/image" Target="../media/image16.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2.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png"/><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1.jpe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8.png"/><Relationship Id="rId7" Type="http://schemas.openxmlformats.org/officeDocument/2006/relationships/image" Target="../media/image58.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1.jpeg"/><Relationship Id="rId10" Type="http://schemas.openxmlformats.org/officeDocument/2006/relationships/image" Target="../media/image4.png"/><Relationship Id="rId4" Type="http://schemas.openxmlformats.org/officeDocument/2006/relationships/image" Target="../media/image49.pn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1.jpe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4.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3.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76.sv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image" Target="../media/image78.png"/><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8.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9.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0.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0.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2.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6.jpg"/><Relationship Id="rId7" Type="http://schemas.openxmlformats.org/officeDocument/2006/relationships/image" Target="../media/image109.png"/><Relationship Id="rId2" Type="http://schemas.openxmlformats.org/officeDocument/2006/relationships/image" Target="../media/image105.jpg"/><Relationship Id="rId1" Type="http://schemas.openxmlformats.org/officeDocument/2006/relationships/slideLayout" Target="../slideLayouts/slideLayout12.xml"/><Relationship Id="rId6" Type="http://schemas.openxmlformats.org/officeDocument/2006/relationships/image" Target="../media/image108.png"/><Relationship Id="rId5" Type="http://schemas.openxmlformats.org/officeDocument/2006/relationships/image" Target="../media/image1.jpeg"/><Relationship Id="rId4" Type="http://schemas.openxmlformats.org/officeDocument/2006/relationships/image" Target="../media/image107.jp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0.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9107FDC-82DD-FD45-AB0B-4DDE2622DA3C}"/>
              </a:ext>
            </a:extLst>
          </p:cNvPr>
          <p:cNvPicPr>
            <a:picLocks noChangeAspect="1"/>
          </p:cNvPicPr>
          <p:nvPr/>
        </p:nvPicPr>
        <p:blipFill rotWithShape="1">
          <a:blip r:embed="rId2"/>
          <a:srcRect l="41599" r="965"/>
          <a:stretch/>
        </p:blipFill>
        <p:spPr>
          <a:xfrm>
            <a:off x="-1" y="0"/>
            <a:ext cx="12192001" cy="6858000"/>
          </a:xfrm>
          <a:prstGeom prst="rect">
            <a:avLst/>
          </a:prstGeom>
        </p:spPr>
      </p:pic>
      <p:sp>
        <p:nvSpPr>
          <p:cNvPr id="12" name="矩形 11">
            <a:extLst>
              <a:ext uri="{FF2B5EF4-FFF2-40B4-BE49-F238E27FC236}">
                <a16:creationId xmlns:a16="http://schemas.microsoft.com/office/drawing/2014/main" id="{264126F3-C955-9B46-A16F-51EDC3DAD58B}"/>
              </a:ext>
            </a:extLst>
          </p:cNvPr>
          <p:cNvSpPr/>
          <p:nvPr/>
        </p:nvSpPr>
        <p:spPr>
          <a:xfrm>
            <a:off x="0" y="1778000"/>
            <a:ext cx="8974667" cy="28448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a:extLst>
              <a:ext uri="{FF2B5EF4-FFF2-40B4-BE49-F238E27FC236}">
                <a16:creationId xmlns:a16="http://schemas.microsoft.com/office/drawing/2014/main" id="{A179E656-C8F8-A64D-9901-B382CF81483C}"/>
              </a:ext>
            </a:extLst>
          </p:cNvPr>
          <p:cNvSpPr txBox="1"/>
          <p:nvPr/>
        </p:nvSpPr>
        <p:spPr>
          <a:xfrm>
            <a:off x="2814331" y="2492514"/>
            <a:ext cx="3281668" cy="707886"/>
          </a:xfrm>
          <a:prstGeom prst="rect">
            <a:avLst/>
          </a:prstGeom>
          <a:noFill/>
        </p:spPr>
        <p:txBody>
          <a:bodyPr wrap="none" rtlCol="0">
            <a:spAutoFit/>
          </a:bodyPr>
          <a:lstStyle/>
          <a:p>
            <a:pPr algn="r"/>
            <a:r>
              <a:rPr kumimoji="1" lang="en-US" altLang="zh-CN" sz="4000" dirty="0">
                <a:solidFill>
                  <a:srgbClr val="EC5A32"/>
                </a:solidFill>
                <a:latin typeface="Microsoft YaHei" panose="020B0503020204020204" pitchFamily="34" charset="-122"/>
                <a:ea typeface="Microsoft YaHei" panose="020B0503020204020204" pitchFamily="34" charset="-122"/>
              </a:rPr>
              <a:t>EPS</a:t>
            </a:r>
            <a:r>
              <a:rPr kumimoji="1" lang="zh-CN" altLang="en-US" sz="4000" dirty="0">
                <a:solidFill>
                  <a:srgbClr val="EC5A32"/>
                </a:solidFill>
                <a:latin typeface="Microsoft YaHei" panose="020B0503020204020204" pitchFamily="34" charset="-122"/>
                <a:ea typeface="Microsoft YaHei" panose="020B0503020204020204" pitchFamily="34" charset="-122"/>
              </a:rPr>
              <a:t> 数据平台</a:t>
            </a:r>
          </a:p>
        </p:txBody>
      </p:sp>
      <p:pic>
        <p:nvPicPr>
          <p:cNvPr id="3" name="图片 2" descr="图片包含 标志, 食物, 橙子, 画&#10;&#10;描述已自动生成">
            <a:extLst>
              <a:ext uri="{FF2B5EF4-FFF2-40B4-BE49-F238E27FC236}">
                <a16:creationId xmlns:a16="http://schemas.microsoft.com/office/drawing/2014/main" id="{D6524157-9625-D247-A351-877514BF1167}"/>
              </a:ext>
            </a:extLst>
          </p:cNvPr>
          <p:cNvPicPr>
            <a:picLocks noChangeAspect="1"/>
          </p:cNvPicPr>
          <p:nvPr/>
        </p:nvPicPr>
        <p:blipFill>
          <a:blip r:embed="rId3"/>
          <a:stretch>
            <a:fillRect/>
          </a:stretch>
        </p:blipFill>
        <p:spPr>
          <a:xfrm>
            <a:off x="0" y="1778000"/>
            <a:ext cx="2300287" cy="787016"/>
          </a:xfrm>
          <a:prstGeom prst="rect">
            <a:avLst/>
          </a:prstGeom>
        </p:spPr>
      </p:pic>
      <p:sp>
        <p:nvSpPr>
          <p:cNvPr id="13" name="文本框 12">
            <a:extLst>
              <a:ext uri="{FF2B5EF4-FFF2-40B4-BE49-F238E27FC236}">
                <a16:creationId xmlns:a16="http://schemas.microsoft.com/office/drawing/2014/main" id="{639D509F-4F2A-2C4B-A195-4EE83CED3983}"/>
              </a:ext>
            </a:extLst>
          </p:cNvPr>
          <p:cNvSpPr txBox="1"/>
          <p:nvPr/>
        </p:nvSpPr>
        <p:spPr>
          <a:xfrm>
            <a:off x="4683353" y="3136612"/>
            <a:ext cx="3534942" cy="584775"/>
          </a:xfrm>
          <a:prstGeom prst="rect">
            <a:avLst/>
          </a:prstGeom>
          <a:noFill/>
        </p:spPr>
        <p:txBody>
          <a:bodyPr wrap="none" rtlCol="0">
            <a:spAutoFit/>
          </a:bodyPr>
          <a:lstStyle/>
          <a:p>
            <a:pPr algn="r"/>
            <a:r>
              <a:rPr kumimoji="1" lang="en-US" altLang="zh-CN" sz="3200" dirty="0">
                <a:solidFill>
                  <a:schemeClr val="bg1"/>
                </a:solidFill>
                <a:latin typeface="Microsoft YaHei" panose="020B0503020204020204" pitchFamily="34" charset="-122"/>
                <a:ea typeface="Microsoft YaHei" panose="020B0503020204020204" pitchFamily="34" charset="-122"/>
              </a:rPr>
              <a:t>——</a:t>
            </a:r>
            <a:r>
              <a:rPr kumimoji="1" lang="zh-CN" altLang="en-US" sz="3200" dirty="0">
                <a:solidFill>
                  <a:schemeClr val="bg1"/>
                </a:solidFill>
                <a:latin typeface="Microsoft YaHei" panose="020B0503020204020204" pitchFamily="34" charset="-122"/>
                <a:ea typeface="Microsoft YaHei" panose="020B0503020204020204" pitchFamily="34" charset="-122"/>
              </a:rPr>
              <a:t>助力实证研究</a:t>
            </a:r>
          </a:p>
        </p:txBody>
      </p:sp>
      <p:sp>
        <p:nvSpPr>
          <p:cNvPr id="15" name="文本框 14">
            <a:extLst>
              <a:ext uri="{FF2B5EF4-FFF2-40B4-BE49-F238E27FC236}">
                <a16:creationId xmlns:a16="http://schemas.microsoft.com/office/drawing/2014/main" id="{D3E331EE-22C2-0545-9ACF-1DD9A5D9692C}"/>
              </a:ext>
            </a:extLst>
          </p:cNvPr>
          <p:cNvSpPr txBox="1"/>
          <p:nvPr/>
        </p:nvSpPr>
        <p:spPr>
          <a:xfrm>
            <a:off x="4618672" y="6107621"/>
            <a:ext cx="2954655" cy="369332"/>
          </a:xfrm>
          <a:prstGeom prst="rect">
            <a:avLst/>
          </a:prstGeom>
          <a:noFill/>
        </p:spPr>
        <p:txBody>
          <a:bodyPr wrap="none" rtlCol="0">
            <a:spAutoFit/>
          </a:bodyPr>
          <a:lstStyle/>
          <a:p>
            <a:pPr algn="ctr"/>
            <a:r>
              <a:rPr kumimoji="1" lang="zh-CN" altLang="en-US" dirty="0">
                <a:solidFill>
                  <a:schemeClr val="bg1"/>
                </a:solidFill>
                <a:latin typeface="Microsoft YaHei" panose="020B0503020204020204" pitchFamily="34" charset="-122"/>
                <a:ea typeface="Microsoft YaHei" panose="020B0503020204020204" pitchFamily="34" charset="-122"/>
              </a:rPr>
              <a:t>北京搜知数据科技有限公司</a:t>
            </a:r>
          </a:p>
        </p:txBody>
      </p:sp>
      <p:sp>
        <p:nvSpPr>
          <p:cNvPr id="16" name="文本框 15">
            <a:extLst>
              <a:ext uri="{FF2B5EF4-FFF2-40B4-BE49-F238E27FC236}">
                <a16:creationId xmlns:a16="http://schemas.microsoft.com/office/drawing/2014/main" id="{DA875465-B883-8147-8E97-44A91E21BBA8}"/>
              </a:ext>
            </a:extLst>
          </p:cNvPr>
          <p:cNvSpPr txBox="1"/>
          <p:nvPr/>
        </p:nvSpPr>
        <p:spPr>
          <a:xfrm>
            <a:off x="4909392" y="6476953"/>
            <a:ext cx="2373214" cy="369332"/>
          </a:xfrm>
          <a:prstGeom prst="rect">
            <a:avLst/>
          </a:prstGeom>
          <a:noFill/>
        </p:spPr>
        <p:txBody>
          <a:bodyPr wrap="none" rtlCol="0">
            <a:spAutoFit/>
          </a:bodyPr>
          <a:lstStyle/>
          <a:p>
            <a:pPr algn="ctr"/>
            <a:r>
              <a:rPr kumimoji="1" lang="en-US" altLang="zh-CN" dirty="0" err="1">
                <a:solidFill>
                  <a:schemeClr val="bg1"/>
                </a:solidFill>
                <a:latin typeface="Microsoft YaHei" panose="020B0503020204020204" pitchFamily="34" charset="-122"/>
                <a:ea typeface="Microsoft YaHei" panose="020B0503020204020204" pitchFamily="34" charset="-122"/>
              </a:rPr>
              <a:t>www.epsnet.com.cn</a:t>
            </a:r>
            <a:endParaRPr kumimoji="1" lang="zh-CN" altLang="en-US" dirty="0">
              <a:solidFill>
                <a:schemeClr val="bg1"/>
              </a:solidFill>
              <a:latin typeface="Microsoft YaHei" panose="020B0503020204020204" pitchFamily="34" charset="-122"/>
              <a:ea typeface="Microsoft YaHei" panose="020B0503020204020204" pitchFamily="34" charset="-122"/>
            </a:endParaRPr>
          </a:p>
        </p:txBody>
      </p:sp>
      <p:sp>
        <p:nvSpPr>
          <p:cNvPr id="2" name="文本框 1">
            <a:extLst>
              <a:ext uri="{FF2B5EF4-FFF2-40B4-BE49-F238E27FC236}">
                <a16:creationId xmlns:a16="http://schemas.microsoft.com/office/drawing/2014/main" id="{25B9F860-6311-B740-AE5F-B0803B55B034}"/>
              </a:ext>
            </a:extLst>
          </p:cNvPr>
          <p:cNvSpPr txBox="1"/>
          <p:nvPr/>
        </p:nvSpPr>
        <p:spPr>
          <a:xfrm>
            <a:off x="5355588" y="3848744"/>
            <a:ext cx="2862707" cy="369332"/>
          </a:xfrm>
          <a:prstGeom prst="rect">
            <a:avLst/>
          </a:prstGeom>
          <a:noFill/>
        </p:spPr>
        <p:txBody>
          <a:bodyPr wrap="none" rtlCol="0">
            <a:spAutoFit/>
          </a:bodyPr>
          <a:lstStyle/>
          <a:p>
            <a:r>
              <a:rPr kumimoji="1" lang="en-US" altLang="zh-CN" dirty="0">
                <a:solidFill>
                  <a:schemeClr val="bg1"/>
                </a:solidFill>
                <a:latin typeface="Microsoft YaHei" panose="020B0503020204020204" pitchFamily="34" charset="-122"/>
                <a:ea typeface="Microsoft YaHei" panose="020B0503020204020204" pitchFamily="34" charset="-122"/>
              </a:rPr>
              <a:t>EPS</a:t>
            </a:r>
            <a:r>
              <a:rPr kumimoji="1" lang="zh-CN" altLang="en-US" dirty="0">
                <a:solidFill>
                  <a:schemeClr val="bg1"/>
                </a:solidFill>
                <a:latin typeface="Microsoft YaHei" panose="020B0503020204020204" pitchFamily="34" charset="-122"/>
                <a:ea typeface="Microsoft YaHei" panose="020B0503020204020204" pitchFamily="34" charset="-122"/>
              </a:rPr>
              <a:t> </a:t>
            </a:r>
            <a:r>
              <a:rPr kumimoji="1" lang="en-US" altLang="zh-CN" dirty="0">
                <a:solidFill>
                  <a:schemeClr val="bg1"/>
                </a:solidFill>
                <a:latin typeface="Microsoft YaHei" panose="020B0503020204020204" pitchFamily="34" charset="-122"/>
                <a:ea typeface="Microsoft YaHei" panose="020B0503020204020204" pitchFamily="34" charset="-122"/>
              </a:rPr>
              <a:t>DATA</a:t>
            </a:r>
            <a:r>
              <a:rPr kumimoji="1" lang="zh-CN" altLang="en-US" dirty="0">
                <a:solidFill>
                  <a:schemeClr val="bg1"/>
                </a:solidFill>
                <a:latin typeface="Microsoft YaHei" panose="020B0503020204020204" pitchFamily="34" charset="-122"/>
                <a:ea typeface="Microsoft YaHei" panose="020B0503020204020204" pitchFamily="34" charset="-122"/>
              </a:rPr>
              <a:t>培训师：田忠喆</a:t>
            </a:r>
          </a:p>
        </p:txBody>
      </p:sp>
    </p:spTree>
    <p:extLst>
      <p:ext uri="{BB962C8B-B14F-4D97-AF65-F5344CB8AC3E}">
        <p14:creationId xmlns:p14="http://schemas.microsoft.com/office/powerpoint/2010/main" val="1553917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F9340A3F-65BE-284B-9733-CA403064ADDC}"/>
              </a:ext>
            </a:extLst>
          </p:cNvPr>
          <p:cNvGrpSpPr/>
          <p:nvPr/>
        </p:nvGrpSpPr>
        <p:grpSpPr>
          <a:xfrm>
            <a:off x="252310" y="51563"/>
            <a:ext cx="11823908" cy="5602972"/>
            <a:chOff x="368642" y="935257"/>
            <a:chExt cx="23647816" cy="11205943"/>
          </a:xfrm>
        </p:grpSpPr>
        <p:pic>
          <p:nvPicPr>
            <p:cNvPr id="15" name="图片 14">
              <a:extLst>
                <a:ext uri="{FF2B5EF4-FFF2-40B4-BE49-F238E27FC236}">
                  <a16:creationId xmlns:a16="http://schemas.microsoft.com/office/drawing/2014/main" id="{6351E607-A7FD-474A-BEAA-3CDE0866C08E}"/>
                </a:ext>
              </a:extLst>
            </p:cNvPr>
            <p:cNvPicPr>
              <a:picLocks noChangeAspect="1"/>
            </p:cNvPicPr>
            <p:nvPr/>
          </p:nvPicPr>
          <p:blipFill>
            <a:blip r:embed="rId4"/>
            <a:stretch>
              <a:fillRect/>
            </a:stretch>
          </p:blipFill>
          <p:spPr>
            <a:xfrm>
              <a:off x="9411020" y="935257"/>
              <a:ext cx="5561959" cy="2856887"/>
            </a:xfrm>
            <a:prstGeom prst="rect">
              <a:avLst/>
            </a:prstGeom>
          </p:spPr>
        </p:pic>
        <p:pic>
          <p:nvPicPr>
            <p:cNvPr id="18" name="图片 17">
              <a:extLst>
                <a:ext uri="{FF2B5EF4-FFF2-40B4-BE49-F238E27FC236}">
                  <a16:creationId xmlns:a16="http://schemas.microsoft.com/office/drawing/2014/main" id="{745DB844-6AE1-6745-B732-8032A2D29664}"/>
                </a:ext>
              </a:extLst>
            </p:cNvPr>
            <p:cNvPicPr>
              <a:picLocks noChangeAspect="1"/>
            </p:cNvPicPr>
            <p:nvPr/>
          </p:nvPicPr>
          <p:blipFill>
            <a:blip r:embed="rId5"/>
            <a:stretch>
              <a:fillRect/>
            </a:stretch>
          </p:blipFill>
          <p:spPr>
            <a:xfrm>
              <a:off x="368642" y="3825902"/>
              <a:ext cx="11553409" cy="8315298"/>
            </a:xfrm>
            <a:prstGeom prst="rect">
              <a:avLst/>
            </a:prstGeom>
          </p:spPr>
        </p:pic>
        <p:pic>
          <p:nvPicPr>
            <p:cNvPr id="19" name="图片 18">
              <a:extLst>
                <a:ext uri="{FF2B5EF4-FFF2-40B4-BE49-F238E27FC236}">
                  <a16:creationId xmlns:a16="http://schemas.microsoft.com/office/drawing/2014/main" id="{DE45148F-DAA6-BB4D-9A91-89E1D1E1E343}"/>
                </a:ext>
              </a:extLst>
            </p:cNvPr>
            <p:cNvPicPr>
              <a:picLocks noChangeAspect="1"/>
            </p:cNvPicPr>
            <p:nvPr/>
          </p:nvPicPr>
          <p:blipFill>
            <a:blip r:embed="rId6"/>
            <a:stretch>
              <a:fillRect/>
            </a:stretch>
          </p:blipFill>
          <p:spPr>
            <a:xfrm>
              <a:off x="11922051" y="3825902"/>
              <a:ext cx="12094407" cy="8139137"/>
            </a:xfrm>
            <a:prstGeom prst="rect">
              <a:avLst/>
            </a:prstGeom>
          </p:spPr>
        </p:pic>
      </p:grpSp>
      <p:pic>
        <p:nvPicPr>
          <p:cNvPr id="20" name="图片 19">
            <a:extLst>
              <a:ext uri="{FF2B5EF4-FFF2-40B4-BE49-F238E27FC236}">
                <a16:creationId xmlns:a16="http://schemas.microsoft.com/office/drawing/2014/main" id="{EF753829-C504-6743-A46C-237DC1BB86E7}"/>
              </a:ext>
            </a:extLst>
          </p:cNvPr>
          <p:cNvPicPr>
            <a:picLocks noChangeAspect="1"/>
          </p:cNvPicPr>
          <p:nvPr/>
        </p:nvPicPr>
        <p:blipFill>
          <a:blip r:embed="rId7"/>
          <a:stretch>
            <a:fillRect/>
          </a:stretch>
        </p:blipFill>
        <p:spPr>
          <a:xfrm>
            <a:off x="1892312" y="1904499"/>
            <a:ext cx="8637929" cy="376450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nvGrpSpPr>
          <p:cNvPr id="21" name="组合 20">
            <a:extLst>
              <a:ext uri="{FF2B5EF4-FFF2-40B4-BE49-F238E27FC236}">
                <a16:creationId xmlns:a16="http://schemas.microsoft.com/office/drawing/2014/main" id="{FF979DFB-F539-5F4C-A813-F0FB0ED8ABD9}"/>
              </a:ext>
            </a:extLst>
          </p:cNvPr>
          <p:cNvGrpSpPr/>
          <p:nvPr/>
        </p:nvGrpSpPr>
        <p:grpSpPr>
          <a:xfrm>
            <a:off x="2067186" y="2118541"/>
            <a:ext cx="8211871" cy="3735212"/>
            <a:chOff x="2963046" y="7218560"/>
            <a:chExt cx="16423742" cy="7470424"/>
          </a:xfrm>
        </p:grpSpPr>
        <p:pic>
          <p:nvPicPr>
            <p:cNvPr id="22" name="图片 21">
              <a:extLst>
                <a:ext uri="{FF2B5EF4-FFF2-40B4-BE49-F238E27FC236}">
                  <a16:creationId xmlns:a16="http://schemas.microsoft.com/office/drawing/2014/main" id="{FC1C0411-7E4C-A649-8FAB-EFB837C5A2A9}"/>
                </a:ext>
              </a:extLst>
            </p:cNvPr>
            <p:cNvPicPr>
              <a:picLocks noChangeAspect="1"/>
            </p:cNvPicPr>
            <p:nvPr/>
          </p:nvPicPr>
          <p:blipFill>
            <a:blip r:embed="rId8"/>
            <a:stretch>
              <a:fillRect/>
            </a:stretch>
          </p:blipFill>
          <p:spPr>
            <a:xfrm>
              <a:off x="2963046" y="7218560"/>
              <a:ext cx="16423742" cy="747042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cxnSp>
          <p:nvCxnSpPr>
            <p:cNvPr id="23" name="直接连接符 7">
              <a:extLst>
                <a:ext uri="{FF2B5EF4-FFF2-40B4-BE49-F238E27FC236}">
                  <a16:creationId xmlns:a16="http://schemas.microsoft.com/office/drawing/2014/main" id="{41605CC5-BA08-5B40-99DE-298CC92B82AD}"/>
                </a:ext>
              </a:extLst>
            </p:cNvPr>
            <p:cNvCxnSpPr/>
            <p:nvPr/>
          </p:nvCxnSpPr>
          <p:spPr>
            <a:xfrm>
              <a:off x="4586218" y="13949979"/>
              <a:ext cx="410746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17">
              <a:extLst>
                <a:ext uri="{FF2B5EF4-FFF2-40B4-BE49-F238E27FC236}">
                  <a16:creationId xmlns:a16="http://schemas.microsoft.com/office/drawing/2014/main" id="{DC0922CF-47EF-144F-B15B-9C24EBD46BB0}"/>
                </a:ext>
              </a:extLst>
            </p:cNvPr>
            <p:cNvCxnSpPr/>
            <p:nvPr/>
          </p:nvCxnSpPr>
          <p:spPr>
            <a:xfrm>
              <a:off x="13325072" y="13949979"/>
              <a:ext cx="410746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5" name="图片 24">
            <a:extLst>
              <a:ext uri="{FF2B5EF4-FFF2-40B4-BE49-F238E27FC236}">
                <a16:creationId xmlns:a16="http://schemas.microsoft.com/office/drawing/2014/main" id="{A3311997-E08C-2948-A5BD-91C63048CC9C}"/>
              </a:ext>
            </a:extLst>
          </p:cNvPr>
          <p:cNvPicPr>
            <a:picLocks noChangeAspect="1"/>
          </p:cNvPicPr>
          <p:nvPr/>
        </p:nvPicPr>
        <p:blipFill rotWithShape="1">
          <a:blip r:embed="rId9"/>
          <a:srcRect t="8119"/>
          <a:stretch/>
        </p:blipFill>
        <p:spPr>
          <a:xfrm>
            <a:off x="2349304" y="2235741"/>
            <a:ext cx="7714793" cy="419948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nvGrpSpPr>
          <p:cNvPr id="26" name="组合 25">
            <a:extLst>
              <a:ext uri="{FF2B5EF4-FFF2-40B4-BE49-F238E27FC236}">
                <a16:creationId xmlns:a16="http://schemas.microsoft.com/office/drawing/2014/main" id="{EBEE29A0-6343-4840-81F0-E0FA95639797}"/>
              </a:ext>
            </a:extLst>
          </p:cNvPr>
          <p:cNvGrpSpPr/>
          <p:nvPr/>
        </p:nvGrpSpPr>
        <p:grpSpPr>
          <a:xfrm>
            <a:off x="2199570" y="3190227"/>
            <a:ext cx="8114151" cy="2427502"/>
            <a:chOff x="4391770" y="7655384"/>
            <a:chExt cx="16228302" cy="4855003"/>
          </a:xfrm>
        </p:grpSpPr>
        <p:pic>
          <p:nvPicPr>
            <p:cNvPr id="27" name="图片 26">
              <a:extLst>
                <a:ext uri="{FF2B5EF4-FFF2-40B4-BE49-F238E27FC236}">
                  <a16:creationId xmlns:a16="http://schemas.microsoft.com/office/drawing/2014/main" id="{8C4A2886-CDD8-9946-9AF0-40D4305C79E4}"/>
                </a:ext>
              </a:extLst>
            </p:cNvPr>
            <p:cNvPicPr>
              <a:picLocks noChangeAspect="1"/>
            </p:cNvPicPr>
            <p:nvPr/>
          </p:nvPicPr>
          <p:blipFill>
            <a:blip r:embed="rId10"/>
            <a:stretch>
              <a:fillRect/>
            </a:stretch>
          </p:blipFill>
          <p:spPr>
            <a:xfrm>
              <a:off x="4391770" y="7655384"/>
              <a:ext cx="16228302" cy="485500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cxnSp>
          <p:nvCxnSpPr>
            <p:cNvPr id="28" name="直接连接符 15">
              <a:extLst>
                <a:ext uri="{FF2B5EF4-FFF2-40B4-BE49-F238E27FC236}">
                  <a16:creationId xmlns:a16="http://schemas.microsoft.com/office/drawing/2014/main" id="{888ABB78-895D-554F-9BDB-11D8AF238E38}"/>
                </a:ext>
              </a:extLst>
            </p:cNvPr>
            <p:cNvCxnSpPr/>
            <p:nvPr/>
          </p:nvCxnSpPr>
          <p:spPr>
            <a:xfrm>
              <a:off x="5151422" y="11908872"/>
              <a:ext cx="1038577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组合 28">
            <a:extLst>
              <a:ext uri="{FF2B5EF4-FFF2-40B4-BE49-F238E27FC236}">
                <a16:creationId xmlns:a16="http://schemas.microsoft.com/office/drawing/2014/main" id="{A82A4D84-A919-5148-9119-040742DB4656}"/>
              </a:ext>
            </a:extLst>
          </p:cNvPr>
          <p:cNvGrpSpPr/>
          <p:nvPr/>
        </p:nvGrpSpPr>
        <p:grpSpPr>
          <a:xfrm>
            <a:off x="2107306" y="2583926"/>
            <a:ext cx="8211871" cy="3735212"/>
            <a:chOff x="2963046" y="7218560"/>
            <a:chExt cx="16423742" cy="7470424"/>
          </a:xfrm>
        </p:grpSpPr>
        <p:pic>
          <p:nvPicPr>
            <p:cNvPr id="30" name="图片 29">
              <a:extLst>
                <a:ext uri="{FF2B5EF4-FFF2-40B4-BE49-F238E27FC236}">
                  <a16:creationId xmlns:a16="http://schemas.microsoft.com/office/drawing/2014/main" id="{E3D37BA3-56B4-C94D-8E33-A86CDAE2BCE6}"/>
                </a:ext>
              </a:extLst>
            </p:cNvPr>
            <p:cNvPicPr>
              <a:picLocks noChangeAspect="1"/>
            </p:cNvPicPr>
            <p:nvPr/>
          </p:nvPicPr>
          <p:blipFill>
            <a:blip r:embed="rId8"/>
            <a:stretch>
              <a:fillRect/>
            </a:stretch>
          </p:blipFill>
          <p:spPr>
            <a:xfrm>
              <a:off x="2963046" y="7218560"/>
              <a:ext cx="16423742" cy="747042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cxnSp>
          <p:nvCxnSpPr>
            <p:cNvPr id="31" name="直接连接符 7">
              <a:extLst>
                <a:ext uri="{FF2B5EF4-FFF2-40B4-BE49-F238E27FC236}">
                  <a16:creationId xmlns:a16="http://schemas.microsoft.com/office/drawing/2014/main" id="{30C344FB-0845-9D46-9A2B-6051F9FD7769}"/>
                </a:ext>
              </a:extLst>
            </p:cNvPr>
            <p:cNvCxnSpPr/>
            <p:nvPr/>
          </p:nvCxnSpPr>
          <p:spPr>
            <a:xfrm>
              <a:off x="4586218" y="13949979"/>
              <a:ext cx="410746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接连接符 17">
              <a:extLst>
                <a:ext uri="{FF2B5EF4-FFF2-40B4-BE49-F238E27FC236}">
                  <a16:creationId xmlns:a16="http://schemas.microsoft.com/office/drawing/2014/main" id="{6115B92B-40AD-F041-88C8-50A9E292F095}"/>
                </a:ext>
              </a:extLst>
            </p:cNvPr>
            <p:cNvCxnSpPr/>
            <p:nvPr/>
          </p:nvCxnSpPr>
          <p:spPr>
            <a:xfrm>
              <a:off x="13325072" y="13949979"/>
              <a:ext cx="410746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 name="文本框 5">
            <a:extLst>
              <a:ext uri="{FF2B5EF4-FFF2-40B4-BE49-F238E27FC236}">
                <a16:creationId xmlns:a16="http://schemas.microsoft.com/office/drawing/2014/main" id="{929F9412-B3CC-46C5-88B0-98B295E13CE1}"/>
              </a:ext>
            </a:extLst>
          </p:cNvPr>
          <p:cNvSpPr txBox="1"/>
          <p:nvPr>
            <p:custDataLst>
              <p:tags r:id="rId1"/>
            </p:custDataLst>
          </p:nvPr>
        </p:nvSpPr>
        <p:spPr>
          <a:xfrm>
            <a:off x="9020989" y="1424515"/>
            <a:ext cx="1297297" cy="155070"/>
          </a:xfrm>
          <a:prstGeom prst="rect">
            <a:avLst/>
          </a:prstGeom>
          <a:noFill/>
        </p:spPr>
        <p:txBody>
          <a:bodyPr wrap="none" lIns="50800" tIns="19050" rIns="38100" bIns="19050" rtlCol="0">
            <a:noAutofit/>
          </a:bodyPr>
          <a:lstStyle>
            <a:defPPr>
              <a:defRPr lang="zh-CN"/>
            </a:defPPr>
            <a:lvl1pPr>
              <a:defRPr sz="2400" spc="200">
                <a:latin typeface="微软雅黑" panose="020B0503020204020204" charset="-122"/>
                <a:ea typeface="微软雅黑" panose="020B0503020204020204" charset="-122"/>
              </a:defRPr>
            </a:lvl1pPr>
          </a:lstStyle>
          <a:p>
            <a:pPr algn="ctr">
              <a:buClr>
                <a:srgbClr val="C5CFCF">
                  <a:lumMod val="50000"/>
                </a:srgbClr>
              </a:buClr>
            </a:pPr>
            <a:r>
              <a:rPr lang="zh-CN" altLang="en-US" b="1" dirty="0">
                <a:solidFill>
                  <a:schemeClr val="bg1"/>
                </a:solidFill>
                <a:latin typeface="微软雅黑" panose="020B0503020204020204" pitchFamily="34" charset="-122"/>
                <a:ea typeface="微软雅黑" panose="020B0503020204020204" pitchFamily="34" charset="-122"/>
              </a:rPr>
              <a:t>普查数据</a:t>
            </a:r>
          </a:p>
        </p:txBody>
      </p:sp>
      <p:pic>
        <p:nvPicPr>
          <p:cNvPr id="14" name="图片 13">
            <a:extLst>
              <a:ext uri="{FF2B5EF4-FFF2-40B4-BE49-F238E27FC236}">
                <a16:creationId xmlns:a16="http://schemas.microsoft.com/office/drawing/2014/main" id="{6FCDF368-51A3-C44D-9FF4-FD1AD07B37BA}"/>
              </a:ext>
            </a:extLst>
          </p:cNvPr>
          <p:cNvPicPr>
            <a:picLocks noChangeAspect="1"/>
          </p:cNvPicPr>
          <p:nvPr/>
        </p:nvPicPr>
        <p:blipFill rotWithShape="1">
          <a:blip r:embed="rId11">
            <a:extLst>
              <a:ext uri="{28A0092B-C50C-407E-A947-70E740481C1C}">
                <a14:useLocalDpi xmlns:a14="http://schemas.microsoft.com/office/drawing/2010/main" val="0"/>
              </a:ext>
            </a:extLst>
          </a:blip>
          <a:srcRect l="54186" t="-22411"/>
          <a:stretch/>
        </p:blipFill>
        <p:spPr>
          <a:xfrm>
            <a:off x="10677031" y="-22915"/>
            <a:ext cx="1338053" cy="538381"/>
          </a:xfrm>
          <a:prstGeom prst="rect">
            <a:avLst/>
          </a:prstGeom>
        </p:spPr>
      </p:pic>
    </p:spTree>
    <p:extLst>
      <p:ext uri="{BB962C8B-B14F-4D97-AF65-F5344CB8AC3E}">
        <p14:creationId xmlns:p14="http://schemas.microsoft.com/office/powerpoint/2010/main" val="294166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BD37D70-2B63-E449-8E0D-95A5587FDF05}"/>
              </a:ext>
            </a:extLst>
          </p:cNvPr>
          <p:cNvPicPr>
            <a:picLocks noChangeAspect="1"/>
          </p:cNvPicPr>
          <p:nvPr/>
        </p:nvPicPr>
        <p:blipFill>
          <a:blip r:embed="rId2"/>
          <a:stretch>
            <a:fillRect/>
          </a:stretch>
        </p:blipFill>
        <p:spPr>
          <a:xfrm>
            <a:off x="0" y="1944369"/>
            <a:ext cx="12191999" cy="3123809"/>
          </a:xfrm>
          <a:prstGeom prst="rect">
            <a:avLst/>
          </a:prstGeom>
        </p:spPr>
      </p:pic>
      <p:sp>
        <p:nvSpPr>
          <p:cNvPr id="5" name="文本框 4">
            <a:extLst>
              <a:ext uri="{FF2B5EF4-FFF2-40B4-BE49-F238E27FC236}">
                <a16:creationId xmlns:a16="http://schemas.microsoft.com/office/drawing/2014/main" id="{BEA7322D-77FC-BC42-8538-74276EED5498}"/>
              </a:ext>
            </a:extLst>
          </p:cNvPr>
          <p:cNvSpPr txBox="1"/>
          <p:nvPr/>
        </p:nvSpPr>
        <p:spPr>
          <a:xfrm>
            <a:off x="5159050" y="2998441"/>
            <a:ext cx="3262432" cy="1015663"/>
          </a:xfrm>
          <a:prstGeom prst="rect">
            <a:avLst/>
          </a:prstGeom>
          <a:noFill/>
        </p:spPr>
        <p:txBody>
          <a:bodyPr wrap="none" rtlCol="0">
            <a:spAutoFit/>
          </a:bodyPr>
          <a:lstStyle/>
          <a:p>
            <a:r>
              <a:rPr kumimoji="1" lang="zh-CN" altLang="en-US" sz="6000" dirty="0">
                <a:solidFill>
                  <a:schemeClr val="bg1"/>
                </a:solidFill>
                <a:latin typeface="Microsoft YaHei" panose="020B0503020204020204" pitchFamily="34" charset="-122"/>
                <a:ea typeface="Microsoft YaHei" panose="020B0503020204020204" pitchFamily="34" charset="-122"/>
              </a:rPr>
              <a:t>功能操作</a:t>
            </a:r>
          </a:p>
        </p:txBody>
      </p:sp>
      <p:sp>
        <p:nvSpPr>
          <p:cNvPr id="6" name="文本框 5">
            <a:extLst>
              <a:ext uri="{FF2B5EF4-FFF2-40B4-BE49-F238E27FC236}">
                <a16:creationId xmlns:a16="http://schemas.microsoft.com/office/drawing/2014/main" id="{79E226AB-CB73-524B-9A9F-1777B22A2138}"/>
              </a:ext>
            </a:extLst>
          </p:cNvPr>
          <p:cNvSpPr txBox="1"/>
          <p:nvPr/>
        </p:nvSpPr>
        <p:spPr>
          <a:xfrm>
            <a:off x="3352800" y="2105561"/>
            <a:ext cx="1202573" cy="2646878"/>
          </a:xfrm>
          <a:prstGeom prst="rect">
            <a:avLst/>
          </a:prstGeom>
          <a:noFill/>
        </p:spPr>
        <p:txBody>
          <a:bodyPr wrap="none" rtlCol="0">
            <a:spAutoFit/>
          </a:bodyPr>
          <a:lstStyle/>
          <a:p>
            <a:r>
              <a:rPr kumimoji="1" lang="en-US" altLang="zh-CN" sz="16600" dirty="0">
                <a:solidFill>
                  <a:schemeClr val="bg1"/>
                </a:solidFill>
                <a:latin typeface="Edwardian Script ITC" panose="030303020407070D0804" pitchFamily="66" charset="0"/>
              </a:rPr>
              <a:t>2</a:t>
            </a:r>
            <a:endParaRPr kumimoji="1" lang="zh-CN" altLang="en-US" sz="16600" dirty="0">
              <a:solidFill>
                <a:schemeClr val="bg1"/>
              </a:solidFill>
              <a:latin typeface="Edwardian Script ITC" panose="030303020407070D0804" pitchFamily="66" charset="0"/>
            </a:endParaRPr>
          </a:p>
        </p:txBody>
      </p:sp>
    </p:spTree>
    <p:extLst>
      <p:ext uri="{BB962C8B-B14F-4D97-AF65-F5344CB8AC3E}">
        <p14:creationId xmlns:p14="http://schemas.microsoft.com/office/powerpoint/2010/main" val="2675775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F5E9C8A-B706-BE48-BA80-870BB3187494}"/>
              </a:ext>
            </a:extLst>
          </p:cNvPr>
          <p:cNvPicPr>
            <a:picLocks noChangeAspect="1"/>
          </p:cNvPicPr>
          <p:nvPr/>
        </p:nvPicPr>
        <p:blipFill>
          <a:blip r:embed="rId2"/>
          <a:stretch>
            <a:fillRect/>
          </a:stretch>
        </p:blipFill>
        <p:spPr>
          <a:xfrm>
            <a:off x="255760" y="270378"/>
            <a:ext cx="132421" cy="634666"/>
          </a:xfrm>
          <a:prstGeom prst="rect">
            <a:avLst/>
          </a:prstGeom>
        </p:spPr>
      </p:pic>
      <p:sp>
        <p:nvSpPr>
          <p:cNvPr id="7" name="文本">
            <a:extLst>
              <a:ext uri="{FF2B5EF4-FFF2-40B4-BE49-F238E27FC236}">
                <a16:creationId xmlns:a16="http://schemas.microsoft.com/office/drawing/2014/main" id="{98AE619E-1BCE-5D4C-833F-889D4FD67513}"/>
              </a:ext>
            </a:extLst>
          </p:cNvPr>
          <p:cNvSpPr txBox="1">
            <a:spLocks/>
          </p:cNvSpPr>
          <p:nvPr/>
        </p:nvSpPr>
        <p:spPr>
          <a:xfrm>
            <a:off x="544804" y="330301"/>
            <a:ext cx="2128322" cy="31786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平台登录</a:t>
            </a:r>
          </a:p>
        </p:txBody>
      </p:sp>
      <p:grpSp>
        <p:nvGrpSpPr>
          <p:cNvPr id="8" name="组合 7">
            <a:extLst>
              <a:ext uri="{FF2B5EF4-FFF2-40B4-BE49-F238E27FC236}">
                <a16:creationId xmlns:a16="http://schemas.microsoft.com/office/drawing/2014/main" id="{69596197-A5E9-8E43-B4F5-C6D42D7F62B0}"/>
              </a:ext>
            </a:extLst>
          </p:cNvPr>
          <p:cNvGrpSpPr/>
          <p:nvPr/>
        </p:nvGrpSpPr>
        <p:grpSpPr>
          <a:xfrm>
            <a:off x="10985500" y="51563"/>
            <a:ext cx="1135771" cy="536148"/>
            <a:chOff x="11441210" y="2418706"/>
            <a:chExt cx="3611221" cy="1447800"/>
          </a:xfrm>
        </p:grpSpPr>
        <p:pic>
          <p:nvPicPr>
            <p:cNvPr id="9" name="图片 8">
              <a:extLst>
                <a:ext uri="{FF2B5EF4-FFF2-40B4-BE49-F238E27FC236}">
                  <a16:creationId xmlns:a16="http://schemas.microsoft.com/office/drawing/2014/main" id="{E574A288-CCFB-514E-AA76-5A6FCE3E0ED6}"/>
                </a:ext>
              </a:extLst>
            </p:cNvPr>
            <p:cNvPicPr>
              <a:picLocks noChangeAspect="1"/>
            </p:cNvPicPr>
            <p:nvPr/>
          </p:nvPicPr>
          <p:blipFill rotWithShape="1">
            <a:blip r:embed="rId3"/>
            <a:srcRect r="51080"/>
            <a:stretch/>
          </p:blipFill>
          <p:spPr>
            <a:xfrm>
              <a:off x="11441210" y="2418706"/>
              <a:ext cx="3611221" cy="1447800"/>
            </a:xfrm>
            <a:prstGeom prst="rect">
              <a:avLst/>
            </a:prstGeom>
          </p:spPr>
        </p:pic>
        <p:pic>
          <p:nvPicPr>
            <p:cNvPr id="10" name="图片 9">
              <a:extLst>
                <a:ext uri="{FF2B5EF4-FFF2-40B4-BE49-F238E27FC236}">
                  <a16:creationId xmlns:a16="http://schemas.microsoft.com/office/drawing/2014/main" id="{A52C06EA-F609-A14D-94FC-E7F3C72F03CB}"/>
                </a:ext>
              </a:extLst>
            </p:cNvPr>
            <p:cNvPicPr>
              <a:picLocks noChangeAspect="1"/>
            </p:cNvPicPr>
            <p:nvPr/>
          </p:nvPicPr>
          <p:blipFill rotWithShape="1">
            <a:blip r:embed="rId3"/>
            <a:srcRect l="48612" t="25892" b="29412"/>
            <a:stretch/>
          </p:blipFill>
          <p:spPr>
            <a:xfrm>
              <a:off x="12970412" y="3343147"/>
              <a:ext cx="2082019" cy="355172"/>
            </a:xfrm>
            <a:prstGeom prst="rect">
              <a:avLst/>
            </a:prstGeom>
          </p:spPr>
        </p:pic>
      </p:grpSp>
      <p:pic>
        <p:nvPicPr>
          <p:cNvPr id="2" name="图片 1">
            <a:extLst>
              <a:ext uri="{FF2B5EF4-FFF2-40B4-BE49-F238E27FC236}">
                <a16:creationId xmlns:a16="http://schemas.microsoft.com/office/drawing/2014/main" id="{D79327FA-A59B-174E-9819-322D394D1B4E}"/>
              </a:ext>
            </a:extLst>
          </p:cNvPr>
          <p:cNvPicPr>
            <a:picLocks noChangeAspect="1"/>
          </p:cNvPicPr>
          <p:nvPr/>
        </p:nvPicPr>
        <p:blipFill>
          <a:blip r:embed="rId4"/>
          <a:stretch>
            <a:fillRect/>
          </a:stretch>
        </p:blipFill>
        <p:spPr>
          <a:xfrm>
            <a:off x="1021227" y="1264038"/>
            <a:ext cx="8845714" cy="5076092"/>
          </a:xfrm>
          <a:prstGeom prst="rect">
            <a:avLst/>
          </a:prstGeom>
          <a:ln>
            <a:noFill/>
          </a:ln>
          <a:effectLst>
            <a:outerShdw blurRad="292100" dist="139700" dir="2700000" algn="tl" rotWithShape="0">
              <a:srgbClr val="333333">
                <a:alpha val="65000"/>
              </a:srgbClr>
            </a:outerShdw>
          </a:effectLst>
        </p:spPr>
      </p:pic>
      <p:pic>
        <p:nvPicPr>
          <p:cNvPr id="4" name="图片 3">
            <a:extLst>
              <a:ext uri="{FF2B5EF4-FFF2-40B4-BE49-F238E27FC236}">
                <a16:creationId xmlns:a16="http://schemas.microsoft.com/office/drawing/2014/main" id="{619A3C46-4F7C-324E-978E-6B23D039D2E0}"/>
              </a:ext>
            </a:extLst>
          </p:cNvPr>
          <p:cNvPicPr>
            <a:picLocks noChangeAspect="1"/>
          </p:cNvPicPr>
          <p:nvPr/>
        </p:nvPicPr>
        <p:blipFill>
          <a:blip r:embed="rId5"/>
          <a:stretch>
            <a:fillRect/>
          </a:stretch>
        </p:blipFill>
        <p:spPr>
          <a:xfrm>
            <a:off x="3810052" y="1730345"/>
            <a:ext cx="7743333" cy="50760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153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descr="Picture">
            <a:extLst>
              <a:ext uri="{FF2B5EF4-FFF2-40B4-BE49-F238E27FC236}">
                <a16:creationId xmlns:a16="http://schemas.microsoft.com/office/drawing/2014/main" id="{CC5F9595-40EE-704D-B0E2-EB032B30E5F1}"/>
              </a:ext>
            </a:extLst>
          </p:cNvPr>
          <p:cNvPicPr>
            <a:picLocks noChangeAspect="1"/>
          </p:cNvPicPr>
          <p:nvPr/>
        </p:nvPicPr>
        <p:blipFill>
          <a:blip r:embed="rId2" cstate="print">
            <a:alphaModFix/>
          </a:blip>
          <a:stretch>
            <a:fillRect/>
          </a:stretch>
        </p:blipFill>
        <p:spPr>
          <a:xfrm>
            <a:off x="1467681" y="913410"/>
            <a:ext cx="9517819" cy="7984244"/>
          </a:xfrm>
          <a:prstGeom prst="rect">
            <a:avLst/>
          </a:prstGeom>
        </p:spPr>
      </p:pic>
      <p:pic>
        <p:nvPicPr>
          <p:cNvPr id="4" name="图片 3">
            <a:extLst>
              <a:ext uri="{FF2B5EF4-FFF2-40B4-BE49-F238E27FC236}">
                <a16:creationId xmlns:a16="http://schemas.microsoft.com/office/drawing/2014/main" id="{78907584-3441-284B-8B06-6D98C7D322B3}"/>
              </a:ext>
            </a:extLst>
          </p:cNvPr>
          <p:cNvPicPr>
            <a:picLocks noChangeAspect="1"/>
          </p:cNvPicPr>
          <p:nvPr/>
        </p:nvPicPr>
        <p:blipFill>
          <a:blip r:embed="rId3"/>
          <a:stretch>
            <a:fillRect/>
          </a:stretch>
        </p:blipFill>
        <p:spPr>
          <a:xfrm>
            <a:off x="1608964" y="1119775"/>
            <a:ext cx="9180827" cy="5247158"/>
          </a:xfrm>
          <a:prstGeom prst="rect">
            <a:avLst/>
          </a:prstGeom>
        </p:spPr>
      </p:pic>
      <p:pic>
        <p:nvPicPr>
          <p:cNvPr id="6" name="图片 5">
            <a:extLst>
              <a:ext uri="{FF2B5EF4-FFF2-40B4-BE49-F238E27FC236}">
                <a16:creationId xmlns:a16="http://schemas.microsoft.com/office/drawing/2014/main" id="{FF5E9C8A-B706-BE48-BA80-870BB3187494}"/>
              </a:ext>
            </a:extLst>
          </p:cNvPr>
          <p:cNvPicPr>
            <a:picLocks noChangeAspect="1"/>
          </p:cNvPicPr>
          <p:nvPr/>
        </p:nvPicPr>
        <p:blipFill>
          <a:blip r:embed="rId4"/>
          <a:stretch>
            <a:fillRect/>
          </a:stretch>
        </p:blipFill>
        <p:spPr>
          <a:xfrm>
            <a:off x="255760" y="270378"/>
            <a:ext cx="132421" cy="634666"/>
          </a:xfrm>
          <a:prstGeom prst="rect">
            <a:avLst/>
          </a:prstGeom>
        </p:spPr>
      </p:pic>
      <p:sp>
        <p:nvSpPr>
          <p:cNvPr id="7" name="文本">
            <a:extLst>
              <a:ext uri="{FF2B5EF4-FFF2-40B4-BE49-F238E27FC236}">
                <a16:creationId xmlns:a16="http://schemas.microsoft.com/office/drawing/2014/main" id="{98AE619E-1BCE-5D4C-833F-889D4FD67513}"/>
              </a:ext>
            </a:extLst>
          </p:cNvPr>
          <p:cNvSpPr txBox="1">
            <a:spLocks/>
          </p:cNvSpPr>
          <p:nvPr/>
        </p:nvSpPr>
        <p:spPr>
          <a:xfrm>
            <a:off x="544804" y="330301"/>
            <a:ext cx="2128322" cy="31786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平台登录</a:t>
            </a:r>
          </a:p>
        </p:txBody>
      </p:sp>
      <p:grpSp>
        <p:nvGrpSpPr>
          <p:cNvPr id="8" name="组合 7">
            <a:extLst>
              <a:ext uri="{FF2B5EF4-FFF2-40B4-BE49-F238E27FC236}">
                <a16:creationId xmlns:a16="http://schemas.microsoft.com/office/drawing/2014/main" id="{69596197-A5E9-8E43-B4F5-C6D42D7F62B0}"/>
              </a:ext>
            </a:extLst>
          </p:cNvPr>
          <p:cNvGrpSpPr/>
          <p:nvPr/>
        </p:nvGrpSpPr>
        <p:grpSpPr>
          <a:xfrm>
            <a:off x="10985500" y="51563"/>
            <a:ext cx="1135771" cy="536148"/>
            <a:chOff x="11441210" y="2418706"/>
            <a:chExt cx="3611221" cy="1447800"/>
          </a:xfrm>
        </p:grpSpPr>
        <p:pic>
          <p:nvPicPr>
            <p:cNvPr id="9" name="图片 8">
              <a:extLst>
                <a:ext uri="{FF2B5EF4-FFF2-40B4-BE49-F238E27FC236}">
                  <a16:creationId xmlns:a16="http://schemas.microsoft.com/office/drawing/2014/main" id="{E574A288-CCFB-514E-AA76-5A6FCE3E0ED6}"/>
                </a:ext>
              </a:extLst>
            </p:cNvPr>
            <p:cNvPicPr>
              <a:picLocks noChangeAspect="1"/>
            </p:cNvPicPr>
            <p:nvPr/>
          </p:nvPicPr>
          <p:blipFill rotWithShape="1">
            <a:blip r:embed="rId5"/>
            <a:srcRect r="51080"/>
            <a:stretch/>
          </p:blipFill>
          <p:spPr>
            <a:xfrm>
              <a:off x="11441210" y="2418706"/>
              <a:ext cx="3611221" cy="1447800"/>
            </a:xfrm>
            <a:prstGeom prst="rect">
              <a:avLst/>
            </a:prstGeom>
          </p:spPr>
        </p:pic>
        <p:pic>
          <p:nvPicPr>
            <p:cNvPr id="10" name="图片 9">
              <a:extLst>
                <a:ext uri="{FF2B5EF4-FFF2-40B4-BE49-F238E27FC236}">
                  <a16:creationId xmlns:a16="http://schemas.microsoft.com/office/drawing/2014/main" id="{A52C06EA-F609-A14D-94FC-E7F3C72F03CB}"/>
                </a:ext>
              </a:extLst>
            </p:cNvPr>
            <p:cNvPicPr>
              <a:picLocks noChangeAspect="1"/>
            </p:cNvPicPr>
            <p:nvPr/>
          </p:nvPicPr>
          <p:blipFill rotWithShape="1">
            <a:blip r:embed="rId5"/>
            <a:srcRect l="48612" t="25892" b="29412"/>
            <a:stretch/>
          </p:blipFill>
          <p:spPr>
            <a:xfrm>
              <a:off x="12970412" y="3343147"/>
              <a:ext cx="2082019" cy="355172"/>
            </a:xfrm>
            <a:prstGeom prst="rect">
              <a:avLst/>
            </a:prstGeom>
          </p:spPr>
        </p:pic>
      </p:grpSp>
      <p:sp>
        <p:nvSpPr>
          <p:cNvPr id="11" name="文本框 10">
            <a:extLst>
              <a:ext uri="{FF2B5EF4-FFF2-40B4-BE49-F238E27FC236}">
                <a16:creationId xmlns:a16="http://schemas.microsoft.com/office/drawing/2014/main" id="{987C2A32-4F07-0145-A49F-A7D3E0EEDB4C}"/>
              </a:ext>
            </a:extLst>
          </p:cNvPr>
          <p:cNvSpPr txBox="1"/>
          <p:nvPr/>
        </p:nvSpPr>
        <p:spPr>
          <a:xfrm>
            <a:off x="4568216" y="2847590"/>
            <a:ext cx="6221575" cy="523220"/>
          </a:xfrm>
          <a:prstGeom prst="rect">
            <a:avLst/>
          </a:prstGeom>
          <a:solidFill>
            <a:schemeClr val="bg1"/>
          </a:solidFill>
        </p:spPr>
        <p:txBody>
          <a:bodyPr wrap="none" rtlCol="0">
            <a:spAutoFit/>
          </a:bodyPr>
          <a:lstStyle/>
          <a:p>
            <a:r>
              <a:rPr kumimoji="1" lang="zh-CN" altLang="en-US" sz="2800" dirty="0">
                <a:solidFill>
                  <a:srgbClr val="FF0000"/>
                </a:solidFill>
                <a:latin typeface="Microsoft YaHei" panose="020B0503020204020204" pitchFamily="34" charset="-122"/>
                <a:ea typeface="Microsoft YaHei" panose="020B0503020204020204" pitchFamily="34" charset="-122"/>
              </a:rPr>
              <a:t>机构</a:t>
            </a:r>
            <a:r>
              <a:rPr kumimoji="1" lang="en-US" altLang="zh-CN" sz="2800" dirty="0">
                <a:solidFill>
                  <a:srgbClr val="FF0000"/>
                </a:solidFill>
                <a:latin typeface="Microsoft YaHei" panose="020B0503020204020204" pitchFamily="34" charset="-122"/>
                <a:ea typeface="Microsoft YaHei" panose="020B0503020204020204" pitchFamily="34" charset="-122"/>
              </a:rPr>
              <a:t>IP</a:t>
            </a:r>
            <a:r>
              <a:rPr kumimoji="1" lang="zh-CN" altLang="en-US" sz="2800" dirty="0">
                <a:solidFill>
                  <a:srgbClr val="FF0000"/>
                </a:solidFill>
                <a:latin typeface="Microsoft YaHei" panose="020B0503020204020204" pitchFamily="34" charset="-122"/>
                <a:ea typeface="Microsoft YaHei" panose="020B0503020204020204" pitchFamily="34" charset="-122"/>
              </a:rPr>
              <a:t>用户，在</a:t>
            </a:r>
            <a:r>
              <a:rPr kumimoji="1" lang="en-US" altLang="zh-CN" sz="2800" dirty="0">
                <a:solidFill>
                  <a:srgbClr val="FF0000"/>
                </a:solidFill>
                <a:latin typeface="Microsoft YaHei" panose="020B0503020204020204" pitchFamily="34" charset="-122"/>
                <a:ea typeface="Microsoft YaHei" panose="020B0503020204020204" pitchFamily="34" charset="-122"/>
              </a:rPr>
              <a:t>IP</a:t>
            </a:r>
            <a:r>
              <a:rPr kumimoji="1" lang="zh-CN" altLang="en-US" sz="2800" dirty="0">
                <a:solidFill>
                  <a:srgbClr val="FF0000"/>
                </a:solidFill>
                <a:latin typeface="Microsoft YaHei" panose="020B0503020204020204" pitchFamily="34" charset="-122"/>
                <a:ea typeface="Microsoft YaHei" panose="020B0503020204020204" pitchFamily="34" charset="-122"/>
              </a:rPr>
              <a:t>范围内无需登录操作</a:t>
            </a:r>
          </a:p>
        </p:txBody>
      </p:sp>
      <p:sp>
        <p:nvSpPr>
          <p:cNvPr id="12" name="文本框 11">
            <a:extLst>
              <a:ext uri="{FF2B5EF4-FFF2-40B4-BE49-F238E27FC236}">
                <a16:creationId xmlns:a16="http://schemas.microsoft.com/office/drawing/2014/main" id="{A0D0A710-F095-C24D-A33B-DA7DAEC6F59C}"/>
              </a:ext>
            </a:extLst>
          </p:cNvPr>
          <p:cNvSpPr txBox="1"/>
          <p:nvPr/>
        </p:nvSpPr>
        <p:spPr>
          <a:xfrm>
            <a:off x="0" y="-866132"/>
            <a:ext cx="4852610" cy="523220"/>
          </a:xfrm>
          <a:prstGeom prst="rect">
            <a:avLst/>
          </a:prstGeom>
          <a:noFill/>
        </p:spPr>
        <p:txBody>
          <a:bodyPr wrap="none" rtlCol="0">
            <a:spAutoFit/>
          </a:bodyPr>
          <a:lstStyle/>
          <a:p>
            <a:r>
              <a:rPr kumimoji="1" lang="zh-CN" altLang="en-US" sz="2800" dirty="0">
                <a:latin typeface="Microsoft YaHei" panose="020B0503020204020204" pitchFamily="34" charset="-122"/>
                <a:ea typeface="Microsoft YaHei" panose="020B0503020204020204" pitchFamily="34" charset="-122"/>
              </a:rPr>
              <a:t>机构账号用户可使用账号登录</a:t>
            </a:r>
          </a:p>
        </p:txBody>
      </p:sp>
      <p:sp>
        <p:nvSpPr>
          <p:cNvPr id="13" name="文本框 12">
            <a:extLst>
              <a:ext uri="{FF2B5EF4-FFF2-40B4-BE49-F238E27FC236}">
                <a16:creationId xmlns:a16="http://schemas.microsoft.com/office/drawing/2014/main" id="{B8986491-1EA1-6849-8349-7ED56F349C0B}"/>
              </a:ext>
            </a:extLst>
          </p:cNvPr>
          <p:cNvSpPr txBox="1"/>
          <p:nvPr/>
        </p:nvSpPr>
        <p:spPr>
          <a:xfrm>
            <a:off x="5486879" y="-1005727"/>
            <a:ext cx="5498621" cy="954107"/>
          </a:xfrm>
          <a:prstGeom prst="rect">
            <a:avLst/>
          </a:prstGeom>
          <a:noFill/>
        </p:spPr>
        <p:txBody>
          <a:bodyPr wrap="none" rtlCol="0">
            <a:spAutoFit/>
          </a:bodyPr>
          <a:lstStyle/>
          <a:p>
            <a:r>
              <a:rPr kumimoji="1" lang="zh-CN" altLang="en-US" sz="2800" dirty="0">
                <a:latin typeface="Microsoft YaHei" panose="020B0503020204020204" pitchFamily="34" charset="-122"/>
                <a:ea typeface="Microsoft YaHei" panose="020B0503020204020204" pitchFamily="34" charset="-122"/>
              </a:rPr>
              <a:t>机构</a:t>
            </a:r>
            <a:r>
              <a:rPr kumimoji="1" lang="en-US" altLang="zh-CN" sz="2800" dirty="0">
                <a:latin typeface="Microsoft YaHei" panose="020B0503020204020204" pitchFamily="34" charset="-122"/>
                <a:ea typeface="Microsoft YaHei" panose="020B0503020204020204" pitchFamily="34" charset="-122"/>
              </a:rPr>
              <a:t>IP</a:t>
            </a:r>
            <a:r>
              <a:rPr kumimoji="1" lang="zh-CN" altLang="en-US" sz="2800" dirty="0">
                <a:latin typeface="Microsoft YaHei" panose="020B0503020204020204" pitchFamily="34" charset="-122"/>
                <a:ea typeface="Microsoft YaHei" panose="020B0503020204020204" pitchFamily="34" charset="-122"/>
              </a:rPr>
              <a:t>用户操作个人认证后，</a:t>
            </a:r>
            <a:endParaRPr kumimoji="1" lang="en-US" altLang="zh-CN" sz="2800" dirty="0">
              <a:latin typeface="Microsoft YaHei" panose="020B0503020204020204" pitchFamily="34" charset="-122"/>
              <a:ea typeface="Microsoft YaHei" panose="020B0503020204020204" pitchFamily="34" charset="-122"/>
            </a:endParaRPr>
          </a:p>
          <a:p>
            <a:r>
              <a:rPr kumimoji="1" lang="zh-CN" altLang="en-US" sz="2800" dirty="0">
                <a:latin typeface="Microsoft YaHei" panose="020B0503020204020204" pitchFamily="34" charset="-122"/>
                <a:ea typeface="Microsoft YaHei" panose="020B0503020204020204" pitchFamily="34" charset="-122"/>
              </a:rPr>
              <a:t>可使用手机号登录（不受</a:t>
            </a:r>
            <a:r>
              <a:rPr kumimoji="1" lang="en-US" altLang="zh-CN" sz="2800" dirty="0">
                <a:latin typeface="Microsoft YaHei" panose="020B0503020204020204" pitchFamily="34" charset="-122"/>
                <a:ea typeface="Microsoft YaHei" panose="020B0503020204020204" pitchFamily="34" charset="-122"/>
              </a:rPr>
              <a:t>IP</a:t>
            </a:r>
            <a:r>
              <a:rPr kumimoji="1" lang="zh-CN" altLang="en-US" sz="2800" dirty="0">
                <a:latin typeface="Microsoft YaHei" panose="020B0503020204020204" pitchFamily="34" charset="-122"/>
                <a:ea typeface="Microsoft YaHei" panose="020B0503020204020204" pitchFamily="34" charset="-122"/>
              </a:rPr>
              <a:t>限制）</a:t>
            </a:r>
          </a:p>
        </p:txBody>
      </p:sp>
      <p:sp>
        <p:nvSpPr>
          <p:cNvPr id="2" name="右箭头 1">
            <a:extLst>
              <a:ext uri="{FF2B5EF4-FFF2-40B4-BE49-F238E27FC236}">
                <a16:creationId xmlns:a16="http://schemas.microsoft.com/office/drawing/2014/main" id="{4DDFA782-73A7-174C-B305-A53A571403B7}"/>
              </a:ext>
            </a:extLst>
          </p:cNvPr>
          <p:cNvSpPr/>
          <p:nvPr/>
        </p:nvSpPr>
        <p:spPr>
          <a:xfrm rot="9876221">
            <a:off x="3783457" y="3200306"/>
            <a:ext cx="719096" cy="24256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图片 2">
            <a:extLst>
              <a:ext uri="{FF2B5EF4-FFF2-40B4-BE49-F238E27FC236}">
                <a16:creationId xmlns:a16="http://schemas.microsoft.com/office/drawing/2014/main" id="{CECAE295-5F95-6C47-AFBC-347B52D11F47}"/>
              </a:ext>
            </a:extLst>
          </p:cNvPr>
          <p:cNvPicPr>
            <a:picLocks noChangeAspect="1"/>
          </p:cNvPicPr>
          <p:nvPr/>
        </p:nvPicPr>
        <p:blipFill>
          <a:blip r:embed="rId6"/>
          <a:stretch>
            <a:fillRect/>
          </a:stretch>
        </p:blipFill>
        <p:spPr>
          <a:xfrm>
            <a:off x="1608963" y="1119775"/>
            <a:ext cx="9180827" cy="5247158"/>
          </a:xfrm>
          <a:prstGeom prst="rect">
            <a:avLst/>
          </a:prstGeom>
        </p:spPr>
      </p:pic>
      <p:sp>
        <p:nvSpPr>
          <p:cNvPr id="15" name="文本框 14">
            <a:extLst>
              <a:ext uri="{FF2B5EF4-FFF2-40B4-BE49-F238E27FC236}">
                <a16:creationId xmlns:a16="http://schemas.microsoft.com/office/drawing/2014/main" id="{FAF35107-DDA1-9946-97E6-589AF75AB3E7}"/>
              </a:ext>
            </a:extLst>
          </p:cNvPr>
          <p:cNvSpPr txBox="1"/>
          <p:nvPr/>
        </p:nvSpPr>
        <p:spPr>
          <a:xfrm>
            <a:off x="2250235" y="2661550"/>
            <a:ext cx="7691529" cy="523220"/>
          </a:xfrm>
          <a:prstGeom prst="rect">
            <a:avLst/>
          </a:prstGeom>
          <a:solidFill>
            <a:schemeClr val="bg1"/>
          </a:solidFill>
        </p:spPr>
        <p:txBody>
          <a:bodyPr wrap="none" rtlCol="0">
            <a:spAutoFit/>
          </a:bodyPr>
          <a:lstStyle/>
          <a:p>
            <a:r>
              <a:rPr kumimoji="1" lang="zh-CN" altLang="en-US" sz="2800" dirty="0">
                <a:solidFill>
                  <a:srgbClr val="FF0000"/>
                </a:solidFill>
                <a:latin typeface="Microsoft YaHei" panose="020B0503020204020204" pitchFamily="34" charset="-122"/>
                <a:ea typeface="Microsoft YaHei" panose="020B0503020204020204" pitchFamily="34" charset="-122"/>
              </a:rPr>
              <a:t>完成个人认证后，可在任意</a:t>
            </a:r>
            <a:r>
              <a:rPr kumimoji="1" lang="en-US" altLang="zh-CN" sz="2800" dirty="0">
                <a:solidFill>
                  <a:srgbClr val="FF0000"/>
                </a:solidFill>
                <a:latin typeface="Microsoft YaHei" panose="020B0503020204020204" pitchFamily="34" charset="-122"/>
                <a:ea typeface="Microsoft YaHei" panose="020B0503020204020204" pitchFamily="34" charset="-122"/>
              </a:rPr>
              <a:t>IP</a:t>
            </a:r>
            <a:r>
              <a:rPr kumimoji="1" lang="zh-CN" altLang="en-US" sz="2800" dirty="0">
                <a:solidFill>
                  <a:srgbClr val="FF0000"/>
                </a:solidFill>
                <a:latin typeface="Microsoft YaHei" panose="020B0503020204020204" pitchFamily="34" charset="-122"/>
                <a:ea typeface="Microsoft YaHei" panose="020B0503020204020204" pitchFamily="34" charset="-122"/>
              </a:rPr>
              <a:t>通过手机号登录。</a:t>
            </a:r>
          </a:p>
        </p:txBody>
      </p:sp>
      <p:sp>
        <p:nvSpPr>
          <p:cNvPr id="14" name="右箭头 13">
            <a:extLst>
              <a:ext uri="{FF2B5EF4-FFF2-40B4-BE49-F238E27FC236}">
                <a16:creationId xmlns:a16="http://schemas.microsoft.com/office/drawing/2014/main" id="{55D9F653-0E32-1942-8E9E-2EC15F848EAD}"/>
              </a:ext>
            </a:extLst>
          </p:cNvPr>
          <p:cNvSpPr/>
          <p:nvPr/>
        </p:nvSpPr>
        <p:spPr>
          <a:xfrm rot="19435440">
            <a:off x="9587678" y="2461772"/>
            <a:ext cx="719096" cy="24256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6" name="图片 15">
            <a:extLst>
              <a:ext uri="{FF2B5EF4-FFF2-40B4-BE49-F238E27FC236}">
                <a16:creationId xmlns:a16="http://schemas.microsoft.com/office/drawing/2014/main" id="{EDEED5DA-7394-EA4B-A3AF-6ED593AB26A8}"/>
              </a:ext>
            </a:extLst>
          </p:cNvPr>
          <p:cNvPicPr>
            <a:picLocks noChangeAspect="1"/>
          </p:cNvPicPr>
          <p:nvPr/>
        </p:nvPicPr>
        <p:blipFill>
          <a:blip r:embed="rId7"/>
          <a:stretch>
            <a:fillRect/>
          </a:stretch>
        </p:blipFill>
        <p:spPr>
          <a:xfrm>
            <a:off x="1608963" y="1119775"/>
            <a:ext cx="9180827" cy="5247158"/>
          </a:xfrm>
          <a:prstGeom prst="rect">
            <a:avLst/>
          </a:prstGeom>
        </p:spPr>
      </p:pic>
    </p:spTree>
    <p:extLst>
      <p:ext uri="{BB962C8B-B14F-4D97-AF65-F5344CB8AC3E}">
        <p14:creationId xmlns:p14="http://schemas.microsoft.com/office/powerpoint/2010/main" val="282304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9D2242-7C8A-814D-B542-02D959F0ADF7}"/>
              </a:ext>
            </a:extLst>
          </p:cNvPr>
          <p:cNvPicPr>
            <a:picLocks noChangeAspect="1"/>
          </p:cNvPicPr>
          <p:nvPr/>
        </p:nvPicPr>
        <p:blipFill rotWithShape="1">
          <a:blip r:embed="rId2"/>
          <a:srcRect t="413" b="1"/>
          <a:stretch/>
        </p:blipFill>
        <p:spPr>
          <a:xfrm>
            <a:off x="1290181" y="1371599"/>
            <a:ext cx="9966637" cy="5009328"/>
          </a:xfrm>
          <a:prstGeom prst="rect">
            <a:avLst/>
          </a:prstGeom>
          <a:ln>
            <a:noFill/>
          </a:ln>
          <a:effectLst>
            <a:outerShdw blurRad="292100" dist="139700" dir="2700000" algn="tl" rotWithShape="0">
              <a:srgbClr val="333333">
                <a:alpha val="65000"/>
              </a:srgbClr>
            </a:outerShdw>
          </a:effectLst>
        </p:spPr>
      </p:pic>
      <p:sp>
        <p:nvSpPr>
          <p:cNvPr id="3" name="矩形 2">
            <a:extLst>
              <a:ext uri="{FF2B5EF4-FFF2-40B4-BE49-F238E27FC236}">
                <a16:creationId xmlns:a16="http://schemas.microsoft.com/office/drawing/2014/main" id="{FC6DCDFC-A4D8-7046-8D53-16C35A288C83}"/>
              </a:ext>
            </a:extLst>
          </p:cNvPr>
          <p:cNvSpPr/>
          <p:nvPr/>
        </p:nvSpPr>
        <p:spPr>
          <a:xfrm>
            <a:off x="1248617" y="1870364"/>
            <a:ext cx="1612884" cy="436418"/>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a:extLst>
              <a:ext uri="{FF2B5EF4-FFF2-40B4-BE49-F238E27FC236}">
                <a16:creationId xmlns:a16="http://schemas.microsoft.com/office/drawing/2014/main" id="{D5960815-7EA9-2140-8635-FF008B792B19}"/>
              </a:ext>
            </a:extLst>
          </p:cNvPr>
          <p:cNvSpPr/>
          <p:nvPr/>
        </p:nvSpPr>
        <p:spPr>
          <a:xfrm>
            <a:off x="1331745" y="2452255"/>
            <a:ext cx="1411455" cy="2098964"/>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A7169646-5302-974F-A826-088D815C5883}"/>
              </a:ext>
            </a:extLst>
          </p:cNvPr>
          <p:cNvSpPr txBox="1"/>
          <p:nvPr/>
        </p:nvSpPr>
        <p:spPr>
          <a:xfrm>
            <a:off x="1257058" y="1449473"/>
            <a:ext cx="1467068" cy="400110"/>
          </a:xfrm>
          <a:prstGeom prst="rect">
            <a:avLst/>
          </a:prstGeom>
          <a:solidFill>
            <a:schemeClr val="bg1"/>
          </a:solidFill>
        </p:spPr>
        <p:txBody>
          <a:bodyPr wrap="none" rtlCol="0">
            <a:spAutoFit/>
          </a:bodyPr>
          <a:lstStyle/>
          <a:p>
            <a:r>
              <a:rPr kumimoji="1" lang="zh-CN" altLang="en-US" sz="2000" dirty="0">
                <a:solidFill>
                  <a:srgbClr val="EC5A32"/>
                </a:solidFill>
                <a:latin typeface="Microsoft YaHei" panose="020B0503020204020204" pitchFamily="34" charset="-122"/>
                <a:ea typeface="Microsoft YaHei" panose="020B0503020204020204" pitchFamily="34" charset="-122"/>
              </a:rPr>
              <a:t>子库展示区</a:t>
            </a:r>
          </a:p>
        </p:txBody>
      </p:sp>
      <p:sp>
        <p:nvSpPr>
          <p:cNvPr id="6" name="文本框 5">
            <a:extLst>
              <a:ext uri="{FF2B5EF4-FFF2-40B4-BE49-F238E27FC236}">
                <a16:creationId xmlns:a16="http://schemas.microsoft.com/office/drawing/2014/main" id="{C3B19379-982A-1441-88D0-ED90B454656E}"/>
              </a:ext>
            </a:extLst>
          </p:cNvPr>
          <p:cNvSpPr txBox="1"/>
          <p:nvPr/>
        </p:nvSpPr>
        <p:spPr>
          <a:xfrm>
            <a:off x="9164781" y="2252200"/>
            <a:ext cx="1467068" cy="400110"/>
          </a:xfrm>
          <a:prstGeom prst="rect">
            <a:avLst/>
          </a:prstGeom>
          <a:solidFill>
            <a:schemeClr val="bg1">
              <a:alpha val="57000"/>
            </a:schemeClr>
          </a:solidFill>
        </p:spPr>
        <p:txBody>
          <a:bodyPr wrap="none" rtlCol="0">
            <a:spAutoFit/>
          </a:bodyPr>
          <a:lstStyle>
            <a:defPPr>
              <a:defRPr lang="zh-CN"/>
            </a:defPPr>
            <a:lvl1pPr>
              <a:defRPr kumimoji="1" sz="2000">
                <a:solidFill>
                  <a:srgbClr val="EC5A32"/>
                </a:solidFill>
                <a:latin typeface="Microsoft YaHei" panose="020B0503020204020204" pitchFamily="34" charset="-122"/>
                <a:ea typeface="Microsoft YaHei" panose="020B0503020204020204" pitchFamily="34" charset="-122"/>
              </a:defRPr>
            </a:lvl1pPr>
          </a:lstStyle>
          <a:p>
            <a:r>
              <a:rPr lang="zh-CN" altLang="en-US" dirty="0"/>
              <a:t>数据显示区</a:t>
            </a:r>
          </a:p>
        </p:txBody>
      </p:sp>
      <p:sp>
        <p:nvSpPr>
          <p:cNvPr id="7" name="文本框 6">
            <a:extLst>
              <a:ext uri="{FF2B5EF4-FFF2-40B4-BE49-F238E27FC236}">
                <a16:creationId xmlns:a16="http://schemas.microsoft.com/office/drawing/2014/main" id="{9C734C8B-19EC-6D47-88F2-4BBB7E3F30A1}"/>
              </a:ext>
            </a:extLst>
          </p:cNvPr>
          <p:cNvSpPr txBox="1"/>
          <p:nvPr/>
        </p:nvSpPr>
        <p:spPr>
          <a:xfrm>
            <a:off x="1290181" y="4592783"/>
            <a:ext cx="1467068" cy="400110"/>
          </a:xfrm>
          <a:prstGeom prst="rect">
            <a:avLst/>
          </a:prstGeom>
          <a:solidFill>
            <a:schemeClr val="bg1">
              <a:alpha val="57000"/>
            </a:schemeClr>
          </a:solidFill>
        </p:spPr>
        <p:txBody>
          <a:bodyPr wrap="none" rtlCol="0">
            <a:spAutoFit/>
          </a:bodyPr>
          <a:lstStyle>
            <a:defPPr>
              <a:defRPr lang="zh-CN"/>
            </a:defPPr>
            <a:lvl1pPr>
              <a:defRPr kumimoji="1" sz="2000">
                <a:solidFill>
                  <a:srgbClr val="EC5A32"/>
                </a:solidFill>
                <a:latin typeface="Microsoft YaHei" panose="020B0503020204020204" pitchFamily="34" charset="-122"/>
                <a:ea typeface="Microsoft YaHei" panose="020B0503020204020204" pitchFamily="34" charset="-122"/>
              </a:defRPr>
            </a:lvl1pPr>
          </a:lstStyle>
          <a:p>
            <a:r>
              <a:rPr lang="zh-CN" altLang="en-US" dirty="0"/>
              <a:t>维度选择区</a:t>
            </a:r>
          </a:p>
        </p:txBody>
      </p:sp>
      <p:sp>
        <p:nvSpPr>
          <p:cNvPr id="8" name="文本框 7">
            <a:extLst>
              <a:ext uri="{FF2B5EF4-FFF2-40B4-BE49-F238E27FC236}">
                <a16:creationId xmlns:a16="http://schemas.microsoft.com/office/drawing/2014/main" id="{158DC8F8-81C9-5A45-A157-B5C66331B934}"/>
              </a:ext>
            </a:extLst>
          </p:cNvPr>
          <p:cNvSpPr txBox="1"/>
          <p:nvPr/>
        </p:nvSpPr>
        <p:spPr>
          <a:xfrm>
            <a:off x="8780060" y="4405748"/>
            <a:ext cx="2236510" cy="400110"/>
          </a:xfrm>
          <a:prstGeom prst="rect">
            <a:avLst/>
          </a:prstGeom>
          <a:solidFill>
            <a:schemeClr val="bg1">
              <a:alpha val="57000"/>
            </a:schemeClr>
          </a:solidFill>
        </p:spPr>
        <p:txBody>
          <a:bodyPr wrap="none" rtlCol="0">
            <a:spAutoFit/>
          </a:bodyPr>
          <a:lstStyle>
            <a:defPPr>
              <a:defRPr lang="zh-CN"/>
            </a:defPPr>
            <a:lvl1pPr>
              <a:defRPr kumimoji="1" sz="2000">
                <a:solidFill>
                  <a:srgbClr val="EC5A32"/>
                </a:solidFill>
                <a:latin typeface="Microsoft YaHei" panose="020B0503020204020204" pitchFamily="34" charset="-122"/>
                <a:ea typeface="Microsoft YaHei" panose="020B0503020204020204" pitchFamily="34" charset="-122"/>
              </a:defRPr>
            </a:lvl1pPr>
          </a:lstStyle>
          <a:p>
            <a:r>
              <a:rPr lang="zh-CN" altLang="en-US" dirty="0"/>
              <a:t>可视化图表显示区</a:t>
            </a:r>
          </a:p>
        </p:txBody>
      </p:sp>
      <p:sp>
        <p:nvSpPr>
          <p:cNvPr id="9" name="矩形 8">
            <a:extLst>
              <a:ext uri="{FF2B5EF4-FFF2-40B4-BE49-F238E27FC236}">
                <a16:creationId xmlns:a16="http://schemas.microsoft.com/office/drawing/2014/main" id="{7FD748A5-4EFE-824D-B8E0-F5357A0ECFD7}"/>
              </a:ext>
            </a:extLst>
          </p:cNvPr>
          <p:cNvSpPr/>
          <p:nvPr/>
        </p:nvSpPr>
        <p:spPr>
          <a:xfrm flipH="1" flipV="1">
            <a:off x="3013899" y="2252200"/>
            <a:ext cx="8002669" cy="1758690"/>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AF34426C-04C3-744A-93BD-7E5DAB7512BB}"/>
              </a:ext>
            </a:extLst>
          </p:cNvPr>
          <p:cNvSpPr/>
          <p:nvPr/>
        </p:nvSpPr>
        <p:spPr>
          <a:xfrm flipH="1" flipV="1">
            <a:off x="2991605" y="4391893"/>
            <a:ext cx="8002669" cy="1989034"/>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1" name="图片 10">
            <a:extLst>
              <a:ext uri="{FF2B5EF4-FFF2-40B4-BE49-F238E27FC236}">
                <a16:creationId xmlns:a16="http://schemas.microsoft.com/office/drawing/2014/main" id="{AC003CEF-900D-264A-9978-C7D6D9C3AE5C}"/>
              </a:ext>
            </a:extLst>
          </p:cNvPr>
          <p:cNvPicPr>
            <a:picLocks noChangeAspect="1"/>
          </p:cNvPicPr>
          <p:nvPr/>
        </p:nvPicPr>
        <p:blipFill>
          <a:blip r:embed="rId3"/>
          <a:stretch>
            <a:fillRect/>
          </a:stretch>
        </p:blipFill>
        <p:spPr>
          <a:xfrm>
            <a:off x="255760" y="270378"/>
            <a:ext cx="132421" cy="634666"/>
          </a:xfrm>
          <a:prstGeom prst="rect">
            <a:avLst/>
          </a:prstGeom>
        </p:spPr>
      </p:pic>
      <p:sp>
        <p:nvSpPr>
          <p:cNvPr id="12" name="文本">
            <a:extLst>
              <a:ext uri="{FF2B5EF4-FFF2-40B4-BE49-F238E27FC236}">
                <a16:creationId xmlns:a16="http://schemas.microsoft.com/office/drawing/2014/main" id="{10327FAF-8D2D-1F47-A009-7D0AF7D5C512}"/>
              </a:ext>
            </a:extLst>
          </p:cNvPr>
          <p:cNvSpPr txBox="1">
            <a:spLocks/>
          </p:cNvSpPr>
          <p:nvPr/>
        </p:nvSpPr>
        <p:spPr>
          <a:xfrm>
            <a:off x="544804" y="330301"/>
            <a:ext cx="2128322" cy="31786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界面介绍</a:t>
            </a:r>
          </a:p>
        </p:txBody>
      </p:sp>
      <p:grpSp>
        <p:nvGrpSpPr>
          <p:cNvPr id="13" name="组合 12">
            <a:extLst>
              <a:ext uri="{FF2B5EF4-FFF2-40B4-BE49-F238E27FC236}">
                <a16:creationId xmlns:a16="http://schemas.microsoft.com/office/drawing/2014/main" id="{8EE2C2F4-670F-3B40-A8C6-9E0220C461F8}"/>
              </a:ext>
            </a:extLst>
          </p:cNvPr>
          <p:cNvGrpSpPr/>
          <p:nvPr/>
        </p:nvGrpSpPr>
        <p:grpSpPr>
          <a:xfrm>
            <a:off x="10985500" y="51563"/>
            <a:ext cx="1135771" cy="536148"/>
            <a:chOff x="11441210" y="2418706"/>
            <a:chExt cx="3611221" cy="1447800"/>
          </a:xfrm>
        </p:grpSpPr>
        <p:pic>
          <p:nvPicPr>
            <p:cNvPr id="14" name="图片 13">
              <a:extLst>
                <a:ext uri="{FF2B5EF4-FFF2-40B4-BE49-F238E27FC236}">
                  <a16:creationId xmlns:a16="http://schemas.microsoft.com/office/drawing/2014/main" id="{82F5CCC8-468B-C449-9378-F2373FD92F75}"/>
                </a:ext>
              </a:extLst>
            </p:cNvPr>
            <p:cNvPicPr>
              <a:picLocks noChangeAspect="1"/>
            </p:cNvPicPr>
            <p:nvPr/>
          </p:nvPicPr>
          <p:blipFill rotWithShape="1">
            <a:blip r:embed="rId4"/>
            <a:srcRect r="51080"/>
            <a:stretch/>
          </p:blipFill>
          <p:spPr>
            <a:xfrm>
              <a:off x="11441210" y="2418706"/>
              <a:ext cx="3611221" cy="1447800"/>
            </a:xfrm>
            <a:prstGeom prst="rect">
              <a:avLst/>
            </a:prstGeom>
          </p:spPr>
        </p:pic>
        <p:pic>
          <p:nvPicPr>
            <p:cNvPr id="15" name="图片 14">
              <a:extLst>
                <a:ext uri="{FF2B5EF4-FFF2-40B4-BE49-F238E27FC236}">
                  <a16:creationId xmlns:a16="http://schemas.microsoft.com/office/drawing/2014/main" id="{E906067C-DB19-714C-8F55-259D976A515D}"/>
                </a:ext>
              </a:extLst>
            </p:cNvPr>
            <p:cNvPicPr>
              <a:picLocks noChangeAspect="1"/>
            </p:cNvPicPr>
            <p:nvPr/>
          </p:nvPicPr>
          <p:blipFill rotWithShape="1">
            <a:blip r:embed="rId4"/>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81787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4"/>
                                        </p:tgtEl>
                                      </p:cBhvr>
                                    </p:animEffect>
                                    <p:animScale>
                                      <p:cBhvr>
                                        <p:cTn id="15" dur="250" autoRev="1" fill="hold"/>
                                        <p:tgtEl>
                                          <p:spTgt spid="4"/>
                                        </p:tgtEl>
                                      </p:cBhvr>
                                      <p:by x="105000" y="105000"/>
                                    </p:animScale>
                                  </p:childTnLst>
                                </p:cTn>
                              </p:par>
                              <p:par>
                                <p:cTn id="16" presetID="26" presetClass="emph" presetSubtype="0" fill="hold" grpId="0" nodeType="with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grpId="0" nodeType="clickEffect">
                                  <p:stCondLst>
                                    <p:cond delay="0"/>
                                  </p:stCondLst>
                                  <p:childTnLst>
                                    <p:animEffect transition="out" filter="fade">
                                      <p:cBhvr>
                                        <p:cTn id="22" dur="500" tmFilter="0, 0; .2, .5; .8, .5; 1, 0"/>
                                        <p:tgtEl>
                                          <p:spTgt spid="6"/>
                                        </p:tgtEl>
                                      </p:cBhvr>
                                    </p:animEffect>
                                    <p:animScale>
                                      <p:cBhvr>
                                        <p:cTn id="23" dur="250" autoRev="1" fill="hold"/>
                                        <p:tgtEl>
                                          <p:spTgt spid="6"/>
                                        </p:tgtEl>
                                      </p:cBhvr>
                                      <p:by x="105000" y="105000"/>
                                    </p:animScale>
                                  </p:childTnLst>
                                </p:cTn>
                              </p:par>
                              <p:par>
                                <p:cTn id="24" presetID="26" presetClass="emph" presetSubtype="0" fill="hold" grpId="0" nodeType="with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8"/>
                                        </p:tgtEl>
                                      </p:cBhvr>
                                    </p:animEffect>
                                    <p:animScale>
                                      <p:cBhvr>
                                        <p:cTn id="31" dur="250" autoRev="1" fill="hold"/>
                                        <p:tgtEl>
                                          <p:spTgt spid="8"/>
                                        </p:tgtEl>
                                      </p:cBhvr>
                                      <p:by x="105000" y="105000"/>
                                    </p:animScale>
                                  </p:childTnLst>
                                </p:cTn>
                              </p:par>
                              <p:par>
                                <p:cTn id="32" presetID="26" presetClass="emph" presetSubtype="0" fill="hold" grpId="0" nodeType="withEffect">
                                  <p:stCondLst>
                                    <p:cond delay="0"/>
                                  </p:stCondLst>
                                  <p:childTnLst>
                                    <p:animEffect transition="out" filter="fade">
                                      <p:cBhvr>
                                        <p:cTn id="33" dur="500" tmFilter="0, 0; .2, .5; .8, .5; 1, 0"/>
                                        <p:tgtEl>
                                          <p:spTgt spid="10"/>
                                        </p:tgtEl>
                                      </p:cBhvr>
                                    </p:animEffect>
                                    <p:animScale>
                                      <p:cBhvr>
                                        <p:cTn id="34"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B8A09CD-27F2-304D-B620-3DC3DE39B7E1}"/>
              </a:ext>
            </a:extLst>
          </p:cNvPr>
          <p:cNvPicPr>
            <a:picLocks noChangeAspect="1"/>
          </p:cNvPicPr>
          <p:nvPr/>
        </p:nvPicPr>
        <p:blipFill>
          <a:blip r:embed="rId2"/>
          <a:stretch>
            <a:fillRect/>
          </a:stretch>
        </p:blipFill>
        <p:spPr>
          <a:xfrm>
            <a:off x="1317352" y="1537855"/>
            <a:ext cx="9557296" cy="4842164"/>
          </a:xfrm>
          <a:prstGeom prst="rect">
            <a:avLst/>
          </a:prstGeom>
          <a:ln>
            <a:noFill/>
          </a:ln>
          <a:effectLst>
            <a:outerShdw blurRad="292100" dist="139700" dir="2700000" algn="tl" rotWithShape="0">
              <a:srgbClr val="333333">
                <a:alpha val="65000"/>
              </a:srgbClr>
            </a:outerShdw>
          </a:effectLst>
        </p:spPr>
      </p:pic>
      <p:pic>
        <p:nvPicPr>
          <p:cNvPr id="5" name="图片 4">
            <a:extLst>
              <a:ext uri="{FF2B5EF4-FFF2-40B4-BE49-F238E27FC236}">
                <a16:creationId xmlns:a16="http://schemas.microsoft.com/office/drawing/2014/main" id="{2728F878-BE83-7E4B-A923-6FA4A9511FF1}"/>
              </a:ext>
            </a:extLst>
          </p:cNvPr>
          <p:cNvPicPr>
            <a:picLocks noChangeAspect="1"/>
          </p:cNvPicPr>
          <p:nvPr/>
        </p:nvPicPr>
        <p:blipFill>
          <a:blip r:embed="rId3"/>
          <a:stretch>
            <a:fillRect/>
          </a:stretch>
        </p:blipFill>
        <p:spPr>
          <a:xfrm>
            <a:off x="255760" y="270378"/>
            <a:ext cx="132421" cy="634666"/>
          </a:xfrm>
          <a:prstGeom prst="rect">
            <a:avLst/>
          </a:prstGeom>
        </p:spPr>
      </p:pic>
      <p:sp>
        <p:nvSpPr>
          <p:cNvPr id="6" name="文本">
            <a:extLst>
              <a:ext uri="{FF2B5EF4-FFF2-40B4-BE49-F238E27FC236}">
                <a16:creationId xmlns:a16="http://schemas.microsoft.com/office/drawing/2014/main" id="{96F776D2-2E27-1540-B6A4-1BBECC2C228D}"/>
              </a:ext>
            </a:extLst>
          </p:cNvPr>
          <p:cNvSpPr txBox="1">
            <a:spLocks/>
          </p:cNvSpPr>
          <p:nvPr/>
        </p:nvSpPr>
        <p:spPr>
          <a:xfrm>
            <a:off x="544804" y="330301"/>
            <a:ext cx="2128322" cy="31786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检索方式</a:t>
            </a:r>
          </a:p>
        </p:txBody>
      </p:sp>
      <p:sp>
        <p:nvSpPr>
          <p:cNvPr id="7" name="矩形 6">
            <a:extLst>
              <a:ext uri="{FF2B5EF4-FFF2-40B4-BE49-F238E27FC236}">
                <a16:creationId xmlns:a16="http://schemas.microsoft.com/office/drawing/2014/main" id="{45178B7D-930C-EF43-A510-B155904288FD}"/>
              </a:ext>
            </a:extLst>
          </p:cNvPr>
          <p:cNvSpPr/>
          <p:nvPr/>
        </p:nvSpPr>
        <p:spPr>
          <a:xfrm>
            <a:off x="1317352" y="1953491"/>
            <a:ext cx="1612884" cy="4426528"/>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53439413-C51F-6F46-94C9-4223E87801AF}"/>
              </a:ext>
            </a:extLst>
          </p:cNvPr>
          <p:cNvSpPr txBox="1"/>
          <p:nvPr/>
        </p:nvSpPr>
        <p:spPr>
          <a:xfrm>
            <a:off x="6151418" y="955964"/>
            <a:ext cx="1210588" cy="400110"/>
          </a:xfrm>
          <a:prstGeom prst="rect">
            <a:avLst/>
          </a:prstGeom>
          <a:noFill/>
        </p:spPr>
        <p:txBody>
          <a:bodyPr wrap="none" rtlCol="0">
            <a:spAutoFit/>
          </a:bodyPr>
          <a:lstStyle/>
          <a:p>
            <a:r>
              <a:rPr kumimoji="1" lang="zh-CN" altLang="en-US" sz="2000" dirty="0">
                <a:solidFill>
                  <a:srgbClr val="EC5A32"/>
                </a:solidFill>
                <a:latin typeface="Microsoft YaHei" panose="020B0503020204020204" pitchFamily="34" charset="-122"/>
                <a:ea typeface="Microsoft YaHei" panose="020B0503020204020204" pitchFamily="34" charset="-122"/>
              </a:rPr>
              <a:t>跨库检索</a:t>
            </a:r>
          </a:p>
        </p:txBody>
      </p:sp>
      <p:sp>
        <p:nvSpPr>
          <p:cNvPr id="9" name="文本框 8">
            <a:extLst>
              <a:ext uri="{FF2B5EF4-FFF2-40B4-BE49-F238E27FC236}">
                <a16:creationId xmlns:a16="http://schemas.microsoft.com/office/drawing/2014/main" id="{1AA44255-8885-864B-8E85-4D9BE1CD09D8}"/>
              </a:ext>
            </a:extLst>
          </p:cNvPr>
          <p:cNvSpPr txBox="1"/>
          <p:nvPr/>
        </p:nvSpPr>
        <p:spPr>
          <a:xfrm>
            <a:off x="544804" y="4348694"/>
            <a:ext cx="353291" cy="2246769"/>
          </a:xfrm>
          <a:prstGeom prst="rect">
            <a:avLst/>
          </a:prstGeom>
          <a:noFill/>
        </p:spPr>
        <p:txBody>
          <a:bodyPr wrap="square" rtlCol="0">
            <a:spAutoFit/>
          </a:bodyPr>
          <a:lstStyle/>
          <a:p>
            <a:r>
              <a:rPr kumimoji="1" lang="zh-CN" altLang="en-US" sz="2000" dirty="0">
                <a:solidFill>
                  <a:srgbClr val="EC5A32"/>
                </a:solidFill>
                <a:latin typeface="Microsoft YaHei" panose="020B0503020204020204" pitchFamily="34" charset="-122"/>
                <a:ea typeface="Microsoft YaHei" panose="020B0503020204020204" pitchFamily="34" charset="-122"/>
              </a:rPr>
              <a:t>多维度数据筛选</a:t>
            </a:r>
          </a:p>
        </p:txBody>
      </p:sp>
      <p:pic>
        <p:nvPicPr>
          <p:cNvPr id="10" name="图片 9">
            <a:extLst>
              <a:ext uri="{FF2B5EF4-FFF2-40B4-BE49-F238E27FC236}">
                <a16:creationId xmlns:a16="http://schemas.microsoft.com/office/drawing/2014/main" id="{0CD3FE71-E957-B140-B9A6-55DF64178FD8}"/>
              </a:ext>
            </a:extLst>
          </p:cNvPr>
          <p:cNvPicPr>
            <a:picLocks noChangeAspect="1"/>
          </p:cNvPicPr>
          <p:nvPr/>
        </p:nvPicPr>
        <p:blipFill>
          <a:blip r:embed="rId4"/>
          <a:stretch>
            <a:fillRect/>
          </a:stretch>
        </p:blipFill>
        <p:spPr>
          <a:xfrm>
            <a:off x="5084619" y="2955636"/>
            <a:ext cx="1858264" cy="239776"/>
          </a:xfrm>
          <a:prstGeom prst="rect">
            <a:avLst/>
          </a:prstGeom>
        </p:spPr>
      </p:pic>
      <p:cxnSp>
        <p:nvCxnSpPr>
          <p:cNvPr id="12" name="直线箭头连接符 11">
            <a:extLst>
              <a:ext uri="{FF2B5EF4-FFF2-40B4-BE49-F238E27FC236}">
                <a16:creationId xmlns:a16="http://schemas.microsoft.com/office/drawing/2014/main" id="{22EE8D80-E5EA-D849-A0D7-1ABD894731A3}"/>
              </a:ext>
            </a:extLst>
          </p:cNvPr>
          <p:cNvCxnSpPr>
            <a:cxnSpLocks/>
          </p:cNvCxnSpPr>
          <p:nvPr/>
        </p:nvCxnSpPr>
        <p:spPr>
          <a:xfrm flipH="1">
            <a:off x="5202566" y="1283733"/>
            <a:ext cx="948852" cy="420377"/>
          </a:xfrm>
          <a:prstGeom prst="straightConnector1">
            <a:avLst/>
          </a:prstGeom>
          <a:ln w="38100">
            <a:solidFill>
              <a:srgbClr val="EC5A3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线箭头连接符 12">
            <a:extLst>
              <a:ext uri="{FF2B5EF4-FFF2-40B4-BE49-F238E27FC236}">
                <a16:creationId xmlns:a16="http://schemas.microsoft.com/office/drawing/2014/main" id="{39D7739A-A77B-D940-A5C8-FA1F0E16753F}"/>
              </a:ext>
            </a:extLst>
          </p:cNvPr>
          <p:cNvCxnSpPr>
            <a:cxnSpLocks/>
            <a:stCxn id="9" idx="0"/>
          </p:cNvCxnSpPr>
          <p:nvPr/>
        </p:nvCxnSpPr>
        <p:spPr>
          <a:xfrm flipV="1">
            <a:off x="721450" y="3615790"/>
            <a:ext cx="595902" cy="732904"/>
          </a:xfrm>
          <a:prstGeom prst="straightConnector1">
            <a:avLst/>
          </a:prstGeom>
          <a:ln w="38100">
            <a:solidFill>
              <a:srgbClr val="EC5A3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线箭头连接符 14">
            <a:extLst>
              <a:ext uri="{FF2B5EF4-FFF2-40B4-BE49-F238E27FC236}">
                <a16:creationId xmlns:a16="http://schemas.microsoft.com/office/drawing/2014/main" id="{DD5A2FBA-0C27-F343-90AD-626A673D4E43}"/>
              </a:ext>
            </a:extLst>
          </p:cNvPr>
          <p:cNvCxnSpPr>
            <a:cxnSpLocks/>
          </p:cNvCxnSpPr>
          <p:nvPr/>
        </p:nvCxnSpPr>
        <p:spPr>
          <a:xfrm flipH="1" flipV="1">
            <a:off x="7107382" y="3195412"/>
            <a:ext cx="1475510" cy="420378"/>
          </a:xfrm>
          <a:prstGeom prst="straightConnector1">
            <a:avLst/>
          </a:prstGeom>
          <a:ln w="38100">
            <a:solidFill>
              <a:srgbClr val="EC5A32"/>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D8FFF23C-E637-3A4A-9B1F-656283622DC1}"/>
              </a:ext>
            </a:extLst>
          </p:cNvPr>
          <p:cNvSpPr txBox="1"/>
          <p:nvPr/>
        </p:nvSpPr>
        <p:spPr>
          <a:xfrm>
            <a:off x="8582892" y="3685246"/>
            <a:ext cx="2236510" cy="400110"/>
          </a:xfrm>
          <a:prstGeom prst="rect">
            <a:avLst/>
          </a:prstGeom>
          <a:noFill/>
        </p:spPr>
        <p:txBody>
          <a:bodyPr wrap="none" rtlCol="0">
            <a:spAutoFit/>
          </a:bodyPr>
          <a:lstStyle/>
          <a:p>
            <a:r>
              <a:rPr kumimoji="1" lang="zh-CN" altLang="en-US" sz="2000" dirty="0">
                <a:solidFill>
                  <a:srgbClr val="EC5A32"/>
                </a:solidFill>
                <a:latin typeface="Microsoft YaHei" panose="020B0503020204020204" pitchFamily="34" charset="-122"/>
                <a:ea typeface="Microsoft YaHei" panose="020B0503020204020204" pitchFamily="34" charset="-122"/>
              </a:rPr>
              <a:t>指标含义更为明确</a:t>
            </a:r>
          </a:p>
        </p:txBody>
      </p:sp>
      <p:grpSp>
        <p:nvGrpSpPr>
          <p:cNvPr id="20" name="组合 19">
            <a:extLst>
              <a:ext uri="{FF2B5EF4-FFF2-40B4-BE49-F238E27FC236}">
                <a16:creationId xmlns:a16="http://schemas.microsoft.com/office/drawing/2014/main" id="{74676F46-C833-A843-8D4F-9D81AA697899}"/>
              </a:ext>
            </a:extLst>
          </p:cNvPr>
          <p:cNvGrpSpPr/>
          <p:nvPr/>
        </p:nvGrpSpPr>
        <p:grpSpPr>
          <a:xfrm>
            <a:off x="10985500" y="51563"/>
            <a:ext cx="1135771" cy="536148"/>
            <a:chOff x="11441210" y="2418706"/>
            <a:chExt cx="3611221" cy="1447800"/>
          </a:xfrm>
        </p:grpSpPr>
        <p:pic>
          <p:nvPicPr>
            <p:cNvPr id="21" name="图片 20">
              <a:extLst>
                <a:ext uri="{FF2B5EF4-FFF2-40B4-BE49-F238E27FC236}">
                  <a16:creationId xmlns:a16="http://schemas.microsoft.com/office/drawing/2014/main" id="{53DEE049-E238-B842-AE0D-0CF98035BC9A}"/>
                </a:ext>
              </a:extLst>
            </p:cNvPr>
            <p:cNvPicPr>
              <a:picLocks noChangeAspect="1"/>
            </p:cNvPicPr>
            <p:nvPr/>
          </p:nvPicPr>
          <p:blipFill rotWithShape="1">
            <a:blip r:embed="rId5"/>
            <a:srcRect r="51080"/>
            <a:stretch/>
          </p:blipFill>
          <p:spPr>
            <a:xfrm>
              <a:off x="11441210" y="2418706"/>
              <a:ext cx="3611221" cy="1447800"/>
            </a:xfrm>
            <a:prstGeom prst="rect">
              <a:avLst/>
            </a:prstGeom>
          </p:spPr>
        </p:pic>
        <p:pic>
          <p:nvPicPr>
            <p:cNvPr id="22" name="图片 21">
              <a:extLst>
                <a:ext uri="{FF2B5EF4-FFF2-40B4-BE49-F238E27FC236}">
                  <a16:creationId xmlns:a16="http://schemas.microsoft.com/office/drawing/2014/main" id="{3C586D25-0EF9-374A-895C-5707FE2B652E}"/>
                </a:ext>
              </a:extLst>
            </p:cNvPr>
            <p:cNvPicPr>
              <a:picLocks noChangeAspect="1"/>
            </p:cNvPicPr>
            <p:nvPr/>
          </p:nvPicPr>
          <p:blipFill rotWithShape="1">
            <a:blip r:embed="rId5"/>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1051013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FD7CC59-E115-AD43-A641-785A66C5DCA4}"/>
              </a:ext>
            </a:extLst>
          </p:cNvPr>
          <p:cNvPicPr>
            <a:picLocks noChangeAspect="1"/>
          </p:cNvPicPr>
          <p:nvPr/>
        </p:nvPicPr>
        <p:blipFill>
          <a:blip r:embed="rId2"/>
          <a:stretch>
            <a:fillRect/>
          </a:stretch>
        </p:blipFill>
        <p:spPr>
          <a:xfrm>
            <a:off x="1307973" y="1468808"/>
            <a:ext cx="9576054" cy="4832985"/>
          </a:xfrm>
          <a:prstGeom prst="rect">
            <a:avLst/>
          </a:prstGeom>
        </p:spPr>
      </p:pic>
      <p:pic>
        <p:nvPicPr>
          <p:cNvPr id="2" name="图片 1">
            <a:extLst>
              <a:ext uri="{FF2B5EF4-FFF2-40B4-BE49-F238E27FC236}">
                <a16:creationId xmlns:a16="http://schemas.microsoft.com/office/drawing/2014/main" id="{850CEF0E-E32D-2E45-B281-060C48B16913}"/>
              </a:ext>
            </a:extLst>
          </p:cNvPr>
          <p:cNvPicPr>
            <a:picLocks noChangeAspect="1"/>
          </p:cNvPicPr>
          <p:nvPr/>
        </p:nvPicPr>
        <p:blipFill>
          <a:blip r:embed="rId3"/>
          <a:stretch>
            <a:fillRect/>
          </a:stretch>
        </p:blipFill>
        <p:spPr>
          <a:xfrm>
            <a:off x="6065244" y="905044"/>
            <a:ext cx="5035296" cy="3364357"/>
          </a:xfrm>
          <a:prstGeom prst="rect">
            <a:avLst/>
          </a:prstGeom>
          <a:ln>
            <a:noFill/>
          </a:ln>
          <a:effectLst>
            <a:outerShdw blurRad="292100" dist="139700" dir="2700000" algn="tl" rotWithShape="0">
              <a:srgbClr val="333333">
                <a:alpha val="65000"/>
              </a:srgbClr>
            </a:outerShdw>
          </a:effectLst>
        </p:spPr>
      </p:pic>
      <p:pic>
        <p:nvPicPr>
          <p:cNvPr id="4" name="图片 3">
            <a:extLst>
              <a:ext uri="{FF2B5EF4-FFF2-40B4-BE49-F238E27FC236}">
                <a16:creationId xmlns:a16="http://schemas.microsoft.com/office/drawing/2014/main" id="{FD9BE734-8B8C-E54E-B78F-1F130CA7CEC8}"/>
              </a:ext>
            </a:extLst>
          </p:cNvPr>
          <p:cNvPicPr>
            <a:picLocks noChangeAspect="1"/>
          </p:cNvPicPr>
          <p:nvPr/>
        </p:nvPicPr>
        <p:blipFill>
          <a:blip r:embed="rId4"/>
          <a:stretch>
            <a:fillRect/>
          </a:stretch>
        </p:blipFill>
        <p:spPr>
          <a:xfrm>
            <a:off x="2947598" y="3060158"/>
            <a:ext cx="2232914" cy="3364357"/>
          </a:xfrm>
          <a:prstGeom prst="rect">
            <a:avLst/>
          </a:prstGeom>
          <a:ln>
            <a:noFill/>
          </a:ln>
          <a:effectLst>
            <a:outerShdw blurRad="292100" dist="139700" dir="2700000" algn="tl" rotWithShape="0">
              <a:srgbClr val="333333">
                <a:alpha val="65000"/>
              </a:srgbClr>
            </a:outerShdw>
          </a:effectLst>
        </p:spPr>
      </p:pic>
      <p:pic>
        <p:nvPicPr>
          <p:cNvPr id="5" name="图片 4">
            <a:extLst>
              <a:ext uri="{FF2B5EF4-FFF2-40B4-BE49-F238E27FC236}">
                <a16:creationId xmlns:a16="http://schemas.microsoft.com/office/drawing/2014/main" id="{2728F878-BE83-7E4B-A923-6FA4A9511FF1}"/>
              </a:ext>
            </a:extLst>
          </p:cNvPr>
          <p:cNvPicPr>
            <a:picLocks noChangeAspect="1"/>
          </p:cNvPicPr>
          <p:nvPr/>
        </p:nvPicPr>
        <p:blipFill>
          <a:blip r:embed="rId5"/>
          <a:stretch>
            <a:fillRect/>
          </a:stretch>
        </p:blipFill>
        <p:spPr>
          <a:xfrm>
            <a:off x="255760" y="270378"/>
            <a:ext cx="132421" cy="634666"/>
          </a:xfrm>
          <a:prstGeom prst="rect">
            <a:avLst/>
          </a:prstGeom>
        </p:spPr>
      </p:pic>
      <p:sp>
        <p:nvSpPr>
          <p:cNvPr id="6" name="文本">
            <a:extLst>
              <a:ext uri="{FF2B5EF4-FFF2-40B4-BE49-F238E27FC236}">
                <a16:creationId xmlns:a16="http://schemas.microsoft.com/office/drawing/2014/main" id="{96F776D2-2E27-1540-B6A4-1BBECC2C228D}"/>
              </a:ext>
            </a:extLst>
          </p:cNvPr>
          <p:cNvSpPr txBox="1">
            <a:spLocks/>
          </p:cNvSpPr>
          <p:nvPr/>
        </p:nvSpPr>
        <p:spPr>
          <a:xfrm>
            <a:off x="544804" y="330301"/>
            <a:ext cx="2128322" cy="31786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检索方式</a:t>
            </a:r>
          </a:p>
        </p:txBody>
      </p:sp>
      <p:sp>
        <p:nvSpPr>
          <p:cNvPr id="9" name="文本框 8">
            <a:extLst>
              <a:ext uri="{FF2B5EF4-FFF2-40B4-BE49-F238E27FC236}">
                <a16:creationId xmlns:a16="http://schemas.microsoft.com/office/drawing/2014/main" id="{1AA44255-8885-864B-8E85-4D9BE1CD09D8}"/>
              </a:ext>
            </a:extLst>
          </p:cNvPr>
          <p:cNvSpPr txBox="1"/>
          <p:nvPr/>
        </p:nvSpPr>
        <p:spPr>
          <a:xfrm>
            <a:off x="2947598" y="5389191"/>
            <a:ext cx="2232914" cy="400110"/>
          </a:xfrm>
          <a:prstGeom prst="rect">
            <a:avLst/>
          </a:prstGeom>
          <a:solidFill>
            <a:schemeClr val="bg1">
              <a:alpha val="52000"/>
            </a:schemeClr>
          </a:solidFill>
        </p:spPr>
        <p:txBody>
          <a:bodyPr wrap="square" rtlCol="0">
            <a:spAutoFit/>
          </a:bodyPr>
          <a:lstStyle/>
          <a:p>
            <a:r>
              <a:rPr kumimoji="1" lang="zh-CN" altLang="en-US" sz="2000" dirty="0">
                <a:solidFill>
                  <a:srgbClr val="EC5A32"/>
                </a:solidFill>
                <a:latin typeface="Microsoft YaHei" panose="020B0503020204020204" pitchFamily="34" charset="-122"/>
                <a:ea typeface="Microsoft YaHei" panose="020B0503020204020204" pitchFamily="34" charset="-122"/>
              </a:rPr>
              <a:t>多种时间选择模式</a:t>
            </a:r>
          </a:p>
        </p:txBody>
      </p:sp>
      <p:cxnSp>
        <p:nvCxnSpPr>
          <p:cNvPr id="13" name="直线箭头连接符 12">
            <a:extLst>
              <a:ext uri="{FF2B5EF4-FFF2-40B4-BE49-F238E27FC236}">
                <a16:creationId xmlns:a16="http://schemas.microsoft.com/office/drawing/2014/main" id="{39D7739A-A77B-D940-A5C8-FA1F0E16753F}"/>
              </a:ext>
            </a:extLst>
          </p:cNvPr>
          <p:cNvCxnSpPr>
            <a:cxnSpLocks/>
          </p:cNvCxnSpPr>
          <p:nvPr/>
        </p:nvCxnSpPr>
        <p:spPr>
          <a:xfrm flipH="1" flipV="1">
            <a:off x="2225598" y="3533931"/>
            <a:ext cx="920832" cy="469566"/>
          </a:xfrm>
          <a:prstGeom prst="straightConnector1">
            <a:avLst/>
          </a:prstGeom>
          <a:ln w="38100">
            <a:solidFill>
              <a:srgbClr val="EC5A32"/>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D8FFF23C-E637-3A4A-9B1F-656283622DC1}"/>
              </a:ext>
            </a:extLst>
          </p:cNvPr>
          <p:cNvSpPr txBox="1"/>
          <p:nvPr/>
        </p:nvSpPr>
        <p:spPr>
          <a:xfrm>
            <a:off x="7086600" y="458320"/>
            <a:ext cx="2701635" cy="400110"/>
          </a:xfrm>
          <a:prstGeom prst="rect">
            <a:avLst/>
          </a:prstGeom>
          <a:solidFill>
            <a:schemeClr val="bg1">
              <a:alpha val="52000"/>
            </a:schemeClr>
          </a:solidFill>
        </p:spPr>
        <p:txBody>
          <a:bodyPr wrap="square" rtlCol="0">
            <a:spAutoFit/>
          </a:bodyPr>
          <a:lstStyle>
            <a:defPPr>
              <a:defRPr lang="zh-CN"/>
            </a:defPPr>
            <a:lvl1pPr>
              <a:defRPr kumimoji="1" sz="2000">
                <a:solidFill>
                  <a:srgbClr val="EC5A32"/>
                </a:solidFill>
                <a:latin typeface="Microsoft YaHei" panose="020B0503020204020204" pitchFamily="34" charset="-122"/>
                <a:ea typeface="Microsoft YaHei" panose="020B0503020204020204" pitchFamily="34" charset="-122"/>
              </a:defRPr>
            </a:lvl1pPr>
          </a:lstStyle>
          <a:p>
            <a:r>
              <a:rPr lang="zh-CN" altLang="en-US" dirty="0"/>
              <a:t>库内检索，精准高效</a:t>
            </a:r>
          </a:p>
        </p:txBody>
      </p:sp>
      <p:cxnSp>
        <p:nvCxnSpPr>
          <p:cNvPr id="15" name="直线箭头连接符 14">
            <a:extLst>
              <a:ext uri="{FF2B5EF4-FFF2-40B4-BE49-F238E27FC236}">
                <a16:creationId xmlns:a16="http://schemas.microsoft.com/office/drawing/2014/main" id="{DD5A2FBA-0C27-F343-90AD-626A673D4E43}"/>
              </a:ext>
            </a:extLst>
          </p:cNvPr>
          <p:cNvCxnSpPr>
            <a:cxnSpLocks/>
          </p:cNvCxnSpPr>
          <p:nvPr/>
        </p:nvCxnSpPr>
        <p:spPr>
          <a:xfrm flipH="1">
            <a:off x="2673126" y="2109993"/>
            <a:ext cx="3479677" cy="581998"/>
          </a:xfrm>
          <a:prstGeom prst="straightConnector1">
            <a:avLst/>
          </a:prstGeom>
          <a:ln w="38100">
            <a:solidFill>
              <a:srgbClr val="EC5A32"/>
            </a:solidFill>
            <a:tailEnd type="triangle"/>
          </a:ln>
        </p:spPr>
        <p:style>
          <a:lnRef idx="1">
            <a:schemeClr val="accent1"/>
          </a:lnRef>
          <a:fillRef idx="0">
            <a:schemeClr val="accent1"/>
          </a:fillRef>
          <a:effectRef idx="0">
            <a:schemeClr val="accent1"/>
          </a:effectRef>
          <a:fontRef idx="minor">
            <a:schemeClr val="tx1"/>
          </a:fontRef>
        </p:style>
      </p:cxnSp>
      <p:grpSp>
        <p:nvGrpSpPr>
          <p:cNvPr id="20" name="组合 19">
            <a:extLst>
              <a:ext uri="{FF2B5EF4-FFF2-40B4-BE49-F238E27FC236}">
                <a16:creationId xmlns:a16="http://schemas.microsoft.com/office/drawing/2014/main" id="{F9611D73-6004-1D4C-A365-A3FCBFF2E815}"/>
              </a:ext>
            </a:extLst>
          </p:cNvPr>
          <p:cNvGrpSpPr/>
          <p:nvPr/>
        </p:nvGrpSpPr>
        <p:grpSpPr>
          <a:xfrm>
            <a:off x="10985500" y="51563"/>
            <a:ext cx="1135771" cy="536148"/>
            <a:chOff x="11441210" y="2418706"/>
            <a:chExt cx="3611221" cy="1447800"/>
          </a:xfrm>
        </p:grpSpPr>
        <p:pic>
          <p:nvPicPr>
            <p:cNvPr id="21" name="图片 20">
              <a:extLst>
                <a:ext uri="{FF2B5EF4-FFF2-40B4-BE49-F238E27FC236}">
                  <a16:creationId xmlns:a16="http://schemas.microsoft.com/office/drawing/2014/main" id="{6E72AE34-EFB2-174E-AF2A-2B8D66DE7051}"/>
                </a:ext>
              </a:extLst>
            </p:cNvPr>
            <p:cNvPicPr>
              <a:picLocks noChangeAspect="1"/>
            </p:cNvPicPr>
            <p:nvPr/>
          </p:nvPicPr>
          <p:blipFill rotWithShape="1">
            <a:blip r:embed="rId6"/>
            <a:srcRect r="51080"/>
            <a:stretch/>
          </p:blipFill>
          <p:spPr>
            <a:xfrm>
              <a:off x="11441210" y="2418706"/>
              <a:ext cx="3611221" cy="1447800"/>
            </a:xfrm>
            <a:prstGeom prst="rect">
              <a:avLst/>
            </a:prstGeom>
          </p:spPr>
        </p:pic>
        <p:pic>
          <p:nvPicPr>
            <p:cNvPr id="22" name="图片 21">
              <a:extLst>
                <a:ext uri="{FF2B5EF4-FFF2-40B4-BE49-F238E27FC236}">
                  <a16:creationId xmlns:a16="http://schemas.microsoft.com/office/drawing/2014/main" id="{C9850E86-CBFE-7544-B709-F7F6E5BD73B0}"/>
                </a:ext>
              </a:extLst>
            </p:cNvPr>
            <p:cNvPicPr>
              <a:picLocks noChangeAspect="1"/>
            </p:cNvPicPr>
            <p:nvPr/>
          </p:nvPicPr>
          <p:blipFill rotWithShape="1">
            <a:blip r:embed="rId6"/>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1769725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A321872-B744-BC49-AF42-B5C745885C94}"/>
              </a:ext>
            </a:extLst>
          </p:cNvPr>
          <p:cNvPicPr>
            <a:picLocks noChangeAspect="1"/>
          </p:cNvPicPr>
          <p:nvPr/>
        </p:nvPicPr>
        <p:blipFill>
          <a:blip r:embed="rId2"/>
          <a:stretch>
            <a:fillRect/>
          </a:stretch>
        </p:blipFill>
        <p:spPr>
          <a:xfrm>
            <a:off x="544803" y="1497447"/>
            <a:ext cx="11083709" cy="4238337"/>
          </a:xfrm>
          <a:prstGeom prst="rect">
            <a:avLst/>
          </a:prstGeom>
          <a:ln>
            <a:noFill/>
          </a:ln>
          <a:effectLst>
            <a:outerShdw blurRad="292100" dist="139700" dir="2700000" algn="tl" rotWithShape="0">
              <a:srgbClr val="333333">
                <a:alpha val="65000"/>
              </a:srgbClr>
            </a:outerShdw>
          </a:effectLst>
        </p:spPr>
      </p:pic>
      <p:pic>
        <p:nvPicPr>
          <p:cNvPr id="6" name="图片 5">
            <a:extLst>
              <a:ext uri="{FF2B5EF4-FFF2-40B4-BE49-F238E27FC236}">
                <a16:creationId xmlns:a16="http://schemas.microsoft.com/office/drawing/2014/main" id="{2886B524-34C7-0B44-B9A0-9B934E0BA19A}"/>
              </a:ext>
            </a:extLst>
          </p:cNvPr>
          <p:cNvPicPr>
            <a:picLocks noChangeAspect="1"/>
          </p:cNvPicPr>
          <p:nvPr/>
        </p:nvPicPr>
        <p:blipFill>
          <a:blip r:embed="rId3">
            <a:alphaModFix amt="77000"/>
          </a:blip>
          <a:stretch>
            <a:fillRect/>
          </a:stretch>
        </p:blipFill>
        <p:spPr>
          <a:xfrm>
            <a:off x="544803" y="2300434"/>
            <a:ext cx="11083708" cy="3402884"/>
          </a:xfrm>
          <a:prstGeom prst="rect">
            <a:avLst/>
          </a:prstGeom>
        </p:spPr>
      </p:pic>
      <p:pic>
        <p:nvPicPr>
          <p:cNvPr id="14" name="图片 13">
            <a:extLst>
              <a:ext uri="{FF2B5EF4-FFF2-40B4-BE49-F238E27FC236}">
                <a16:creationId xmlns:a16="http://schemas.microsoft.com/office/drawing/2014/main" id="{33328643-8D27-A741-946C-26E9E3DEA65D}"/>
              </a:ext>
            </a:extLst>
          </p:cNvPr>
          <p:cNvPicPr>
            <a:picLocks noChangeAspect="1"/>
          </p:cNvPicPr>
          <p:nvPr/>
        </p:nvPicPr>
        <p:blipFill>
          <a:blip r:embed="rId4"/>
          <a:stretch>
            <a:fillRect/>
          </a:stretch>
        </p:blipFill>
        <p:spPr>
          <a:xfrm>
            <a:off x="170727" y="2795157"/>
            <a:ext cx="2780290" cy="3845090"/>
          </a:xfrm>
          <a:prstGeom prst="rect">
            <a:avLst/>
          </a:prstGeom>
          <a:ln>
            <a:noFill/>
          </a:ln>
          <a:effectLst>
            <a:outerShdw blurRad="292100" dist="139700" dir="2700000" algn="tl" rotWithShape="0">
              <a:srgbClr val="333333">
                <a:alpha val="65000"/>
              </a:srgbClr>
            </a:outerShdw>
          </a:effectLst>
        </p:spPr>
      </p:pic>
      <p:pic>
        <p:nvPicPr>
          <p:cNvPr id="2" name="图片 1">
            <a:extLst>
              <a:ext uri="{FF2B5EF4-FFF2-40B4-BE49-F238E27FC236}">
                <a16:creationId xmlns:a16="http://schemas.microsoft.com/office/drawing/2014/main" id="{62556931-895C-9141-A8DB-78696DF1E6CF}"/>
              </a:ext>
            </a:extLst>
          </p:cNvPr>
          <p:cNvPicPr>
            <a:picLocks noChangeAspect="1"/>
          </p:cNvPicPr>
          <p:nvPr/>
        </p:nvPicPr>
        <p:blipFill>
          <a:blip r:embed="rId5"/>
          <a:stretch>
            <a:fillRect/>
          </a:stretch>
        </p:blipFill>
        <p:spPr>
          <a:xfrm>
            <a:off x="255760" y="270378"/>
            <a:ext cx="132421" cy="634666"/>
          </a:xfrm>
          <a:prstGeom prst="rect">
            <a:avLst/>
          </a:prstGeom>
        </p:spPr>
      </p:pic>
      <p:sp>
        <p:nvSpPr>
          <p:cNvPr id="3" name="文本">
            <a:extLst>
              <a:ext uri="{FF2B5EF4-FFF2-40B4-BE49-F238E27FC236}">
                <a16:creationId xmlns:a16="http://schemas.microsoft.com/office/drawing/2014/main" id="{CD9D544D-86B2-374C-ACB6-6EBDFFDA2D92}"/>
              </a:ext>
            </a:extLst>
          </p:cNvPr>
          <p:cNvSpPr txBox="1">
            <a:spLocks/>
          </p:cNvSpPr>
          <p:nvPr/>
        </p:nvSpPr>
        <p:spPr>
          <a:xfrm>
            <a:off x="544804" y="330301"/>
            <a:ext cx="2128322" cy="31786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表格处理</a:t>
            </a:r>
          </a:p>
        </p:txBody>
      </p:sp>
      <p:sp>
        <p:nvSpPr>
          <p:cNvPr id="7" name="矩形 6">
            <a:extLst>
              <a:ext uri="{FF2B5EF4-FFF2-40B4-BE49-F238E27FC236}">
                <a16:creationId xmlns:a16="http://schemas.microsoft.com/office/drawing/2014/main" id="{49D763AB-CA2F-FC44-8E6F-6000B42D2B43}"/>
              </a:ext>
            </a:extLst>
          </p:cNvPr>
          <p:cNvSpPr/>
          <p:nvPr/>
        </p:nvSpPr>
        <p:spPr>
          <a:xfrm>
            <a:off x="644234" y="1559793"/>
            <a:ext cx="706584" cy="622301"/>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1" name="直线箭头连接符 10">
            <a:extLst>
              <a:ext uri="{FF2B5EF4-FFF2-40B4-BE49-F238E27FC236}">
                <a16:creationId xmlns:a16="http://schemas.microsoft.com/office/drawing/2014/main" id="{B634A3A4-ED02-0447-9C0B-19014190C8E9}"/>
              </a:ext>
            </a:extLst>
          </p:cNvPr>
          <p:cNvCxnSpPr>
            <a:endCxn id="7" idx="2"/>
          </p:cNvCxnSpPr>
          <p:nvPr/>
        </p:nvCxnSpPr>
        <p:spPr>
          <a:xfrm flipH="1" flipV="1">
            <a:off x="997526" y="2182094"/>
            <a:ext cx="353292" cy="872836"/>
          </a:xfrm>
          <a:prstGeom prst="straightConnector1">
            <a:avLst/>
          </a:prstGeom>
          <a:ln w="38100">
            <a:solidFill>
              <a:srgbClr val="EC5A32"/>
            </a:solidFill>
            <a:tailEnd type="triangle"/>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2E646A50-821D-5A4F-83F9-4E32D2583EC6}"/>
              </a:ext>
            </a:extLst>
          </p:cNvPr>
          <p:cNvPicPr>
            <a:picLocks noChangeAspect="1"/>
          </p:cNvPicPr>
          <p:nvPr/>
        </p:nvPicPr>
        <p:blipFill>
          <a:blip r:embed="rId6"/>
          <a:stretch>
            <a:fillRect/>
          </a:stretch>
        </p:blipFill>
        <p:spPr>
          <a:xfrm>
            <a:off x="170728" y="2909456"/>
            <a:ext cx="2618511" cy="904385"/>
          </a:xfrm>
          <a:prstGeom prst="rect">
            <a:avLst/>
          </a:prstGeom>
          <a:ln>
            <a:noFill/>
          </a:ln>
          <a:effectLst>
            <a:outerShdw blurRad="292100" dist="139700" dir="2700000" algn="tl" rotWithShape="0">
              <a:srgbClr val="333333">
                <a:alpha val="65000"/>
              </a:srgbClr>
            </a:outerShdw>
          </a:effectLst>
        </p:spPr>
      </p:pic>
      <p:pic>
        <p:nvPicPr>
          <p:cNvPr id="13" name="图片 12">
            <a:extLst>
              <a:ext uri="{FF2B5EF4-FFF2-40B4-BE49-F238E27FC236}">
                <a16:creationId xmlns:a16="http://schemas.microsoft.com/office/drawing/2014/main" id="{210F22F5-53D4-4B4C-9572-C7F145460F40}"/>
              </a:ext>
            </a:extLst>
          </p:cNvPr>
          <p:cNvPicPr>
            <a:picLocks noChangeAspect="1"/>
          </p:cNvPicPr>
          <p:nvPr/>
        </p:nvPicPr>
        <p:blipFill>
          <a:blip r:embed="rId7"/>
          <a:stretch>
            <a:fillRect/>
          </a:stretch>
        </p:blipFill>
        <p:spPr>
          <a:xfrm>
            <a:off x="527483" y="5237597"/>
            <a:ext cx="1905000" cy="1155700"/>
          </a:xfrm>
          <a:prstGeom prst="rect">
            <a:avLst/>
          </a:prstGeom>
          <a:ln>
            <a:noFill/>
          </a:ln>
          <a:effectLst>
            <a:outerShdw blurRad="292100" dist="139700" dir="2700000" algn="tl" rotWithShape="0">
              <a:srgbClr val="333333">
                <a:alpha val="65000"/>
              </a:srgbClr>
            </a:outerShdw>
          </a:effectLst>
        </p:spPr>
      </p:pic>
      <p:cxnSp>
        <p:nvCxnSpPr>
          <p:cNvPr id="16" name="直线箭头连接符 15">
            <a:extLst>
              <a:ext uri="{FF2B5EF4-FFF2-40B4-BE49-F238E27FC236}">
                <a16:creationId xmlns:a16="http://schemas.microsoft.com/office/drawing/2014/main" id="{7A33CC0B-96F3-9D40-BCAE-D55A08DF5E26}"/>
              </a:ext>
            </a:extLst>
          </p:cNvPr>
          <p:cNvCxnSpPr/>
          <p:nvPr/>
        </p:nvCxnSpPr>
        <p:spPr>
          <a:xfrm>
            <a:off x="1002001" y="4111050"/>
            <a:ext cx="0" cy="852054"/>
          </a:xfrm>
          <a:prstGeom prst="straightConnector1">
            <a:avLst/>
          </a:prstGeom>
          <a:ln w="76200">
            <a:solidFill>
              <a:srgbClr val="EC5A3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C4EB168A-6E22-9140-8F46-23E4D75A7DD3}"/>
              </a:ext>
            </a:extLst>
          </p:cNvPr>
          <p:cNvSpPr txBox="1"/>
          <p:nvPr/>
        </p:nvSpPr>
        <p:spPr>
          <a:xfrm>
            <a:off x="1341622" y="4434610"/>
            <a:ext cx="1210588" cy="400110"/>
          </a:xfrm>
          <a:prstGeom prst="rect">
            <a:avLst/>
          </a:prstGeom>
          <a:noFill/>
        </p:spPr>
        <p:txBody>
          <a:bodyPr wrap="none" rtlCol="0">
            <a:spAutoFit/>
          </a:bodyPr>
          <a:lstStyle/>
          <a:p>
            <a:r>
              <a:rPr kumimoji="1" lang="zh-CN" altLang="en-US" sz="2000" dirty="0">
                <a:solidFill>
                  <a:srgbClr val="EC5A32"/>
                </a:solidFill>
                <a:latin typeface="Microsoft YaHei" panose="020B0503020204020204" pitchFamily="34" charset="-122"/>
                <a:ea typeface="Microsoft YaHei" panose="020B0503020204020204" pitchFamily="34" charset="-122"/>
              </a:rPr>
              <a:t>行列互换</a:t>
            </a:r>
          </a:p>
        </p:txBody>
      </p:sp>
      <p:pic>
        <p:nvPicPr>
          <p:cNvPr id="18" name="图片 17">
            <a:extLst>
              <a:ext uri="{FF2B5EF4-FFF2-40B4-BE49-F238E27FC236}">
                <a16:creationId xmlns:a16="http://schemas.microsoft.com/office/drawing/2014/main" id="{D4BACC38-669A-0A4D-8760-BE418D0E9280}"/>
              </a:ext>
            </a:extLst>
          </p:cNvPr>
          <p:cNvPicPr>
            <a:picLocks noChangeAspect="1"/>
          </p:cNvPicPr>
          <p:nvPr/>
        </p:nvPicPr>
        <p:blipFill>
          <a:blip r:embed="rId4"/>
          <a:stretch>
            <a:fillRect/>
          </a:stretch>
        </p:blipFill>
        <p:spPr>
          <a:xfrm>
            <a:off x="3017874" y="2795157"/>
            <a:ext cx="2780290" cy="3845090"/>
          </a:xfrm>
          <a:prstGeom prst="rect">
            <a:avLst/>
          </a:prstGeom>
          <a:ln>
            <a:noFill/>
          </a:ln>
          <a:effectLst>
            <a:outerShdw blurRad="292100" dist="139700" dir="2700000" algn="tl" rotWithShape="0">
              <a:srgbClr val="333333">
                <a:alpha val="65000"/>
              </a:srgbClr>
            </a:outerShdw>
          </a:effectLst>
        </p:spPr>
      </p:pic>
      <p:pic>
        <p:nvPicPr>
          <p:cNvPr id="19" name="图片 18">
            <a:extLst>
              <a:ext uri="{FF2B5EF4-FFF2-40B4-BE49-F238E27FC236}">
                <a16:creationId xmlns:a16="http://schemas.microsoft.com/office/drawing/2014/main" id="{D802DD0F-C037-844F-8D50-837BA3C7A642}"/>
              </a:ext>
            </a:extLst>
          </p:cNvPr>
          <p:cNvPicPr>
            <a:picLocks noChangeAspect="1"/>
          </p:cNvPicPr>
          <p:nvPr/>
        </p:nvPicPr>
        <p:blipFill>
          <a:blip r:embed="rId4"/>
          <a:stretch>
            <a:fillRect/>
          </a:stretch>
        </p:blipFill>
        <p:spPr>
          <a:xfrm>
            <a:off x="5865021" y="2795157"/>
            <a:ext cx="2780290" cy="3845090"/>
          </a:xfrm>
          <a:prstGeom prst="rect">
            <a:avLst/>
          </a:prstGeom>
          <a:ln>
            <a:noFill/>
          </a:ln>
          <a:effectLst>
            <a:outerShdw blurRad="292100" dist="139700" dir="2700000" algn="tl" rotWithShape="0">
              <a:srgbClr val="333333">
                <a:alpha val="65000"/>
              </a:srgbClr>
            </a:outerShdw>
          </a:effectLst>
        </p:spPr>
      </p:pic>
      <p:pic>
        <p:nvPicPr>
          <p:cNvPr id="20" name="图片 19">
            <a:extLst>
              <a:ext uri="{FF2B5EF4-FFF2-40B4-BE49-F238E27FC236}">
                <a16:creationId xmlns:a16="http://schemas.microsoft.com/office/drawing/2014/main" id="{8A0F65C0-4EFD-7846-AA76-02A0F956E935}"/>
              </a:ext>
            </a:extLst>
          </p:cNvPr>
          <p:cNvPicPr>
            <a:picLocks noChangeAspect="1"/>
          </p:cNvPicPr>
          <p:nvPr/>
        </p:nvPicPr>
        <p:blipFill>
          <a:blip r:embed="rId4"/>
          <a:stretch>
            <a:fillRect/>
          </a:stretch>
        </p:blipFill>
        <p:spPr>
          <a:xfrm>
            <a:off x="8712168" y="2795157"/>
            <a:ext cx="2780290" cy="3845090"/>
          </a:xfrm>
          <a:prstGeom prst="rect">
            <a:avLst/>
          </a:prstGeom>
          <a:ln>
            <a:noFill/>
          </a:ln>
          <a:effectLst>
            <a:outerShdw blurRad="292100" dist="139700" dir="2700000" algn="tl" rotWithShape="0">
              <a:srgbClr val="333333">
                <a:alpha val="65000"/>
              </a:srgbClr>
            </a:outerShdw>
          </a:effectLst>
        </p:spPr>
      </p:pic>
      <p:pic>
        <p:nvPicPr>
          <p:cNvPr id="21" name="图片 20">
            <a:extLst>
              <a:ext uri="{FF2B5EF4-FFF2-40B4-BE49-F238E27FC236}">
                <a16:creationId xmlns:a16="http://schemas.microsoft.com/office/drawing/2014/main" id="{7EFA5829-7841-2D4B-944F-D5CDDFEAA1C4}"/>
              </a:ext>
            </a:extLst>
          </p:cNvPr>
          <p:cNvPicPr>
            <a:picLocks noChangeAspect="1"/>
          </p:cNvPicPr>
          <p:nvPr/>
        </p:nvPicPr>
        <p:blipFill>
          <a:blip r:embed="rId8"/>
          <a:stretch>
            <a:fillRect/>
          </a:stretch>
        </p:blipFill>
        <p:spPr>
          <a:xfrm>
            <a:off x="3077875" y="2972339"/>
            <a:ext cx="2600108" cy="1987014"/>
          </a:xfrm>
          <a:prstGeom prst="rect">
            <a:avLst/>
          </a:prstGeom>
          <a:ln>
            <a:noFill/>
          </a:ln>
          <a:effectLst>
            <a:outerShdw blurRad="292100" dist="139700" dir="2700000" algn="tl" rotWithShape="0">
              <a:srgbClr val="333333">
                <a:alpha val="65000"/>
              </a:srgbClr>
            </a:outerShdw>
          </a:effectLst>
        </p:spPr>
      </p:pic>
      <p:sp>
        <p:nvSpPr>
          <p:cNvPr id="22" name="文本框 21">
            <a:extLst>
              <a:ext uri="{FF2B5EF4-FFF2-40B4-BE49-F238E27FC236}">
                <a16:creationId xmlns:a16="http://schemas.microsoft.com/office/drawing/2014/main" id="{DCCF07E6-6A1B-5C4B-95A3-BDE8EF0C6AD6}"/>
              </a:ext>
            </a:extLst>
          </p:cNvPr>
          <p:cNvSpPr txBox="1"/>
          <p:nvPr/>
        </p:nvSpPr>
        <p:spPr>
          <a:xfrm>
            <a:off x="3546244" y="5173967"/>
            <a:ext cx="1723549" cy="400110"/>
          </a:xfrm>
          <a:prstGeom prst="rect">
            <a:avLst/>
          </a:prstGeom>
          <a:noFill/>
        </p:spPr>
        <p:txBody>
          <a:bodyPr wrap="none" rtlCol="0">
            <a:spAutoFit/>
          </a:bodyPr>
          <a:lstStyle/>
          <a:p>
            <a:r>
              <a:rPr kumimoji="1" lang="zh-CN" altLang="en-US" sz="2000" dirty="0">
                <a:solidFill>
                  <a:srgbClr val="EC5A32"/>
                </a:solidFill>
                <a:latin typeface="Microsoft YaHei" panose="020B0503020204020204" pitchFamily="34" charset="-122"/>
                <a:ea typeface="Microsoft YaHei" panose="020B0503020204020204" pitchFamily="34" charset="-122"/>
              </a:rPr>
              <a:t>隐藏指定数据</a:t>
            </a:r>
          </a:p>
        </p:txBody>
      </p:sp>
      <p:pic>
        <p:nvPicPr>
          <p:cNvPr id="25" name="图片 24">
            <a:extLst>
              <a:ext uri="{FF2B5EF4-FFF2-40B4-BE49-F238E27FC236}">
                <a16:creationId xmlns:a16="http://schemas.microsoft.com/office/drawing/2014/main" id="{D33621FE-B91E-A94F-B0F2-2426EF11D99B}"/>
              </a:ext>
            </a:extLst>
          </p:cNvPr>
          <p:cNvPicPr>
            <a:picLocks noChangeAspect="1"/>
          </p:cNvPicPr>
          <p:nvPr/>
        </p:nvPicPr>
        <p:blipFill rotWithShape="1">
          <a:blip r:embed="rId9"/>
          <a:srcRect r="46260"/>
          <a:stretch/>
        </p:blipFill>
        <p:spPr>
          <a:xfrm>
            <a:off x="5934083" y="3098166"/>
            <a:ext cx="2642031" cy="1778060"/>
          </a:xfrm>
          <a:prstGeom prst="rect">
            <a:avLst/>
          </a:prstGeom>
          <a:ln>
            <a:noFill/>
          </a:ln>
          <a:effectLst>
            <a:outerShdw blurRad="292100" dist="139700" dir="2700000" algn="tl" rotWithShape="0">
              <a:srgbClr val="333333">
                <a:alpha val="65000"/>
              </a:srgbClr>
            </a:outerShdw>
          </a:effectLst>
        </p:spPr>
      </p:pic>
      <p:sp>
        <p:nvSpPr>
          <p:cNvPr id="26" name="文本框 25">
            <a:extLst>
              <a:ext uri="{FF2B5EF4-FFF2-40B4-BE49-F238E27FC236}">
                <a16:creationId xmlns:a16="http://schemas.microsoft.com/office/drawing/2014/main" id="{194170F0-2CF9-9249-B99C-2FC9A1B5B209}"/>
              </a:ext>
            </a:extLst>
          </p:cNvPr>
          <p:cNvSpPr txBox="1"/>
          <p:nvPr/>
        </p:nvSpPr>
        <p:spPr>
          <a:xfrm>
            <a:off x="6393323" y="5173967"/>
            <a:ext cx="1723549" cy="400110"/>
          </a:xfrm>
          <a:prstGeom prst="rect">
            <a:avLst/>
          </a:prstGeom>
          <a:noFill/>
        </p:spPr>
        <p:txBody>
          <a:bodyPr wrap="none" rtlCol="0">
            <a:spAutoFit/>
          </a:bodyPr>
          <a:lstStyle/>
          <a:p>
            <a:r>
              <a:rPr kumimoji="1" lang="zh-CN" altLang="en-US" sz="2000" dirty="0">
                <a:solidFill>
                  <a:srgbClr val="EC5A32"/>
                </a:solidFill>
                <a:latin typeface="Microsoft YaHei" panose="020B0503020204020204" pitchFamily="34" charset="-122"/>
                <a:ea typeface="Microsoft YaHei" panose="020B0503020204020204" pitchFamily="34" charset="-122"/>
              </a:rPr>
              <a:t>标注指定数据</a:t>
            </a:r>
          </a:p>
        </p:txBody>
      </p:sp>
      <p:pic>
        <p:nvPicPr>
          <p:cNvPr id="27" name="图片 26">
            <a:extLst>
              <a:ext uri="{FF2B5EF4-FFF2-40B4-BE49-F238E27FC236}">
                <a16:creationId xmlns:a16="http://schemas.microsoft.com/office/drawing/2014/main" id="{7D6DC75B-41C9-D249-A5DD-60B1D2E23883}"/>
              </a:ext>
            </a:extLst>
          </p:cNvPr>
          <p:cNvPicPr>
            <a:picLocks noChangeAspect="1"/>
          </p:cNvPicPr>
          <p:nvPr/>
        </p:nvPicPr>
        <p:blipFill>
          <a:blip r:embed="rId10"/>
          <a:stretch>
            <a:fillRect/>
          </a:stretch>
        </p:blipFill>
        <p:spPr>
          <a:xfrm>
            <a:off x="9098962" y="2952606"/>
            <a:ext cx="2006702" cy="1346200"/>
          </a:xfrm>
          <a:prstGeom prst="rect">
            <a:avLst/>
          </a:prstGeom>
        </p:spPr>
      </p:pic>
      <p:pic>
        <p:nvPicPr>
          <p:cNvPr id="28" name="图片 27">
            <a:extLst>
              <a:ext uri="{FF2B5EF4-FFF2-40B4-BE49-F238E27FC236}">
                <a16:creationId xmlns:a16="http://schemas.microsoft.com/office/drawing/2014/main" id="{BD7D2B24-8EF7-FF4B-ACBF-EA81DC19F429}"/>
              </a:ext>
            </a:extLst>
          </p:cNvPr>
          <p:cNvPicPr>
            <a:picLocks noChangeAspect="1"/>
          </p:cNvPicPr>
          <p:nvPr/>
        </p:nvPicPr>
        <p:blipFill>
          <a:blip r:embed="rId11"/>
          <a:stretch>
            <a:fillRect/>
          </a:stretch>
        </p:blipFill>
        <p:spPr>
          <a:xfrm>
            <a:off x="9098962" y="4406413"/>
            <a:ext cx="2006702" cy="1117600"/>
          </a:xfrm>
          <a:prstGeom prst="rect">
            <a:avLst/>
          </a:prstGeom>
        </p:spPr>
      </p:pic>
      <p:sp>
        <p:nvSpPr>
          <p:cNvPr id="29" name="文本框 28">
            <a:extLst>
              <a:ext uri="{FF2B5EF4-FFF2-40B4-BE49-F238E27FC236}">
                <a16:creationId xmlns:a16="http://schemas.microsoft.com/office/drawing/2014/main" id="{EAA7972D-B2DB-004F-B6E2-F7D1F2E11C0B}"/>
              </a:ext>
            </a:extLst>
          </p:cNvPr>
          <p:cNvSpPr txBox="1"/>
          <p:nvPr/>
        </p:nvSpPr>
        <p:spPr>
          <a:xfrm>
            <a:off x="9240538" y="5676184"/>
            <a:ext cx="1723549" cy="400110"/>
          </a:xfrm>
          <a:prstGeom prst="rect">
            <a:avLst/>
          </a:prstGeom>
          <a:noFill/>
        </p:spPr>
        <p:txBody>
          <a:bodyPr wrap="none" rtlCol="0">
            <a:spAutoFit/>
          </a:bodyPr>
          <a:lstStyle/>
          <a:p>
            <a:r>
              <a:rPr kumimoji="1" lang="zh-CN" altLang="en-US" sz="2000" dirty="0">
                <a:solidFill>
                  <a:srgbClr val="EC5A32"/>
                </a:solidFill>
                <a:latin typeface="Microsoft YaHei" panose="020B0503020204020204" pitchFamily="34" charset="-122"/>
                <a:ea typeface="Microsoft YaHei" panose="020B0503020204020204" pitchFamily="34" charset="-122"/>
              </a:rPr>
              <a:t>区分数据大小</a:t>
            </a:r>
          </a:p>
        </p:txBody>
      </p:sp>
      <p:sp>
        <p:nvSpPr>
          <p:cNvPr id="30" name="矩形 29">
            <a:extLst>
              <a:ext uri="{FF2B5EF4-FFF2-40B4-BE49-F238E27FC236}">
                <a16:creationId xmlns:a16="http://schemas.microsoft.com/office/drawing/2014/main" id="{A530FBD3-1E3E-6E43-91EA-D13564DCD0ED}"/>
              </a:ext>
            </a:extLst>
          </p:cNvPr>
          <p:cNvSpPr/>
          <p:nvPr/>
        </p:nvSpPr>
        <p:spPr>
          <a:xfrm>
            <a:off x="1363444" y="1559793"/>
            <a:ext cx="706584" cy="622301"/>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矩形 30">
            <a:extLst>
              <a:ext uri="{FF2B5EF4-FFF2-40B4-BE49-F238E27FC236}">
                <a16:creationId xmlns:a16="http://schemas.microsoft.com/office/drawing/2014/main" id="{5CCE9A62-3869-A148-BDD1-B0139BC4E711}"/>
              </a:ext>
            </a:extLst>
          </p:cNvPr>
          <p:cNvSpPr/>
          <p:nvPr/>
        </p:nvSpPr>
        <p:spPr>
          <a:xfrm>
            <a:off x="2128694" y="1559793"/>
            <a:ext cx="706584" cy="622301"/>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矩形 31">
            <a:extLst>
              <a:ext uri="{FF2B5EF4-FFF2-40B4-BE49-F238E27FC236}">
                <a16:creationId xmlns:a16="http://schemas.microsoft.com/office/drawing/2014/main" id="{B81BB750-B606-A344-952E-5296B5A8BFA5}"/>
              </a:ext>
            </a:extLst>
          </p:cNvPr>
          <p:cNvSpPr/>
          <p:nvPr/>
        </p:nvSpPr>
        <p:spPr>
          <a:xfrm>
            <a:off x="2976309" y="1555822"/>
            <a:ext cx="706584" cy="622301"/>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矩形 32">
            <a:extLst>
              <a:ext uri="{FF2B5EF4-FFF2-40B4-BE49-F238E27FC236}">
                <a16:creationId xmlns:a16="http://schemas.microsoft.com/office/drawing/2014/main" id="{010A5CA5-019C-E84F-8F7E-BDEAE526F090}"/>
              </a:ext>
            </a:extLst>
          </p:cNvPr>
          <p:cNvSpPr/>
          <p:nvPr/>
        </p:nvSpPr>
        <p:spPr>
          <a:xfrm>
            <a:off x="3823924" y="1555821"/>
            <a:ext cx="706584" cy="622301"/>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4" name="直线箭头连接符 33">
            <a:extLst>
              <a:ext uri="{FF2B5EF4-FFF2-40B4-BE49-F238E27FC236}">
                <a16:creationId xmlns:a16="http://schemas.microsoft.com/office/drawing/2014/main" id="{FA8BD18C-F5DC-C244-BC40-3BB8B0CF375B}"/>
              </a:ext>
            </a:extLst>
          </p:cNvPr>
          <p:cNvCxnSpPr>
            <a:cxnSpLocks/>
            <a:stCxn id="18" idx="0"/>
            <a:endCxn id="30" idx="2"/>
          </p:cNvCxnSpPr>
          <p:nvPr/>
        </p:nvCxnSpPr>
        <p:spPr>
          <a:xfrm flipH="1" flipV="1">
            <a:off x="1716736" y="2182094"/>
            <a:ext cx="2691283" cy="613063"/>
          </a:xfrm>
          <a:prstGeom prst="straightConnector1">
            <a:avLst/>
          </a:prstGeom>
          <a:ln w="38100">
            <a:solidFill>
              <a:srgbClr val="EC5A3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线箭头连接符 36">
            <a:extLst>
              <a:ext uri="{FF2B5EF4-FFF2-40B4-BE49-F238E27FC236}">
                <a16:creationId xmlns:a16="http://schemas.microsoft.com/office/drawing/2014/main" id="{2EE47D86-2842-B848-B0D4-72BE8551C572}"/>
              </a:ext>
            </a:extLst>
          </p:cNvPr>
          <p:cNvCxnSpPr>
            <a:cxnSpLocks/>
            <a:stCxn id="19" idx="0"/>
            <a:endCxn id="31" idx="2"/>
          </p:cNvCxnSpPr>
          <p:nvPr/>
        </p:nvCxnSpPr>
        <p:spPr>
          <a:xfrm flipH="1" flipV="1">
            <a:off x="2481986" y="2182094"/>
            <a:ext cx="4773180" cy="613063"/>
          </a:xfrm>
          <a:prstGeom prst="straightConnector1">
            <a:avLst/>
          </a:prstGeom>
          <a:ln w="38100">
            <a:solidFill>
              <a:srgbClr val="EC5A3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线箭头连接符 39">
            <a:extLst>
              <a:ext uri="{FF2B5EF4-FFF2-40B4-BE49-F238E27FC236}">
                <a16:creationId xmlns:a16="http://schemas.microsoft.com/office/drawing/2014/main" id="{FD50D1AF-7B5F-FC4A-AF85-CE5A8CD47DFE}"/>
              </a:ext>
            </a:extLst>
          </p:cNvPr>
          <p:cNvCxnSpPr>
            <a:cxnSpLocks/>
            <a:stCxn id="20" idx="0"/>
            <a:endCxn id="32" idx="2"/>
          </p:cNvCxnSpPr>
          <p:nvPr/>
        </p:nvCxnSpPr>
        <p:spPr>
          <a:xfrm flipH="1" flipV="1">
            <a:off x="3329601" y="2178123"/>
            <a:ext cx="6772712" cy="617034"/>
          </a:xfrm>
          <a:prstGeom prst="straightConnector1">
            <a:avLst/>
          </a:prstGeom>
          <a:ln w="38100">
            <a:solidFill>
              <a:srgbClr val="EC5A32"/>
            </a:solidFill>
            <a:tailEnd type="triangle"/>
          </a:ln>
        </p:spPr>
        <p:style>
          <a:lnRef idx="1">
            <a:schemeClr val="accent1"/>
          </a:lnRef>
          <a:fillRef idx="0">
            <a:schemeClr val="accent1"/>
          </a:fillRef>
          <a:effectRef idx="0">
            <a:schemeClr val="accent1"/>
          </a:effectRef>
          <a:fontRef idx="minor">
            <a:schemeClr val="tx1"/>
          </a:fontRef>
        </p:style>
      </p:cxnSp>
      <p:pic>
        <p:nvPicPr>
          <p:cNvPr id="46" name="图片 45">
            <a:extLst>
              <a:ext uri="{FF2B5EF4-FFF2-40B4-BE49-F238E27FC236}">
                <a16:creationId xmlns:a16="http://schemas.microsoft.com/office/drawing/2014/main" id="{25AF436F-BE85-C64C-9332-7CADC0C109B0}"/>
              </a:ext>
            </a:extLst>
          </p:cNvPr>
          <p:cNvPicPr>
            <a:picLocks noChangeAspect="1"/>
          </p:cNvPicPr>
          <p:nvPr/>
        </p:nvPicPr>
        <p:blipFill>
          <a:blip r:embed="rId4"/>
          <a:stretch>
            <a:fillRect/>
          </a:stretch>
        </p:blipFill>
        <p:spPr>
          <a:xfrm>
            <a:off x="6228669" y="186896"/>
            <a:ext cx="2058599" cy="1640325"/>
          </a:xfrm>
          <a:prstGeom prst="rect">
            <a:avLst/>
          </a:prstGeom>
          <a:ln>
            <a:noFill/>
          </a:ln>
          <a:effectLst>
            <a:outerShdw blurRad="292100" dist="139700" dir="2700000" algn="tl" rotWithShape="0">
              <a:srgbClr val="333333">
                <a:alpha val="65000"/>
              </a:srgbClr>
            </a:outerShdw>
          </a:effectLst>
        </p:spPr>
      </p:pic>
      <p:pic>
        <p:nvPicPr>
          <p:cNvPr id="44" name="图片 43">
            <a:extLst>
              <a:ext uri="{FF2B5EF4-FFF2-40B4-BE49-F238E27FC236}">
                <a16:creationId xmlns:a16="http://schemas.microsoft.com/office/drawing/2014/main" id="{2618E6D5-9E6A-694F-85A4-CFD12A7DB931}"/>
              </a:ext>
            </a:extLst>
          </p:cNvPr>
          <p:cNvPicPr>
            <a:picLocks noChangeAspect="1"/>
          </p:cNvPicPr>
          <p:nvPr/>
        </p:nvPicPr>
        <p:blipFill>
          <a:blip r:embed="rId12"/>
          <a:stretch>
            <a:fillRect/>
          </a:stretch>
        </p:blipFill>
        <p:spPr>
          <a:xfrm>
            <a:off x="6284404" y="648161"/>
            <a:ext cx="1908065" cy="1165405"/>
          </a:xfrm>
          <a:prstGeom prst="rect">
            <a:avLst/>
          </a:prstGeom>
        </p:spPr>
      </p:pic>
      <p:sp>
        <p:nvSpPr>
          <p:cNvPr id="45" name="文本框 44">
            <a:extLst>
              <a:ext uri="{FF2B5EF4-FFF2-40B4-BE49-F238E27FC236}">
                <a16:creationId xmlns:a16="http://schemas.microsoft.com/office/drawing/2014/main" id="{E1531E8A-EC92-D34E-AE3B-62A31CEF3227}"/>
              </a:ext>
            </a:extLst>
          </p:cNvPr>
          <p:cNvSpPr txBox="1"/>
          <p:nvPr/>
        </p:nvSpPr>
        <p:spPr>
          <a:xfrm>
            <a:off x="6271099" y="186896"/>
            <a:ext cx="1723549" cy="400110"/>
          </a:xfrm>
          <a:prstGeom prst="rect">
            <a:avLst/>
          </a:prstGeom>
          <a:noFill/>
        </p:spPr>
        <p:txBody>
          <a:bodyPr wrap="none" rtlCol="0">
            <a:spAutoFit/>
          </a:bodyPr>
          <a:lstStyle/>
          <a:p>
            <a:r>
              <a:rPr kumimoji="1" lang="zh-CN" altLang="en-US" sz="2000" dirty="0">
                <a:solidFill>
                  <a:srgbClr val="EC5A32"/>
                </a:solidFill>
                <a:latin typeface="Microsoft YaHei" panose="020B0503020204020204" pitchFamily="34" charset="-122"/>
                <a:ea typeface="Microsoft YaHei" panose="020B0503020204020204" pitchFamily="34" charset="-122"/>
              </a:rPr>
              <a:t>更多格式设置</a:t>
            </a:r>
          </a:p>
        </p:txBody>
      </p:sp>
      <p:cxnSp>
        <p:nvCxnSpPr>
          <p:cNvPr id="47" name="直线箭头连接符 46">
            <a:extLst>
              <a:ext uri="{FF2B5EF4-FFF2-40B4-BE49-F238E27FC236}">
                <a16:creationId xmlns:a16="http://schemas.microsoft.com/office/drawing/2014/main" id="{4A3BD9BC-A433-0243-8E4F-8C97F993661C}"/>
              </a:ext>
            </a:extLst>
          </p:cNvPr>
          <p:cNvCxnSpPr>
            <a:cxnSpLocks/>
            <a:stCxn id="46" idx="1"/>
            <a:endCxn id="33" idx="3"/>
          </p:cNvCxnSpPr>
          <p:nvPr/>
        </p:nvCxnSpPr>
        <p:spPr>
          <a:xfrm flipH="1">
            <a:off x="4530508" y="1007059"/>
            <a:ext cx="1698161" cy="859913"/>
          </a:xfrm>
          <a:prstGeom prst="straightConnector1">
            <a:avLst/>
          </a:prstGeom>
          <a:ln w="38100">
            <a:solidFill>
              <a:srgbClr val="EC5A32"/>
            </a:solidFill>
            <a:tailEnd type="triangle"/>
          </a:ln>
        </p:spPr>
        <p:style>
          <a:lnRef idx="1">
            <a:schemeClr val="accent1"/>
          </a:lnRef>
          <a:fillRef idx="0">
            <a:schemeClr val="accent1"/>
          </a:fillRef>
          <a:effectRef idx="0">
            <a:schemeClr val="accent1"/>
          </a:effectRef>
          <a:fontRef idx="minor">
            <a:schemeClr val="tx1"/>
          </a:fontRef>
        </p:style>
      </p:cxnSp>
      <p:grpSp>
        <p:nvGrpSpPr>
          <p:cNvPr id="35" name="组合 34">
            <a:extLst>
              <a:ext uri="{FF2B5EF4-FFF2-40B4-BE49-F238E27FC236}">
                <a16:creationId xmlns:a16="http://schemas.microsoft.com/office/drawing/2014/main" id="{6DFCEB93-EF3C-164D-A5AB-480112D894B0}"/>
              </a:ext>
            </a:extLst>
          </p:cNvPr>
          <p:cNvGrpSpPr/>
          <p:nvPr/>
        </p:nvGrpSpPr>
        <p:grpSpPr>
          <a:xfrm>
            <a:off x="10985500" y="51563"/>
            <a:ext cx="1135771" cy="536148"/>
            <a:chOff x="11441210" y="2418706"/>
            <a:chExt cx="3611221" cy="1447800"/>
          </a:xfrm>
        </p:grpSpPr>
        <p:pic>
          <p:nvPicPr>
            <p:cNvPr id="36" name="图片 35">
              <a:extLst>
                <a:ext uri="{FF2B5EF4-FFF2-40B4-BE49-F238E27FC236}">
                  <a16:creationId xmlns:a16="http://schemas.microsoft.com/office/drawing/2014/main" id="{EA072B80-0DF2-A641-AD4A-8D706991E3B2}"/>
                </a:ext>
              </a:extLst>
            </p:cNvPr>
            <p:cNvPicPr>
              <a:picLocks noChangeAspect="1"/>
            </p:cNvPicPr>
            <p:nvPr/>
          </p:nvPicPr>
          <p:blipFill rotWithShape="1">
            <a:blip r:embed="rId13"/>
            <a:srcRect r="51080"/>
            <a:stretch/>
          </p:blipFill>
          <p:spPr>
            <a:xfrm>
              <a:off x="11441210" y="2418706"/>
              <a:ext cx="3611221" cy="1447800"/>
            </a:xfrm>
            <a:prstGeom prst="rect">
              <a:avLst/>
            </a:prstGeom>
          </p:spPr>
        </p:pic>
        <p:pic>
          <p:nvPicPr>
            <p:cNvPr id="38" name="图片 37">
              <a:extLst>
                <a:ext uri="{FF2B5EF4-FFF2-40B4-BE49-F238E27FC236}">
                  <a16:creationId xmlns:a16="http://schemas.microsoft.com/office/drawing/2014/main" id="{F1199379-FDDE-BB42-8555-586914DAB31F}"/>
                </a:ext>
              </a:extLst>
            </p:cNvPr>
            <p:cNvPicPr>
              <a:picLocks noChangeAspect="1"/>
            </p:cNvPicPr>
            <p:nvPr/>
          </p:nvPicPr>
          <p:blipFill rotWithShape="1">
            <a:blip r:embed="rId13"/>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110019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P spid="22" grpId="0"/>
      <p:bldP spid="26" grpId="0"/>
      <p:bldP spid="29" grpId="0"/>
      <p:bldP spid="30" grpId="0" animBg="1"/>
      <p:bldP spid="31" grpId="0" animBg="1"/>
      <p:bldP spid="32" grpId="0" animBg="1"/>
      <p:bldP spid="33" grpId="0" animBg="1"/>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A321872-B744-BC49-AF42-B5C745885C94}"/>
              </a:ext>
            </a:extLst>
          </p:cNvPr>
          <p:cNvPicPr>
            <a:picLocks noChangeAspect="1"/>
          </p:cNvPicPr>
          <p:nvPr/>
        </p:nvPicPr>
        <p:blipFill>
          <a:blip r:embed="rId2"/>
          <a:stretch>
            <a:fillRect/>
          </a:stretch>
        </p:blipFill>
        <p:spPr>
          <a:xfrm>
            <a:off x="544803" y="1497447"/>
            <a:ext cx="11083709" cy="4238337"/>
          </a:xfrm>
          <a:prstGeom prst="rect">
            <a:avLst/>
          </a:prstGeom>
          <a:ln>
            <a:noFill/>
          </a:ln>
          <a:effectLst>
            <a:outerShdw blurRad="292100" dist="139700" dir="2700000" algn="tl" rotWithShape="0">
              <a:srgbClr val="333333">
                <a:alpha val="65000"/>
              </a:srgbClr>
            </a:outerShdw>
          </a:effectLst>
        </p:spPr>
      </p:pic>
      <p:pic>
        <p:nvPicPr>
          <p:cNvPr id="6" name="图片 5">
            <a:extLst>
              <a:ext uri="{FF2B5EF4-FFF2-40B4-BE49-F238E27FC236}">
                <a16:creationId xmlns:a16="http://schemas.microsoft.com/office/drawing/2014/main" id="{2886B524-34C7-0B44-B9A0-9B934E0BA19A}"/>
              </a:ext>
            </a:extLst>
          </p:cNvPr>
          <p:cNvPicPr>
            <a:picLocks noChangeAspect="1"/>
          </p:cNvPicPr>
          <p:nvPr/>
        </p:nvPicPr>
        <p:blipFill>
          <a:blip r:embed="rId3">
            <a:alphaModFix amt="77000"/>
          </a:blip>
          <a:stretch>
            <a:fillRect/>
          </a:stretch>
        </p:blipFill>
        <p:spPr>
          <a:xfrm>
            <a:off x="544803" y="2300434"/>
            <a:ext cx="11083708" cy="3402884"/>
          </a:xfrm>
          <a:prstGeom prst="rect">
            <a:avLst/>
          </a:prstGeom>
        </p:spPr>
      </p:pic>
      <p:pic>
        <p:nvPicPr>
          <p:cNvPr id="14" name="图片 13">
            <a:extLst>
              <a:ext uri="{FF2B5EF4-FFF2-40B4-BE49-F238E27FC236}">
                <a16:creationId xmlns:a16="http://schemas.microsoft.com/office/drawing/2014/main" id="{33328643-8D27-A741-946C-26E9E3DEA65D}"/>
              </a:ext>
            </a:extLst>
          </p:cNvPr>
          <p:cNvPicPr>
            <a:picLocks noChangeAspect="1"/>
          </p:cNvPicPr>
          <p:nvPr/>
        </p:nvPicPr>
        <p:blipFill>
          <a:blip r:embed="rId4"/>
          <a:stretch>
            <a:fillRect/>
          </a:stretch>
        </p:blipFill>
        <p:spPr>
          <a:xfrm>
            <a:off x="170727" y="2795157"/>
            <a:ext cx="2780290" cy="3845090"/>
          </a:xfrm>
          <a:prstGeom prst="rect">
            <a:avLst/>
          </a:prstGeom>
          <a:ln>
            <a:noFill/>
          </a:ln>
          <a:effectLst>
            <a:outerShdw blurRad="292100" dist="139700" dir="2700000" algn="tl" rotWithShape="0">
              <a:srgbClr val="333333">
                <a:alpha val="65000"/>
              </a:srgbClr>
            </a:outerShdw>
          </a:effectLst>
        </p:spPr>
      </p:pic>
      <p:pic>
        <p:nvPicPr>
          <p:cNvPr id="2" name="图片 1">
            <a:extLst>
              <a:ext uri="{FF2B5EF4-FFF2-40B4-BE49-F238E27FC236}">
                <a16:creationId xmlns:a16="http://schemas.microsoft.com/office/drawing/2014/main" id="{62556931-895C-9141-A8DB-78696DF1E6CF}"/>
              </a:ext>
            </a:extLst>
          </p:cNvPr>
          <p:cNvPicPr>
            <a:picLocks noChangeAspect="1"/>
          </p:cNvPicPr>
          <p:nvPr/>
        </p:nvPicPr>
        <p:blipFill>
          <a:blip r:embed="rId5"/>
          <a:stretch>
            <a:fillRect/>
          </a:stretch>
        </p:blipFill>
        <p:spPr>
          <a:xfrm>
            <a:off x="255760" y="270378"/>
            <a:ext cx="132421" cy="634666"/>
          </a:xfrm>
          <a:prstGeom prst="rect">
            <a:avLst/>
          </a:prstGeom>
        </p:spPr>
      </p:pic>
      <p:sp>
        <p:nvSpPr>
          <p:cNvPr id="3" name="文本">
            <a:extLst>
              <a:ext uri="{FF2B5EF4-FFF2-40B4-BE49-F238E27FC236}">
                <a16:creationId xmlns:a16="http://schemas.microsoft.com/office/drawing/2014/main" id="{CD9D544D-86B2-374C-ACB6-6EBDFFDA2D92}"/>
              </a:ext>
            </a:extLst>
          </p:cNvPr>
          <p:cNvSpPr txBox="1">
            <a:spLocks/>
          </p:cNvSpPr>
          <p:nvPr/>
        </p:nvSpPr>
        <p:spPr>
          <a:xfrm>
            <a:off x="544804" y="330301"/>
            <a:ext cx="2128322" cy="31786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数据处理</a:t>
            </a:r>
          </a:p>
        </p:txBody>
      </p:sp>
      <p:sp>
        <p:nvSpPr>
          <p:cNvPr id="7" name="矩形 6">
            <a:extLst>
              <a:ext uri="{FF2B5EF4-FFF2-40B4-BE49-F238E27FC236}">
                <a16:creationId xmlns:a16="http://schemas.microsoft.com/office/drawing/2014/main" id="{49D763AB-CA2F-FC44-8E6F-6000B42D2B43}"/>
              </a:ext>
            </a:extLst>
          </p:cNvPr>
          <p:cNvSpPr/>
          <p:nvPr/>
        </p:nvSpPr>
        <p:spPr>
          <a:xfrm>
            <a:off x="4738289" y="1555822"/>
            <a:ext cx="706584" cy="622301"/>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1" name="直线箭头连接符 10">
            <a:extLst>
              <a:ext uri="{FF2B5EF4-FFF2-40B4-BE49-F238E27FC236}">
                <a16:creationId xmlns:a16="http://schemas.microsoft.com/office/drawing/2014/main" id="{B634A3A4-ED02-0447-9C0B-19014190C8E9}"/>
              </a:ext>
            </a:extLst>
          </p:cNvPr>
          <p:cNvCxnSpPr>
            <a:cxnSpLocks/>
            <a:endCxn id="7" idx="2"/>
          </p:cNvCxnSpPr>
          <p:nvPr/>
        </p:nvCxnSpPr>
        <p:spPr>
          <a:xfrm flipV="1">
            <a:off x="1479984" y="2178123"/>
            <a:ext cx="3611597" cy="731333"/>
          </a:xfrm>
          <a:prstGeom prst="straightConnector1">
            <a:avLst/>
          </a:prstGeom>
          <a:ln w="38100">
            <a:solidFill>
              <a:srgbClr val="EC5A32"/>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C4EB168A-6E22-9140-8F46-23E4D75A7DD3}"/>
              </a:ext>
            </a:extLst>
          </p:cNvPr>
          <p:cNvSpPr txBox="1"/>
          <p:nvPr/>
        </p:nvSpPr>
        <p:spPr>
          <a:xfrm>
            <a:off x="318648" y="5830397"/>
            <a:ext cx="2492990" cy="400110"/>
          </a:xfrm>
          <a:prstGeom prst="rect">
            <a:avLst/>
          </a:prstGeom>
          <a:noFill/>
        </p:spPr>
        <p:txBody>
          <a:bodyPr wrap="none" rtlCol="0">
            <a:spAutoFit/>
          </a:bodyPr>
          <a:lstStyle/>
          <a:p>
            <a:r>
              <a:rPr kumimoji="1" lang="zh-CN" altLang="en-US" sz="2000" dirty="0">
                <a:solidFill>
                  <a:srgbClr val="EC5A32"/>
                </a:solidFill>
                <a:latin typeface="Microsoft YaHei" panose="020B0503020204020204" pitchFamily="34" charset="-122"/>
                <a:ea typeface="Microsoft YaHei" panose="020B0503020204020204" pitchFamily="34" charset="-122"/>
              </a:rPr>
              <a:t>对整行整列进行运算</a:t>
            </a:r>
          </a:p>
        </p:txBody>
      </p:sp>
      <p:pic>
        <p:nvPicPr>
          <p:cNvPr id="18" name="图片 17">
            <a:extLst>
              <a:ext uri="{FF2B5EF4-FFF2-40B4-BE49-F238E27FC236}">
                <a16:creationId xmlns:a16="http://schemas.microsoft.com/office/drawing/2014/main" id="{D4BACC38-669A-0A4D-8760-BE418D0E9280}"/>
              </a:ext>
            </a:extLst>
          </p:cNvPr>
          <p:cNvPicPr>
            <a:picLocks noChangeAspect="1"/>
          </p:cNvPicPr>
          <p:nvPr/>
        </p:nvPicPr>
        <p:blipFill>
          <a:blip r:embed="rId4"/>
          <a:stretch>
            <a:fillRect/>
          </a:stretch>
        </p:blipFill>
        <p:spPr>
          <a:xfrm>
            <a:off x="3017874" y="2795157"/>
            <a:ext cx="2780290" cy="3845090"/>
          </a:xfrm>
          <a:prstGeom prst="rect">
            <a:avLst/>
          </a:prstGeom>
          <a:ln>
            <a:noFill/>
          </a:ln>
          <a:effectLst>
            <a:outerShdw blurRad="292100" dist="139700" dir="2700000" algn="tl" rotWithShape="0">
              <a:srgbClr val="333333">
                <a:alpha val="65000"/>
              </a:srgbClr>
            </a:outerShdw>
          </a:effectLst>
        </p:spPr>
      </p:pic>
      <p:pic>
        <p:nvPicPr>
          <p:cNvPr id="19" name="图片 18">
            <a:extLst>
              <a:ext uri="{FF2B5EF4-FFF2-40B4-BE49-F238E27FC236}">
                <a16:creationId xmlns:a16="http://schemas.microsoft.com/office/drawing/2014/main" id="{D802DD0F-C037-844F-8D50-837BA3C7A642}"/>
              </a:ext>
            </a:extLst>
          </p:cNvPr>
          <p:cNvPicPr>
            <a:picLocks noChangeAspect="1"/>
          </p:cNvPicPr>
          <p:nvPr/>
        </p:nvPicPr>
        <p:blipFill>
          <a:blip r:embed="rId4"/>
          <a:stretch>
            <a:fillRect/>
          </a:stretch>
        </p:blipFill>
        <p:spPr>
          <a:xfrm>
            <a:off x="5865021" y="2795157"/>
            <a:ext cx="2780290" cy="3845090"/>
          </a:xfrm>
          <a:prstGeom prst="rect">
            <a:avLst/>
          </a:prstGeom>
          <a:ln>
            <a:noFill/>
          </a:ln>
          <a:effectLst>
            <a:outerShdw blurRad="292100" dist="139700" dir="2700000" algn="tl" rotWithShape="0">
              <a:srgbClr val="333333">
                <a:alpha val="65000"/>
              </a:srgbClr>
            </a:outerShdw>
          </a:effectLst>
        </p:spPr>
      </p:pic>
      <p:pic>
        <p:nvPicPr>
          <p:cNvPr id="20" name="图片 19">
            <a:extLst>
              <a:ext uri="{FF2B5EF4-FFF2-40B4-BE49-F238E27FC236}">
                <a16:creationId xmlns:a16="http://schemas.microsoft.com/office/drawing/2014/main" id="{8A0F65C0-4EFD-7846-AA76-02A0F956E935}"/>
              </a:ext>
            </a:extLst>
          </p:cNvPr>
          <p:cNvPicPr>
            <a:picLocks noChangeAspect="1"/>
          </p:cNvPicPr>
          <p:nvPr/>
        </p:nvPicPr>
        <p:blipFill>
          <a:blip r:embed="rId4"/>
          <a:stretch>
            <a:fillRect/>
          </a:stretch>
        </p:blipFill>
        <p:spPr>
          <a:xfrm>
            <a:off x="8712168" y="2795157"/>
            <a:ext cx="2780290" cy="3845090"/>
          </a:xfrm>
          <a:prstGeom prst="rect">
            <a:avLst/>
          </a:prstGeom>
          <a:ln>
            <a:noFill/>
          </a:ln>
          <a:effectLst>
            <a:outerShdw blurRad="292100" dist="139700" dir="2700000" algn="tl" rotWithShape="0">
              <a:srgbClr val="333333">
                <a:alpha val="65000"/>
              </a:srgbClr>
            </a:outerShdw>
          </a:effectLst>
        </p:spPr>
      </p:pic>
      <p:sp>
        <p:nvSpPr>
          <p:cNvPr id="22" name="文本框 21">
            <a:extLst>
              <a:ext uri="{FF2B5EF4-FFF2-40B4-BE49-F238E27FC236}">
                <a16:creationId xmlns:a16="http://schemas.microsoft.com/office/drawing/2014/main" id="{DCCF07E6-6A1B-5C4B-95A3-BDE8EF0C6AD6}"/>
              </a:ext>
            </a:extLst>
          </p:cNvPr>
          <p:cNvSpPr txBox="1"/>
          <p:nvPr/>
        </p:nvSpPr>
        <p:spPr>
          <a:xfrm>
            <a:off x="3246270" y="5854123"/>
            <a:ext cx="2482698" cy="707886"/>
          </a:xfrm>
          <a:prstGeom prst="rect">
            <a:avLst/>
          </a:prstGeom>
          <a:noFill/>
        </p:spPr>
        <p:txBody>
          <a:bodyPr wrap="square" rtlCol="0">
            <a:spAutoFit/>
          </a:bodyPr>
          <a:lstStyle/>
          <a:p>
            <a:r>
              <a:rPr kumimoji="1" lang="zh-CN" altLang="en-US" sz="2000" dirty="0">
                <a:solidFill>
                  <a:srgbClr val="EC5A32"/>
                </a:solidFill>
                <a:latin typeface="Microsoft YaHei" panose="020B0503020204020204" pitchFamily="34" charset="-122"/>
                <a:ea typeface="Microsoft YaHei" panose="020B0503020204020204" pitchFamily="34" charset="-122"/>
              </a:rPr>
              <a:t>一键计算同比、环比、年比增长率</a:t>
            </a:r>
          </a:p>
        </p:txBody>
      </p:sp>
      <p:sp>
        <p:nvSpPr>
          <p:cNvPr id="26" name="文本框 25">
            <a:extLst>
              <a:ext uri="{FF2B5EF4-FFF2-40B4-BE49-F238E27FC236}">
                <a16:creationId xmlns:a16="http://schemas.microsoft.com/office/drawing/2014/main" id="{194170F0-2CF9-9249-B99C-2FC9A1B5B209}"/>
              </a:ext>
            </a:extLst>
          </p:cNvPr>
          <p:cNvSpPr txBox="1"/>
          <p:nvPr/>
        </p:nvSpPr>
        <p:spPr>
          <a:xfrm>
            <a:off x="6359277" y="5830397"/>
            <a:ext cx="1723549" cy="400110"/>
          </a:xfrm>
          <a:prstGeom prst="rect">
            <a:avLst/>
          </a:prstGeom>
          <a:noFill/>
        </p:spPr>
        <p:txBody>
          <a:bodyPr wrap="none" rtlCol="0">
            <a:spAutoFit/>
          </a:bodyPr>
          <a:lstStyle/>
          <a:p>
            <a:r>
              <a:rPr kumimoji="1" lang="zh-CN" altLang="en-US" sz="2000" dirty="0">
                <a:solidFill>
                  <a:srgbClr val="EC5A32"/>
                </a:solidFill>
                <a:latin typeface="Microsoft YaHei" panose="020B0503020204020204" pitchFamily="34" charset="-122"/>
                <a:ea typeface="Microsoft YaHei" panose="020B0503020204020204" pitchFamily="34" charset="-122"/>
              </a:rPr>
              <a:t>更多函数计算</a:t>
            </a:r>
          </a:p>
        </p:txBody>
      </p:sp>
      <p:sp>
        <p:nvSpPr>
          <p:cNvPr id="29" name="文本框 28">
            <a:extLst>
              <a:ext uri="{FF2B5EF4-FFF2-40B4-BE49-F238E27FC236}">
                <a16:creationId xmlns:a16="http://schemas.microsoft.com/office/drawing/2014/main" id="{EAA7972D-B2DB-004F-B6E2-F7D1F2E11C0B}"/>
              </a:ext>
            </a:extLst>
          </p:cNvPr>
          <p:cNvSpPr txBox="1"/>
          <p:nvPr/>
        </p:nvSpPr>
        <p:spPr>
          <a:xfrm>
            <a:off x="9240538" y="5854122"/>
            <a:ext cx="1753044" cy="707886"/>
          </a:xfrm>
          <a:prstGeom prst="rect">
            <a:avLst/>
          </a:prstGeom>
          <a:noFill/>
        </p:spPr>
        <p:txBody>
          <a:bodyPr wrap="square" rtlCol="0">
            <a:spAutoFit/>
          </a:bodyPr>
          <a:lstStyle/>
          <a:p>
            <a:r>
              <a:rPr kumimoji="1" lang="zh-CN" altLang="en-US" sz="2000" dirty="0">
                <a:solidFill>
                  <a:srgbClr val="EC5A32"/>
                </a:solidFill>
                <a:latin typeface="Microsoft YaHei" panose="020B0503020204020204" pitchFamily="34" charset="-122"/>
                <a:ea typeface="Microsoft YaHei" panose="020B0503020204020204" pitchFamily="34" charset="-122"/>
              </a:rPr>
              <a:t>帕累托分析，找出较大数值</a:t>
            </a:r>
          </a:p>
        </p:txBody>
      </p:sp>
      <p:sp>
        <p:nvSpPr>
          <p:cNvPr id="30" name="矩形 29">
            <a:extLst>
              <a:ext uri="{FF2B5EF4-FFF2-40B4-BE49-F238E27FC236}">
                <a16:creationId xmlns:a16="http://schemas.microsoft.com/office/drawing/2014/main" id="{A530FBD3-1E3E-6E43-91EA-D13564DCD0ED}"/>
              </a:ext>
            </a:extLst>
          </p:cNvPr>
          <p:cNvSpPr/>
          <p:nvPr/>
        </p:nvSpPr>
        <p:spPr>
          <a:xfrm>
            <a:off x="5524539" y="1559793"/>
            <a:ext cx="706584" cy="622301"/>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矩形 30">
            <a:extLst>
              <a:ext uri="{FF2B5EF4-FFF2-40B4-BE49-F238E27FC236}">
                <a16:creationId xmlns:a16="http://schemas.microsoft.com/office/drawing/2014/main" id="{5CCE9A62-3869-A148-BDD1-B0139BC4E711}"/>
              </a:ext>
            </a:extLst>
          </p:cNvPr>
          <p:cNvSpPr/>
          <p:nvPr/>
        </p:nvSpPr>
        <p:spPr>
          <a:xfrm>
            <a:off x="6337785" y="1559793"/>
            <a:ext cx="894287" cy="622301"/>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矩形 31">
            <a:extLst>
              <a:ext uri="{FF2B5EF4-FFF2-40B4-BE49-F238E27FC236}">
                <a16:creationId xmlns:a16="http://schemas.microsoft.com/office/drawing/2014/main" id="{B81BB750-B606-A344-952E-5296B5A8BFA5}"/>
              </a:ext>
            </a:extLst>
          </p:cNvPr>
          <p:cNvSpPr/>
          <p:nvPr/>
        </p:nvSpPr>
        <p:spPr>
          <a:xfrm>
            <a:off x="7410288" y="1555822"/>
            <a:ext cx="706584" cy="622301"/>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4" name="直线箭头连接符 33">
            <a:extLst>
              <a:ext uri="{FF2B5EF4-FFF2-40B4-BE49-F238E27FC236}">
                <a16:creationId xmlns:a16="http://schemas.microsoft.com/office/drawing/2014/main" id="{FA8BD18C-F5DC-C244-BC40-3BB8B0CF375B}"/>
              </a:ext>
            </a:extLst>
          </p:cNvPr>
          <p:cNvCxnSpPr>
            <a:cxnSpLocks/>
            <a:stCxn id="18" idx="0"/>
            <a:endCxn id="30" idx="2"/>
          </p:cNvCxnSpPr>
          <p:nvPr/>
        </p:nvCxnSpPr>
        <p:spPr>
          <a:xfrm flipV="1">
            <a:off x="4408019" y="2182094"/>
            <a:ext cx="1469812" cy="613063"/>
          </a:xfrm>
          <a:prstGeom prst="straightConnector1">
            <a:avLst/>
          </a:prstGeom>
          <a:ln w="38100">
            <a:solidFill>
              <a:srgbClr val="EC5A3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线箭头连接符 36">
            <a:extLst>
              <a:ext uri="{FF2B5EF4-FFF2-40B4-BE49-F238E27FC236}">
                <a16:creationId xmlns:a16="http://schemas.microsoft.com/office/drawing/2014/main" id="{2EE47D86-2842-B848-B0D4-72BE8551C572}"/>
              </a:ext>
            </a:extLst>
          </p:cNvPr>
          <p:cNvCxnSpPr>
            <a:cxnSpLocks/>
            <a:stCxn id="19" idx="0"/>
            <a:endCxn id="31" idx="2"/>
          </p:cNvCxnSpPr>
          <p:nvPr/>
        </p:nvCxnSpPr>
        <p:spPr>
          <a:xfrm flipH="1" flipV="1">
            <a:off x="6784929" y="2182094"/>
            <a:ext cx="470237" cy="613063"/>
          </a:xfrm>
          <a:prstGeom prst="straightConnector1">
            <a:avLst/>
          </a:prstGeom>
          <a:ln w="38100">
            <a:solidFill>
              <a:srgbClr val="EC5A3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线箭头连接符 39">
            <a:extLst>
              <a:ext uri="{FF2B5EF4-FFF2-40B4-BE49-F238E27FC236}">
                <a16:creationId xmlns:a16="http://schemas.microsoft.com/office/drawing/2014/main" id="{FD50D1AF-7B5F-FC4A-AF85-CE5A8CD47DFE}"/>
              </a:ext>
            </a:extLst>
          </p:cNvPr>
          <p:cNvCxnSpPr>
            <a:cxnSpLocks/>
            <a:stCxn id="20" idx="0"/>
            <a:endCxn id="32" idx="2"/>
          </p:cNvCxnSpPr>
          <p:nvPr/>
        </p:nvCxnSpPr>
        <p:spPr>
          <a:xfrm flipH="1" flipV="1">
            <a:off x="7763580" y="2178123"/>
            <a:ext cx="2338733" cy="617034"/>
          </a:xfrm>
          <a:prstGeom prst="straightConnector1">
            <a:avLst/>
          </a:prstGeom>
          <a:ln w="38100">
            <a:solidFill>
              <a:srgbClr val="EC5A32"/>
            </a:solidFill>
            <a:tailEnd type="triangle"/>
          </a:ln>
        </p:spPr>
        <p:style>
          <a:lnRef idx="1">
            <a:schemeClr val="accent1"/>
          </a:lnRef>
          <a:fillRef idx="0">
            <a:schemeClr val="accent1"/>
          </a:fillRef>
          <a:effectRef idx="0">
            <a:schemeClr val="accent1"/>
          </a:effectRef>
          <a:fontRef idx="minor">
            <a:schemeClr val="tx1"/>
          </a:fontRef>
        </p:style>
      </p:cxnSp>
      <p:pic>
        <p:nvPicPr>
          <p:cNvPr id="23" name="图片 22">
            <a:extLst>
              <a:ext uri="{FF2B5EF4-FFF2-40B4-BE49-F238E27FC236}">
                <a16:creationId xmlns:a16="http://schemas.microsoft.com/office/drawing/2014/main" id="{E31AA93D-5502-A244-AFAE-4363C029E30B}"/>
              </a:ext>
            </a:extLst>
          </p:cNvPr>
          <p:cNvPicPr>
            <a:picLocks noChangeAspect="1"/>
          </p:cNvPicPr>
          <p:nvPr/>
        </p:nvPicPr>
        <p:blipFill>
          <a:blip r:embed="rId6"/>
          <a:stretch>
            <a:fillRect/>
          </a:stretch>
        </p:blipFill>
        <p:spPr>
          <a:xfrm>
            <a:off x="549916" y="3196877"/>
            <a:ext cx="2019300" cy="2159000"/>
          </a:xfrm>
          <a:prstGeom prst="rect">
            <a:avLst/>
          </a:prstGeom>
        </p:spPr>
      </p:pic>
      <p:pic>
        <p:nvPicPr>
          <p:cNvPr id="35" name="图片 34">
            <a:extLst>
              <a:ext uri="{FF2B5EF4-FFF2-40B4-BE49-F238E27FC236}">
                <a16:creationId xmlns:a16="http://schemas.microsoft.com/office/drawing/2014/main" id="{91F53BD7-F02D-5047-ABD9-715473A45465}"/>
              </a:ext>
            </a:extLst>
          </p:cNvPr>
          <p:cNvPicPr>
            <a:picLocks noChangeAspect="1"/>
          </p:cNvPicPr>
          <p:nvPr/>
        </p:nvPicPr>
        <p:blipFill>
          <a:blip r:embed="rId7"/>
          <a:stretch>
            <a:fillRect/>
          </a:stretch>
        </p:blipFill>
        <p:spPr>
          <a:xfrm>
            <a:off x="3080389" y="3196877"/>
            <a:ext cx="2648578" cy="2023853"/>
          </a:xfrm>
          <a:prstGeom prst="rect">
            <a:avLst/>
          </a:prstGeom>
        </p:spPr>
      </p:pic>
      <p:pic>
        <p:nvPicPr>
          <p:cNvPr id="36" name="图片 35">
            <a:extLst>
              <a:ext uri="{FF2B5EF4-FFF2-40B4-BE49-F238E27FC236}">
                <a16:creationId xmlns:a16="http://schemas.microsoft.com/office/drawing/2014/main" id="{F5829332-E4B4-B445-8E65-10CF9A4CE0C0}"/>
              </a:ext>
            </a:extLst>
          </p:cNvPr>
          <p:cNvPicPr>
            <a:picLocks noChangeAspect="1"/>
          </p:cNvPicPr>
          <p:nvPr/>
        </p:nvPicPr>
        <p:blipFill>
          <a:blip r:embed="rId8"/>
          <a:stretch>
            <a:fillRect/>
          </a:stretch>
        </p:blipFill>
        <p:spPr>
          <a:xfrm>
            <a:off x="5969126" y="3027409"/>
            <a:ext cx="2571942" cy="2212106"/>
          </a:xfrm>
          <a:prstGeom prst="rect">
            <a:avLst/>
          </a:prstGeom>
        </p:spPr>
      </p:pic>
      <p:pic>
        <p:nvPicPr>
          <p:cNvPr id="38" name="图片 37">
            <a:extLst>
              <a:ext uri="{FF2B5EF4-FFF2-40B4-BE49-F238E27FC236}">
                <a16:creationId xmlns:a16="http://schemas.microsoft.com/office/drawing/2014/main" id="{4EA57244-9493-2844-9859-446BC5EFCB39}"/>
              </a:ext>
            </a:extLst>
          </p:cNvPr>
          <p:cNvPicPr>
            <a:picLocks noChangeAspect="1"/>
          </p:cNvPicPr>
          <p:nvPr/>
        </p:nvPicPr>
        <p:blipFill>
          <a:blip r:embed="rId9"/>
          <a:stretch>
            <a:fillRect/>
          </a:stretch>
        </p:blipFill>
        <p:spPr>
          <a:xfrm>
            <a:off x="9063300" y="2888352"/>
            <a:ext cx="2233814" cy="2802751"/>
          </a:xfrm>
          <a:prstGeom prst="rect">
            <a:avLst/>
          </a:prstGeom>
        </p:spPr>
      </p:pic>
      <p:grpSp>
        <p:nvGrpSpPr>
          <p:cNvPr id="27" name="组合 26">
            <a:extLst>
              <a:ext uri="{FF2B5EF4-FFF2-40B4-BE49-F238E27FC236}">
                <a16:creationId xmlns:a16="http://schemas.microsoft.com/office/drawing/2014/main" id="{1B692140-4DE1-904C-867D-04203BFB7E50}"/>
              </a:ext>
            </a:extLst>
          </p:cNvPr>
          <p:cNvGrpSpPr/>
          <p:nvPr/>
        </p:nvGrpSpPr>
        <p:grpSpPr>
          <a:xfrm>
            <a:off x="10985500" y="51563"/>
            <a:ext cx="1135771" cy="536148"/>
            <a:chOff x="11441210" y="2418706"/>
            <a:chExt cx="3611221" cy="1447800"/>
          </a:xfrm>
        </p:grpSpPr>
        <p:pic>
          <p:nvPicPr>
            <p:cNvPr id="28" name="图片 27">
              <a:extLst>
                <a:ext uri="{FF2B5EF4-FFF2-40B4-BE49-F238E27FC236}">
                  <a16:creationId xmlns:a16="http://schemas.microsoft.com/office/drawing/2014/main" id="{77817BF2-69F4-5341-944B-3EED539F88D8}"/>
                </a:ext>
              </a:extLst>
            </p:cNvPr>
            <p:cNvPicPr>
              <a:picLocks noChangeAspect="1"/>
            </p:cNvPicPr>
            <p:nvPr/>
          </p:nvPicPr>
          <p:blipFill rotWithShape="1">
            <a:blip r:embed="rId10"/>
            <a:srcRect r="51080"/>
            <a:stretch/>
          </p:blipFill>
          <p:spPr>
            <a:xfrm>
              <a:off x="11441210" y="2418706"/>
              <a:ext cx="3611221" cy="1447800"/>
            </a:xfrm>
            <a:prstGeom prst="rect">
              <a:avLst/>
            </a:prstGeom>
          </p:spPr>
        </p:pic>
        <p:pic>
          <p:nvPicPr>
            <p:cNvPr id="33" name="图片 32">
              <a:extLst>
                <a:ext uri="{FF2B5EF4-FFF2-40B4-BE49-F238E27FC236}">
                  <a16:creationId xmlns:a16="http://schemas.microsoft.com/office/drawing/2014/main" id="{3FD9AC13-542C-8F44-A741-4335B4332F2E}"/>
                </a:ext>
              </a:extLst>
            </p:cNvPr>
            <p:cNvPicPr>
              <a:picLocks noChangeAspect="1"/>
            </p:cNvPicPr>
            <p:nvPr/>
          </p:nvPicPr>
          <p:blipFill rotWithShape="1">
            <a:blip r:embed="rId10"/>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280520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P spid="22" grpId="0"/>
      <p:bldP spid="26" grpId="0"/>
      <p:bldP spid="29" grpId="0"/>
      <p:bldP spid="30" grpId="0" animBg="1"/>
      <p:bldP spid="31"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728F878-BE83-7E4B-A923-6FA4A9511FF1}"/>
              </a:ext>
            </a:extLst>
          </p:cNvPr>
          <p:cNvPicPr>
            <a:picLocks noChangeAspect="1"/>
          </p:cNvPicPr>
          <p:nvPr/>
        </p:nvPicPr>
        <p:blipFill>
          <a:blip r:embed="rId3"/>
          <a:stretch>
            <a:fillRect/>
          </a:stretch>
        </p:blipFill>
        <p:spPr>
          <a:xfrm>
            <a:off x="255760" y="270378"/>
            <a:ext cx="132421" cy="634666"/>
          </a:xfrm>
          <a:prstGeom prst="rect">
            <a:avLst/>
          </a:prstGeom>
        </p:spPr>
      </p:pic>
      <p:sp>
        <p:nvSpPr>
          <p:cNvPr id="6" name="文本">
            <a:extLst>
              <a:ext uri="{FF2B5EF4-FFF2-40B4-BE49-F238E27FC236}">
                <a16:creationId xmlns:a16="http://schemas.microsoft.com/office/drawing/2014/main" id="{96F776D2-2E27-1540-B6A4-1BBECC2C228D}"/>
              </a:ext>
            </a:extLst>
          </p:cNvPr>
          <p:cNvSpPr txBox="1">
            <a:spLocks/>
          </p:cNvSpPr>
          <p:nvPr/>
        </p:nvSpPr>
        <p:spPr>
          <a:xfrm>
            <a:off x="544804" y="330301"/>
            <a:ext cx="2601626" cy="25741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可视化图表</a:t>
            </a:r>
          </a:p>
        </p:txBody>
      </p:sp>
      <p:grpSp>
        <p:nvGrpSpPr>
          <p:cNvPr id="20" name="组合 19">
            <a:extLst>
              <a:ext uri="{FF2B5EF4-FFF2-40B4-BE49-F238E27FC236}">
                <a16:creationId xmlns:a16="http://schemas.microsoft.com/office/drawing/2014/main" id="{F9611D73-6004-1D4C-A365-A3FCBFF2E815}"/>
              </a:ext>
            </a:extLst>
          </p:cNvPr>
          <p:cNvGrpSpPr/>
          <p:nvPr/>
        </p:nvGrpSpPr>
        <p:grpSpPr>
          <a:xfrm>
            <a:off x="10985500" y="51563"/>
            <a:ext cx="1135771" cy="536148"/>
            <a:chOff x="11441210" y="2418706"/>
            <a:chExt cx="3611221" cy="1447800"/>
          </a:xfrm>
        </p:grpSpPr>
        <p:pic>
          <p:nvPicPr>
            <p:cNvPr id="21" name="图片 20">
              <a:extLst>
                <a:ext uri="{FF2B5EF4-FFF2-40B4-BE49-F238E27FC236}">
                  <a16:creationId xmlns:a16="http://schemas.microsoft.com/office/drawing/2014/main" id="{6E72AE34-EFB2-174E-AF2A-2B8D66DE7051}"/>
                </a:ext>
              </a:extLst>
            </p:cNvPr>
            <p:cNvPicPr>
              <a:picLocks noChangeAspect="1"/>
            </p:cNvPicPr>
            <p:nvPr/>
          </p:nvPicPr>
          <p:blipFill rotWithShape="1">
            <a:blip r:embed="rId4"/>
            <a:srcRect r="51080"/>
            <a:stretch/>
          </p:blipFill>
          <p:spPr>
            <a:xfrm>
              <a:off x="11441210" y="2418706"/>
              <a:ext cx="3611221" cy="1447800"/>
            </a:xfrm>
            <a:prstGeom prst="rect">
              <a:avLst/>
            </a:prstGeom>
          </p:spPr>
        </p:pic>
        <p:pic>
          <p:nvPicPr>
            <p:cNvPr id="22" name="图片 21">
              <a:extLst>
                <a:ext uri="{FF2B5EF4-FFF2-40B4-BE49-F238E27FC236}">
                  <a16:creationId xmlns:a16="http://schemas.microsoft.com/office/drawing/2014/main" id="{C9850E86-CBFE-7544-B709-F7F6E5BD73B0}"/>
                </a:ext>
              </a:extLst>
            </p:cNvPr>
            <p:cNvPicPr>
              <a:picLocks noChangeAspect="1"/>
            </p:cNvPicPr>
            <p:nvPr/>
          </p:nvPicPr>
          <p:blipFill rotWithShape="1">
            <a:blip r:embed="rId4"/>
            <a:srcRect l="48612" t="25892" b="29412"/>
            <a:stretch/>
          </p:blipFill>
          <p:spPr>
            <a:xfrm>
              <a:off x="12970412" y="3343147"/>
              <a:ext cx="2082019" cy="355172"/>
            </a:xfrm>
            <a:prstGeom prst="rect">
              <a:avLst/>
            </a:prstGeom>
          </p:spPr>
        </p:pic>
      </p:grpSp>
      <p:pic>
        <p:nvPicPr>
          <p:cNvPr id="3" name="图片 2">
            <a:extLst>
              <a:ext uri="{FF2B5EF4-FFF2-40B4-BE49-F238E27FC236}">
                <a16:creationId xmlns:a16="http://schemas.microsoft.com/office/drawing/2014/main" id="{567F4139-EE80-BD44-B36E-4928569B263D}"/>
              </a:ext>
            </a:extLst>
          </p:cNvPr>
          <p:cNvPicPr>
            <a:picLocks noChangeAspect="1"/>
          </p:cNvPicPr>
          <p:nvPr/>
        </p:nvPicPr>
        <p:blipFill>
          <a:blip r:embed="rId5"/>
          <a:stretch>
            <a:fillRect/>
          </a:stretch>
        </p:blipFill>
        <p:spPr>
          <a:xfrm>
            <a:off x="884994" y="1375750"/>
            <a:ext cx="10422012" cy="4106499"/>
          </a:xfrm>
          <a:prstGeom prst="rect">
            <a:avLst/>
          </a:prstGeom>
          <a:ln>
            <a:noFill/>
          </a:ln>
          <a:effectLst>
            <a:outerShdw blurRad="292100" dist="139700" dir="2700000" algn="tl" rotWithShape="0">
              <a:srgbClr val="333333">
                <a:alpha val="65000"/>
              </a:srgbClr>
            </a:outerShdw>
          </a:effectLst>
        </p:spPr>
      </p:pic>
      <p:pic>
        <p:nvPicPr>
          <p:cNvPr id="8" name="图片 7">
            <a:extLst>
              <a:ext uri="{FF2B5EF4-FFF2-40B4-BE49-F238E27FC236}">
                <a16:creationId xmlns:a16="http://schemas.microsoft.com/office/drawing/2014/main" id="{7D497FD4-E2B0-BE42-A864-574B0A6B99CF}"/>
              </a:ext>
            </a:extLst>
          </p:cNvPr>
          <p:cNvPicPr>
            <a:picLocks noChangeAspect="1"/>
          </p:cNvPicPr>
          <p:nvPr/>
        </p:nvPicPr>
        <p:blipFill>
          <a:blip r:embed="rId6">
            <a:alphaModFix amt="87000"/>
          </a:blip>
          <a:stretch>
            <a:fillRect/>
          </a:stretch>
        </p:blipFill>
        <p:spPr>
          <a:xfrm>
            <a:off x="884993" y="2025072"/>
            <a:ext cx="10422012" cy="3304869"/>
          </a:xfrm>
          <a:prstGeom prst="rect">
            <a:avLst/>
          </a:prstGeom>
        </p:spPr>
      </p:pic>
      <p:sp>
        <p:nvSpPr>
          <p:cNvPr id="7" name="文本框 6">
            <a:extLst>
              <a:ext uri="{FF2B5EF4-FFF2-40B4-BE49-F238E27FC236}">
                <a16:creationId xmlns:a16="http://schemas.microsoft.com/office/drawing/2014/main" id="{5887CE53-544E-5E41-A9A2-DF7A71925774}"/>
              </a:ext>
            </a:extLst>
          </p:cNvPr>
          <p:cNvSpPr txBox="1"/>
          <p:nvPr/>
        </p:nvSpPr>
        <p:spPr>
          <a:xfrm>
            <a:off x="1680770" y="2501855"/>
            <a:ext cx="3624710" cy="461665"/>
          </a:xfrm>
          <a:prstGeom prst="rect">
            <a:avLst/>
          </a:prstGeom>
          <a:noFill/>
        </p:spPr>
        <p:txBody>
          <a:bodyPr wrap="none" rtlCol="0">
            <a:spAutoFit/>
          </a:bodyPr>
          <a:lstStyle/>
          <a:p>
            <a:r>
              <a:rPr kumimoji="1" lang="zh-CN" altLang="en-US" sz="2400" dirty="0">
                <a:solidFill>
                  <a:srgbClr val="EC5A32"/>
                </a:solidFill>
                <a:latin typeface="Microsoft YaHei" panose="020B0503020204020204" pitchFamily="34" charset="-122"/>
                <a:ea typeface="Microsoft YaHei" panose="020B0503020204020204" pitchFamily="34" charset="-122"/>
              </a:rPr>
              <a:t>提供</a:t>
            </a:r>
            <a:r>
              <a:rPr kumimoji="1" lang="en-US" altLang="zh-CN" sz="2400" dirty="0">
                <a:solidFill>
                  <a:srgbClr val="EC5A32"/>
                </a:solidFill>
                <a:latin typeface="Microsoft YaHei" panose="020B0503020204020204" pitchFamily="34" charset="-122"/>
                <a:ea typeface="Microsoft YaHei" panose="020B0503020204020204" pitchFamily="34" charset="-122"/>
              </a:rPr>
              <a:t>11</a:t>
            </a:r>
            <a:r>
              <a:rPr kumimoji="1" lang="zh-CN" altLang="en-US" sz="2400" dirty="0">
                <a:solidFill>
                  <a:srgbClr val="EC5A32"/>
                </a:solidFill>
                <a:latin typeface="Microsoft YaHei" panose="020B0503020204020204" pitchFamily="34" charset="-122"/>
                <a:ea typeface="Microsoft YaHei" panose="020B0503020204020204" pitchFamily="34" charset="-122"/>
              </a:rPr>
              <a:t>种常用可视化图表</a:t>
            </a:r>
          </a:p>
        </p:txBody>
      </p:sp>
      <p:pic>
        <p:nvPicPr>
          <p:cNvPr id="10" name="图片 9">
            <a:extLst>
              <a:ext uri="{FF2B5EF4-FFF2-40B4-BE49-F238E27FC236}">
                <a16:creationId xmlns:a16="http://schemas.microsoft.com/office/drawing/2014/main" id="{91CCA956-AA76-EB48-BA1B-7D4A146206C4}"/>
              </a:ext>
            </a:extLst>
          </p:cNvPr>
          <p:cNvPicPr>
            <a:picLocks noChangeAspect="1"/>
          </p:cNvPicPr>
          <p:nvPr/>
        </p:nvPicPr>
        <p:blipFill>
          <a:blip r:embed="rId7"/>
          <a:stretch>
            <a:fillRect/>
          </a:stretch>
        </p:blipFill>
        <p:spPr>
          <a:xfrm>
            <a:off x="911329" y="3212851"/>
            <a:ext cx="5163593" cy="3045664"/>
          </a:xfrm>
          <a:prstGeom prst="rect">
            <a:avLst/>
          </a:prstGeom>
          <a:ln>
            <a:noFill/>
          </a:ln>
          <a:effectLst>
            <a:outerShdw blurRad="292100" dist="139700" dir="2700000" algn="tl" rotWithShape="0">
              <a:srgbClr val="333333">
                <a:alpha val="65000"/>
              </a:srgbClr>
            </a:outerShdw>
          </a:effectLst>
        </p:spPr>
      </p:pic>
      <p:pic>
        <p:nvPicPr>
          <p:cNvPr id="12" name="图片 11">
            <a:extLst>
              <a:ext uri="{FF2B5EF4-FFF2-40B4-BE49-F238E27FC236}">
                <a16:creationId xmlns:a16="http://schemas.microsoft.com/office/drawing/2014/main" id="{AEDAEE47-07C5-F74E-9886-F379300663D0}"/>
              </a:ext>
            </a:extLst>
          </p:cNvPr>
          <p:cNvPicPr>
            <a:picLocks noChangeAspect="1"/>
          </p:cNvPicPr>
          <p:nvPr/>
        </p:nvPicPr>
        <p:blipFill>
          <a:blip r:embed="rId8"/>
          <a:stretch>
            <a:fillRect/>
          </a:stretch>
        </p:blipFill>
        <p:spPr>
          <a:xfrm>
            <a:off x="890251" y="3249849"/>
            <a:ext cx="5205749" cy="2971669"/>
          </a:xfrm>
          <a:prstGeom prst="rect">
            <a:avLst/>
          </a:prstGeom>
          <a:ln>
            <a:noFill/>
          </a:ln>
          <a:effectLst>
            <a:outerShdw blurRad="292100" dist="139700" dir="2700000" algn="tl" rotWithShape="0">
              <a:srgbClr val="333333">
                <a:alpha val="65000"/>
              </a:srgbClr>
            </a:outerShdw>
          </a:effectLst>
        </p:spPr>
      </p:pic>
      <p:pic>
        <p:nvPicPr>
          <p:cNvPr id="24" name="图片 23">
            <a:extLst>
              <a:ext uri="{FF2B5EF4-FFF2-40B4-BE49-F238E27FC236}">
                <a16:creationId xmlns:a16="http://schemas.microsoft.com/office/drawing/2014/main" id="{74F97A27-3AB8-7A41-B30F-9502387ADF4A}"/>
              </a:ext>
            </a:extLst>
          </p:cNvPr>
          <p:cNvPicPr>
            <a:picLocks noChangeAspect="1"/>
          </p:cNvPicPr>
          <p:nvPr/>
        </p:nvPicPr>
        <p:blipFill rotWithShape="1">
          <a:blip r:embed="rId9"/>
          <a:srcRect l="2682" r="8344"/>
          <a:stretch/>
        </p:blipFill>
        <p:spPr>
          <a:xfrm>
            <a:off x="911330" y="3249849"/>
            <a:ext cx="5163591" cy="2971669"/>
          </a:xfrm>
          <a:prstGeom prst="rect">
            <a:avLst/>
          </a:prstGeom>
          <a:ln>
            <a:noFill/>
          </a:ln>
          <a:effectLst>
            <a:outerShdw blurRad="292100" dist="139700" dir="2700000" algn="tl" rotWithShape="0">
              <a:srgbClr val="333333">
                <a:alpha val="65000"/>
              </a:srgbClr>
            </a:outerShdw>
          </a:effectLst>
        </p:spPr>
      </p:pic>
      <p:pic>
        <p:nvPicPr>
          <p:cNvPr id="25" name="图片 24">
            <a:extLst>
              <a:ext uri="{FF2B5EF4-FFF2-40B4-BE49-F238E27FC236}">
                <a16:creationId xmlns:a16="http://schemas.microsoft.com/office/drawing/2014/main" id="{F4F0E634-03A2-9646-ACE8-235DC54DA2A0}"/>
              </a:ext>
            </a:extLst>
          </p:cNvPr>
          <p:cNvPicPr>
            <a:picLocks noChangeAspect="1"/>
          </p:cNvPicPr>
          <p:nvPr/>
        </p:nvPicPr>
        <p:blipFill rotWithShape="1">
          <a:blip r:embed="rId10"/>
          <a:srcRect l="1394" t="13460" r="1874"/>
          <a:stretch/>
        </p:blipFill>
        <p:spPr>
          <a:xfrm>
            <a:off x="948002" y="3249849"/>
            <a:ext cx="5090247" cy="2971669"/>
          </a:xfrm>
          <a:prstGeom prst="rect">
            <a:avLst/>
          </a:prstGeom>
          <a:ln>
            <a:noFill/>
          </a:ln>
          <a:effectLst>
            <a:outerShdw blurRad="292100" dist="139700" dir="2700000" algn="tl" rotWithShape="0">
              <a:srgbClr val="333333">
                <a:alpha val="65000"/>
              </a:srgbClr>
            </a:outerShdw>
          </a:effectLst>
        </p:spPr>
      </p:pic>
      <p:pic>
        <p:nvPicPr>
          <p:cNvPr id="26" name="图片 25">
            <a:extLst>
              <a:ext uri="{FF2B5EF4-FFF2-40B4-BE49-F238E27FC236}">
                <a16:creationId xmlns:a16="http://schemas.microsoft.com/office/drawing/2014/main" id="{4EA2BBDD-3026-2A49-A975-1E90976F171D}"/>
              </a:ext>
            </a:extLst>
          </p:cNvPr>
          <p:cNvPicPr>
            <a:picLocks noChangeAspect="1"/>
          </p:cNvPicPr>
          <p:nvPr/>
        </p:nvPicPr>
        <p:blipFill>
          <a:blip r:embed="rId11"/>
          <a:stretch>
            <a:fillRect/>
          </a:stretch>
        </p:blipFill>
        <p:spPr>
          <a:xfrm>
            <a:off x="948002" y="3180298"/>
            <a:ext cx="5090247" cy="3110771"/>
          </a:xfrm>
          <a:prstGeom prst="rect">
            <a:avLst/>
          </a:prstGeom>
          <a:ln>
            <a:noFill/>
          </a:ln>
          <a:effectLst>
            <a:outerShdw blurRad="292100" dist="139700" dir="2700000" algn="tl" rotWithShape="0">
              <a:srgbClr val="333333">
                <a:alpha val="65000"/>
              </a:srgbClr>
            </a:outerShdw>
          </a:effectLst>
        </p:spPr>
      </p:pic>
      <p:pic>
        <p:nvPicPr>
          <p:cNvPr id="27" name="图片 26">
            <a:extLst>
              <a:ext uri="{FF2B5EF4-FFF2-40B4-BE49-F238E27FC236}">
                <a16:creationId xmlns:a16="http://schemas.microsoft.com/office/drawing/2014/main" id="{7516E374-8D2F-9F4B-A745-41E7DE4F83C0}"/>
              </a:ext>
            </a:extLst>
          </p:cNvPr>
          <p:cNvPicPr>
            <a:picLocks noChangeAspect="1"/>
          </p:cNvPicPr>
          <p:nvPr/>
        </p:nvPicPr>
        <p:blipFill>
          <a:blip r:embed="rId12"/>
          <a:stretch>
            <a:fillRect/>
          </a:stretch>
        </p:blipFill>
        <p:spPr>
          <a:xfrm>
            <a:off x="978891" y="3254066"/>
            <a:ext cx="5028468" cy="2963235"/>
          </a:xfrm>
          <a:prstGeom prst="rect">
            <a:avLst/>
          </a:prstGeom>
          <a:ln>
            <a:noFill/>
          </a:ln>
          <a:effectLst>
            <a:outerShdw blurRad="292100" dist="139700" dir="2700000" algn="tl" rotWithShape="0">
              <a:srgbClr val="333333">
                <a:alpha val="65000"/>
              </a:srgbClr>
            </a:outerShdw>
          </a:effectLst>
        </p:spPr>
      </p:pic>
      <p:pic>
        <p:nvPicPr>
          <p:cNvPr id="28" name="图片 27">
            <a:extLst>
              <a:ext uri="{FF2B5EF4-FFF2-40B4-BE49-F238E27FC236}">
                <a16:creationId xmlns:a16="http://schemas.microsoft.com/office/drawing/2014/main" id="{4B2C4B92-0EEE-5C42-AAA4-98BA8F800AB6}"/>
              </a:ext>
            </a:extLst>
          </p:cNvPr>
          <p:cNvPicPr>
            <a:picLocks noChangeAspect="1"/>
          </p:cNvPicPr>
          <p:nvPr/>
        </p:nvPicPr>
        <p:blipFill>
          <a:blip r:embed="rId13"/>
          <a:stretch>
            <a:fillRect/>
          </a:stretch>
        </p:blipFill>
        <p:spPr>
          <a:xfrm>
            <a:off x="6234183" y="3170655"/>
            <a:ext cx="5559678" cy="3130055"/>
          </a:xfrm>
          <a:prstGeom prst="rect">
            <a:avLst/>
          </a:prstGeom>
          <a:ln>
            <a:noFill/>
          </a:ln>
          <a:effectLst>
            <a:outerShdw blurRad="292100" dist="139700" dir="2700000" algn="tl" rotWithShape="0">
              <a:srgbClr val="333333">
                <a:alpha val="65000"/>
              </a:srgbClr>
            </a:outerShdw>
          </a:effectLst>
        </p:spPr>
      </p:pic>
      <p:sp>
        <p:nvSpPr>
          <p:cNvPr id="29" name="文本框 28">
            <a:extLst>
              <a:ext uri="{FF2B5EF4-FFF2-40B4-BE49-F238E27FC236}">
                <a16:creationId xmlns:a16="http://schemas.microsoft.com/office/drawing/2014/main" id="{01994FF0-2203-1442-8092-F53C21168420}"/>
              </a:ext>
            </a:extLst>
          </p:cNvPr>
          <p:cNvSpPr txBox="1"/>
          <p:nvPr/>
        </p:nvSpPr>
        <p:spPr>
          <a:xfrm>
            <a:off x="8044573" y="2279078"/>
            <a:ext cx="3262432" cy="830997"/>
          </a:xfrm>
          <a:prstGeom prst="rect">
            <a:avLst/>
          </a:prstGeom>
          <a:solidFill>
            <a:schemeClr val="bg1">
              <a:alpha val="79000"/>
            </a:schemeClr>
          </a:solidFill>
        </p:spPr>
        <p:txBody>
          <a:bodyPr wrap="none" rtlCol="0">
            <a:spAutoFit/>
          </a:bodyPr>
          <a:lstStyle/>
          <a:p>
            <a:r>
              <a:rPr kumimoji="1" lang="zh-CN" altLang="en-US" sz="2400" dirty="0">
                <a:solidFill>
                  <a:srgbClr val="EC5A32"/>
                </a:solidFill>
                <a:latin typeface="Microsoft YaHei" panose="020B0503020204020204" pitchFamily="34" charset="-122"/>
                <a:ea typeface="Microsoft YaHei" panose="020B0503020204020204" pitchFamily="34" charset="-122"/>
              </a:rPr>
              <a:t>数字地图</a:t>
            </a:r>
            <a:endParaRPr kumimoji="1" lang="en-US" altLang="zh-CN" sz="2400" dirty="0">
              <a:solidFill>
                <a:srgbClr val="EC5A32"/>
              </a:solidFill>
              <a:latin typeface="Microsoft YaHei" panose="020B0503020204020204" pitchFamily="34" charset="-122"/>
              <a:ea typeface="Microsoft YaHei" panose="020B0503020204020204" pitchFamily="34" charset="-122"/>
            </a:endParaRPr>
          </a:p>
          <a:p>
            <a:r>
              <a:rPr kumimoji="1" lang="zh-CN" altLang="en-US" sz="2400" dirty="0">
                <a:solidFill>
                  <a:srgbClr val="EC5A32"/>
                </a:solidFill>
                <a:latin typeface="Microsoft YaHei" panose="020B0503020204020204" pitchFamily="34" charset="-122"/>
                <a:ea typeface="Microsoft YaHei" panose="020B0503020204020204" pitchFamily="34" charset="-122"/>
              </a:rPr>
              <a:t>实现时间序列自动播放</a:t>
            </a:r>
          </a:p>
        </p:txBody>
      </p:sp>
      <p:sp>
        <p:nvSpPr>
          <p:cNvPr id="30" name="矩形 29">
            <a:extLst>
              <a:ext uri="{FF2B5EF4-FFF2-40B4-BE49-F238E27FC236}">
                <a16:creationId xmlns:a16="http://schemas.microsoft.com/office/drawing/2014/main" id="{4E038658-0553-4344-A1CA-5BA7BB498897}"/>
              </a:ext>
            </a:extLst>
          </p:cNvPr>
          <p:cNvSpPr/>
          <p:nvPr/>
        </p:nvSpPr>
        <p:spPr>
          <a:xfrm>
            <a:off x="884993" y="1367977"/>
            <a:ext cx="7905717" cy="622301"/>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95636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35" presetClass="emph" presetSubtype="0" repeatCount="5000" fill="hold" grpId="1" nodeType="withEffect">
                                  <p:stCondLst>
                                    <p:cond delay="0"/>
                                  </p:stCondLst>
                                  <p:childTnLst>
                                    <p:anim calcmode="discrete" valueType="str">
                                      <p:cBhvr>
                                        <p:cTn id="14" dur="1000" fill="hold"/>
                                        <p:tgtEl>
                                          <p:spTgt spid="30"/>
                                        </p:tgtEl>
                                        <p:attrNameLst>
                                          <p:attrName>style.visibility</p:attrName>
                                        </p:attrNameLst>
                                      </p:cBhvr>
                                      <p:tavLst>
                                        <p:tav tm="0">
                                          <p:val>
                                            <p:strVal val="hidden"/>
                                          </p:val>
                                        </p:tav>
                                        <p:tav tm="50000">
                                          <p:val>
                                            <p:strVal val="visible"/>
                                          </p:val>
                                        </p:tav>
                                      </p:tavLst>
                                    </p:anim>
                                  </p:childTnLst>
                                </p:cTn>
                              </p:par>
                              <p:par>
                                <p:cTn id="15" presetID="1" presetClass="entr" presetSubtype="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200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300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400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500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9" grpId="0" animBg="1"/>
      <p:bldP spid="30" grpId="0" animBg="1"/>
      <p:bldP spid="3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游戏机&#10;&#10;描述已自动生成">
            <a:extLst>
              <a:ext uri="{FF2B5EF4-FFF2-40B4-BE49-F238E27FC236}">
                <a16:creationId xmlns:a16="http://schemas.microsoft.com/office/drawing/2014/main" id="{F9BAACBD-73F5-624E-A7C8-2C9AA47D285A}"/>
              </a:ext>
            </a:extLst>
          </p:cNvPr>
          <p:cNvPicPr>
            <a:picLocks noChangeAspect="1"/>
          </p:cNvPicPr>
          <p:nvPr/>
        </p:nvPicPr>
        <p:blipFill>
          <a:blip r:embed="rId2"/>
          <a:stretch>
            <a:fillRect/>
          </a:stretch>
        </p:blipFill>
        <p:spPr>
          <a:xfrm>
            <a:off x="536049" y="2418549"/>
            <a:ext cx="5559951" cy="3388783"/>
          </a:xfrm>
          <a:prstGeom prst="rect">
            <a:avLst/>
          </a:prstGeom>
        </p:spPr>
      </p:pic>
      <p:sp>
        <p:nvSpPr>
          <p:cNvPr id="7" name="文本框 6">
            <a:extLst>
              <a:ext uri="{FF2B5EF4-FFF2-40B4-BE49-F238E27FC236}">
                <a16:creationId xmlns:a16="http://schemas.microsoft.com/office/drawing/2014/main" id="{4C863585-47A4-2B49-8399-E948E50A5085}"/>
              </a:ext>
            </a:extLst>
          </p:cNvPr>
          <p:cNvSpPr txBox="1"/>
          <p:nvPr/>
        </p:nvSpPr>
        <p:spPr>
          <a:xfrm>
            <a:off x="4589016" y="550465"/>
            <a:ext cx="3013967" cy="1200329"/>
          </a:xfrm>
          <a:prstGeom prst="rect">
            <a:avLst/>
          </a:prstGeom>
          <a:noFill/>
        </p:spPr>
        <p:txBody>
          <a:bodyPr wrap="none" rtlCol="0">
            <a:spAutoFit/>
          </a:bodyPr>
          <a:lstStyle/>
          <a:p>
            <a:pPr algn="ctr"/>
            <a:r>
              <a:rPr kumimoji="1" lang="en-US" altLang="zh-CN" sz="7200" dirty="0">
                <a:solidFill>
                  <a:srgbClr val="EC5A32"/>
                </a:solidFill>
                <a:latin typeface="Chalkboard" panose="03050602040202020205" pitchFamily="66" charset="0"/>
                <a:ea typeface="Microsoft YaHei" panose="020B0503020204020204" pitchFamily="34" charset="-122"/>
              </a:rPr>
              <a:t>C</a:t>
            </a:r>
            <a:r>
              <a:rPr kumimoji="1" lang="en-US" altLang="zh-CN" sz="2800" dirty="0">
                <a:solidFill>
                  <a:srgbClr val="EC5A32"/>
                </a:solidFill>
                <a:latin typeface="Chalkboard" panose="03050602040202020205" pitchFamily="66" charset="0"/>
                <a:ea typeface="Microsoft YaHei" panose="020B0503020204020204" pitchFamily="34" charset="-122"/>
              </a:rPr>
              <a:t>ONTENT</a:t>
            </a:r>
            <a:r>
              <a:rPr kumimoji="1" lang="en-US" altLang="zh-CN" sz="2800" dirty="0">
                <a:latin typeface="Microsoft YaHei" panose="020B0503020204020204" pitchFamily="34" charset="-122"/>
                <a:ea typeface="Microsoft YaHei" panose="020B0503020204020204" pitchFamily="34" charset="-122"/>
              </a:rPr>
              <a:t>-</a:t>
            </a:r>
            <a:r>
              <a:rPr kumimoji="1" lang="zh-CN" altLang="en-US" sz="2800" spc="300" dirty="0">
                <a:latin typeface="Microsoft YaHei" panose="020B0503020204020204" pitchFamily="34" charset="-122"/>
                <a:ea typeface="Microsoft YaHei" panose="020B0503020204020204" pitchFamily="34" charset="-122"/>
              </a:rPr>
              <a:t>目录</a:t>
            </a:r>
            <a:endParaRPr kumimoji="1" lang="en-US" altLang="zh-CN" sz="2800" spc="300" dirty="0">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B1FE1CC0-71D8-6048-BA2C-C14FAE60031D}"/>
              </a:ext>
            </a:extLst>
          </p:cNvPr>
          <p:cNvSpPr txBox="1"/>
          <p:nvPr/>
        </p:nvSpPr>
        <p:spPr>
          <a:xfrm>
            <a:off x="7772399" y="2418549"/>
            <a:ext cx="439544" cy="461665"/>
          </a:xfrm>
          <a:prstGeom prst="rect">
            <a:avLst/>
          </a:prstGeom>
          <a:noFill/>
        </p:spPr>
        <p:txBody>
          <a:bodyPr wrap="none" rtlCol="0">
            <a:spAutoFit/>
          </a:bodyPr>
          <a:lstStyle/>
          <a:p>
            <a:r>
              <a:rPr kumimoji="1" lang="en-US" altLang="zh-CN" sz="2400" dirty="0">
                <a:solidFill>
                  <a:srgbClr val="EC5A32"/>
                </a:solidFill>
                <a:latin typeface="Microsoft YaHei" panose="020B0503020204020204" pitchFamily="34" charset="-122"/>
                <a:ea typeface="Microsoft YaHei" panose="020B0503020204020204" pitchFamily="34" charset="-122"/>
              </a:rPr>
              <a:t>1.</a:t>
            </a:r>
            <a:endParaRPr kumimoji="1" lang="zh-CN" altLang="en-US" sz="2400" dirty="0">
              <a:solidFill>
                <a:srgbClr val="EC5A32"/>
              </a:solidFill>
              <a:latin typeface="Microsoft YaHei" panose="020B0503020204020204" pitchFamily="34" charset="-122"/>
              <a:ea typeface="Microsoft YaHei" panose="020B0503020204020204" pitchFamily="34" charset="-122"/>
            </a:endParaRPr>
          </a:p>
        </p:txBody>
      </p:sp>
      <p:sp>
        <p:nvSpPr>
          <p:cNvPr id="9" name="文本框 8">
            <a:extLst>
              <a:ext uri="{FF2B5EF4-FFF2-40B4-BE49-F238E27FC236}">
                <a16:creationId xmlns:a16="http://schemas.microsoft.com/office/drawing/2014/main" id="{70E0DB09-611D-3E44-9E34-141B95AC3B9F}"/>
              </a:ext>
            </a:extLst>
          </p:cNvPr>
          <p:cNvSpPr txBox="1"/>
          <p:nvPr/>
        </p:nvSpPr>
        <p:spPr>
          <a:xfrm>
            <a:off x="7772399" y="3332949"/>
            <a:ext cx="439544" cy="461665"/>
          </a:xfrm>
          <a:prstGeom prst="rect">
            <a:avLst/>
          </a:prstGeom>
          <a:noFill/>
        </p:spPr>
        <p:txBody>
          <a:bodyPr wrap="none" rtlCol="0">
            <a:spAutoFit/>
          </a:bodyPr>
          <a:lstStyle/>
          <a:p>
            <a:r>
              <a:rPr kumimoji="1" lang="en-US" altLang="zh-CN" sz="2400" dirty="0">
                <a:solidFill>
                  <a:srgbClr val="EC5A32"/>
                </a:solidFill>
                <a:latin typeface="Microsoft YaHei" panose="020B0503020204020204" pitchFamily="34" charset="-122"/>
                <a:ea typeface="Microsoft YaHei" panose="020B0503020204020204" pitchFamily="34" charset="-122"/>
              </a:rPr>
              <a:t>2.</a:t>
            </a:r>
            <a:endParaRPr kumimoji="1" lang="zh-CN" altLang="en-US" sz="2400" dirty="0">
              <a:solidFill>
                <a:srgbClr val="EC5A32"/>
              </a:solidFill>
              <a:latin typeface="Microsoft YaHei" panose="020B0503020204020204" pitchFamily="34" charset="-122"/>
              <a:ea typeface="Microsoft YaHei" panose="020B0503020204020204" pitchFamily="34" charset="-122"/>
            </a:endParaRPr>
          </a:p>
        </p:txBody>
      </p:sp>
      <p:sp>
        <p:nvSpPr>
          <p:cNvPr id="10" name="文本框 9">
            <a:extLst>
              <a:ext uri="{FF2B5EF4-FFF2-40B4-BE49-F238E27FC236}">
                <a16:creationId xmlns:a16="http://schemas.microsoft.com/office/drawing/2014/main" id="{13649FB7-5CE8-FE40-B097-709F99C2C772}"/>
              </a:ext>
            </a:extLst>
          </p:cNvPr>
          <p:cNvSpPr txBox="1"/>
          <p:nvPr/>
        </p:nvSpPr>
        <p:spPr>
          <a:xfrm>
            <a:off x="7772399" y="4247349"/>
            <a:ext cx="439544" cy="461665"/>
          </a:xfrm>
          <a:prstGeom prst="rect">
            <a:avLst/>
          </a:prstGeom>
          <a:noFill/>
        </p:spPr>
        <p:txBody>
          <a:bodyPr wrap="none" rtlCol="0">
            <a:spAutoFit/>
          </a:bodyPr>
          <a:lstStyle/>
          <a:p>
            <a:r>
              <a:rPr kumimoji="1" lang="en-US" altLang="zh-CN" sz="2400" dirty="0">
                <a:solidFill>
                  <a:srgbClr val="EC5A32"/>
                </a:solidFill>
                <a:latin typeface="Microsoft YaHei" panose="020B0503020204020204" pitchFamily="34" charset="-122"/>
                <a:ea typeface="Microsoft YaHei" panose="020B0503020204020204" pitchFamily="34" charset="-122"/>
              </a:rPr>
              <a:t>3.</a:t>
            </a:r>
            <a:endParaRPr kumimoji="1" lang="zh-CN" altLang="en-US" sz="2400" dirty="0">
              <a:solidFill>
                <a:srgbClr val="EC5A32"/>
              </a:solidFill>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D5C17435-6667-7A4B-AADB-2AFC722A9668}"/>
              </a:ext>
            </a:extLst>
          </p:cNvPr>
          <p:cNvSpPr txBox="1"/>
          <p:nvPr/>
        </p:nvSpPr>
        <p:spPr>
          <a:xfrm>
            <a:off x="7772399" y="5161749"/>
            <a:ext cx="439544" cy="461665"/>
          </a:xfrm>
          <a:prstGeom prst="rect">
            <a:avLst/>
          </a:prstGeom>
          <a:noFill/>
        </p:spPr>
        <p:txBody>
          <a:bodyPr wrap="none" rtlCol="0">
            <a:spAutoFit/>
          </a:bodyPr>
          <a:lstStyle/>
          <a:p>
            <a:r>
              <a:rPr kumimoji="1" lang="en-US" altLang="zh-CN" sz="2400" dirty="0">
                <a:solidFill>
                  <a:srgbClr val="EC5A32"/>
                </a:solidFill>
                <a:latin typeface="Microsoft YaHei" panose="020B0503020204020204" pitchFamily="34" charset="-122"/>
                <a:ea typeface="Microsoft YaHei" panose="020B0503020204020204" pitchFamily="34" charset="-122"/>
              </a:rPr>
              <a:t>4.</a:t>
            </a:r>
            <a:endParaRPr kumimoji="1" lang="zh-CN" altLang="en-US" sz="2400" dirty="0">
              <a:solidFill>
                <a:srgbClr val="EC5A32"/>
              </a:solidFill>
              <a:latin typeface="Microsoft YaHei" panose="020B0503020204020204" pitchFamily="34" charset="-122"/>
              <a:ea typeface="Microsoft YaHei" panose="020B0503020204020204" pitchFamily="34" charset="-122"/>
            </a:endParaRPr>
          </a:p>
        </p:txBody>
      </p:sp>
      <p:sp>
        <p:nvSpPr>
          <p:cNvPr id="12" name="文本框 11">
            <a:extLst>
              <a:ext uri="{FF2B5EF4-FFF2-40B4-BE49-F238E27FC236}">
                <a16:creationId xmlns:a16="http://schemas.microsoft.com/office/drawing/2014/main" id="{32E0E61B-A2AA-284C-9DAD-72E413C147F1}"/>
              </a:ext>
            </a:extLst>
          </p:cNvPr>
          <p:cNvSpPr txBox="1"/>
          <p:nvPr/>
        </p:nvSpPr>
        <p:spPr>
          <a:xfrm>
            <a:off x="8500533" y="2423013"/>
            <a:ext cx="1415772" cy="461665"/>
          </a:xfrm>
          <a:prstGeom prst="rect">
            <a:avLst/>
          </a:prstGeom>
          <a:noFill/>
        </p:spPr>
        <p:txBody>
          <a:bodyPr wrap="none" rtlCol="0">
            <a:spAutoFit/>
          </a:bodyPr>
          <a:lstStyle/>
          <a:p>
            <a:r>
              <a:rPr kumimoji="1" lang="zh-CN" altLang="en-US" sz="2400" dirty="0">
                <a:latin typeface="Microsoft YaHei" panose="020B0503020204020204" pitchFamily="34" charset="-122"/>
                <a:ea typeface="Microsoft YaHei" panose="020B0503020204020204" pitchFamily="34" charset="-122"/>
              </a:rPr>
              <a:t>平台介绍</a:t>
            </a:r>
          </a:p>
        </p:txBody>
      </p:sp>
      <p:sp>
        <p:nvSpPr>
          <p:cNvPr id="13" name="文本框 12">
            <a:extLst>
              <a:ext uri="{FF2B5EF4-FFF2-40B4-BE49-F238E27FC236}">
                <a16:creationId xmlns:a16="http://schemas.microsoft.com/office/drawing/2014/main" id="{C6CD0B38-A6E6-4F49-AEC3-48717A3BC17A}"/>
              </a:ext>
            </a:extLst>
          </p:cNvPr>
          <p:cNvSpPr txBox="1"/>
          <p:nvPr/>
        </p:nvSpPr>
        <p:spPr>
          <a:xfrm>
            <a:off x="8500533" y="3333668"/>
            <a:ext cx="1415772" cy="461665"/>
          </a:xfrm>
          <a:prstGeom prst="rect">
            <a:avLst/>
          </a:prstGeom>
          <a:noFill/>
        </p:spPr>
        <p:txBody>
          <a:bodyPr wrap="none" rtlCol="0">
            <a:spAutoFit/>
          </a:bodyPr>
          <a:lstStyle/>
          <a:p>
            <a:r>
              <a:rPr kumimoji="1" lang="zh-CN" altLang="en-US" sz="2400" dirty="0">
                <a:latin typeface="Microsoft YaHei" panose="020B0503020204020204" pitchFamily="34" charset="-122"/>
                <a:ea typeface="Microsoft YaHei" panose="020B0503020204020204" pitchFamily="34" charset="-122"/>
              </a:rPr>
              <a:t>功能操作</a:t>
            </a:r>
          </a:p>
        </p:txBody>
      </p:sp>
      <p:sp>
        <p:nvSpPr>
          <p:cNvPr id="14" name="文本框 13">
            <a:extLst>
              <a:ext uri="{FF2B5EF4-FFF2-40B4-BE49-F238E27FC236}">
                <a16:creationId xmlns:a16="http://schemas.microsoft.com/office/drawing/2014/main" id="{4457B0F3-66AB-6E46-8ACE-8A2E7754B3A7}"/>
              </a:ext>
            </a:extLst>
          </p:cNvPr>
          <p:cNvSpPr txBox="1"/>
          <p:nvPr/>
        </p:nvSpPr>
        <p:spPr>
          <a:xfrm>
            <a:off x="8500533" y="4244323"/>
            <a:ext cx="1415772" cy="461665"/>
          </a:xfrm>
          <a:prstGeom prst="rect">
            <a:avLst/>
          </a:prstGeom>
          <a:noFill/>
        </p:spPr>
        <p:txBody>
          <a:bodyPr wrap="none" rtlCol="0">
            <a:spAutoFit/>
          </a:bodyPr>
          <a:lstStyle/>
          <a:p>
            <a:r>
              <a:rPr kumimoji="1" lang="zh-CN" altLang="en-US" sz="2400" dirty="0">
                <a:latin typeface="Microsoft YaHei" panose="020B0503020204020204" pitchFamily="34" charset="-122"/>
                <a:ea typeface="Microsoft YaHei" panose="020B0503020204020204" pitchFamily="34" charset="-122"/>
              </a:rPr>
              <a:t>应用案例</a:t>
            </a:r>
          </a:p>
        </p:txBody>
      </p:sp>
      <p:sp>
        <p:nvSpPr>
          <p:cNvPr id="15" name="文本框 14">
            <a:extLst>
              <a:ext uri="{FF2B5EF4-FFF2-40B4-BE49-F238E27FC236}">
                <a16:creationId xmlns:a16="http://schemas.microsoft.com/office/drawing/2014/main" id="{06AAC77D-92A2-9748-A653-A86266279840}"/>
              </a:ext>
            </a:extLst>
          </p:cNvPr>
          <p:cNvSpPr txBox="1"/>
          <p:nvPr/>
        </p:nvSpPr>
        <p:spPr>
          <a:xfrm>
            <a:off x="8500533" y="5161749"/>
            <a:ext cx="1415772" cy="461665"/>
          </a:xfrm>
          <a:prstGeom prst="rect">
            <a:avLst/>
          </a:prstGeom>
          <a:noFill/>
        </p:spPr>
        <p:txBody>
          <a:bodyPr wrap="none" rtlCol="0">
            <a:spAutoFit/>
          </a:bodyPr>
          <a:lstStyle/>
          <a:p>
            <a:r>
              <a:rPr kumimoji="1" lang="zh-CN" altLang="en-US" sz="2400" dirty="0">
                <a:latin typeface="Microsoft YaHei" panose="020B0503020204020204" pitchFamily="34" charset="-122"/>
                <a:ea typeface="Microsoft YaHei" panose="020B0503020204020204" pitchFamily="34" charset="-122"/>
              </a:rPr>
              <a:t>帮助支持</a:t>
            </a:r>
          </a:p>
        </p:txBody>
      </p:sp>
      <p:grpSp>
        <p:nvGrpSpPr>
          <p:cNvPr id="16" name="组合 15">
            <a:extLst>
              <a:ext uri="{FF2B5EF4-FFF2-40B4-BE49-F238E27FC236}">
                <a16:creationId xmlns:a16="http://schemas.microsoft.com/office/drawing/2014/main" id="{302A0C86-AA0E-4B46-A0CE-5F7843E70B05}"/>
              </a:ext>
            </a:extLst>
          </p:cNvPr>
          <p:cNvGrpSpPr/>
          <p:nvPr/>
        </p:nvGrpSpPr>
        <p:grpSpPr>
          <a:xfrm>
            <a:off x="10985500" y="51563"/>
            <a:ext cx="1135771" cy="536148"/>
            <a:chOff x="11441210" y="2418706"/>
            <a:chExt cx="3611221" cy="1447800"/>
          </a:xfrm>
        </p:grpSpPr>
        <p:pic>
          <p:nvPicPr>
            <p:cNvPr id="17" name="图片 16">
              <a:extLst>
                <a:ext uri="{FF2B5EF4-FFF2-40B4-BE49-F238E27FC236}">
                  <a16:creationId xmlns:a16="http://schemas.microsoft.com/office/drawing/2014/main" id="{66FE9661-1739-2C49-8E59-80E318EA20CF}"/>
                </a:ext>
              </a:extLst>
            </p:cNvPr>
            <p:cNvPicPr>
              <a:picLocks noChangeAspect="1"/>
            </p:cNvPicPr>
            <p:nvPr/>
          </p:nvPicPr>
          <p:blipFill rotWithShape="1">
            <a:blip r:embed="rId3"/>
            <a:srcRect r="51080"/>
            <a:stretch/>
          </p:blipFill>
          <p:spPr>
            <a:xfrm>
              <a:off x="11441210" y="2418706"/>
              <a:ext cx="3611221" cy="1447800"/>
            </a:xfrm>
            <a:prstGeom prst="rect">
              <a:avLst/>
            </a:prstGeom>
          </p:spPr>
        </p:pic>
        <p:pic>
          <p:nvPicPr>
            <p:cNvPr id="18" name="图片 17">
              <a:extLst>
                <a:ext uri="{FF2B5EF4-FFF2-40B4-BE49-F238E27FC236}">
                  <a16:creationId xmlns:a16="http://schemas.microsoft.com/office/drawing/2014/main" id="{08E626C5-4CEC-CE46-97FE-FF1636EE3ED0}"/>
                </a:ext>
              </a:extLst>
            </p:cNvPr>
            <p:cNvPicPr>
              <a:picLocks noChangeAspect="1"/>
            </p:cNvPicPr>
            <p:nvPr/>
          </p:nvPicPr>
          <p:blipFill rotWithShape="1">
            <a:blip r:embed="rId3"/>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3478817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0782A81-94B2-6E43-8C9E-CCF5761B87DF}"/>
              </a:ext>
            </a:extLst>
          </p:cNvPr>
          <p:cNvPicPr>
            <a:picLocks noChangeAspect="1"/>
          </p:cNvPicPr>
          <p:nvPr/>
        </p:nvPicPr>
        <p:blipFill>
          <a:blip r:embed="rId2"/>
          <a:stretch>
            <a:fillRect/>
          </a:stretch>
        </p:blipFill>
        <p:spPr>
          <a:xfrm>
            <a:off x="255760" y="270378"/>
            <a:ext cx="132421" cy="634666"/>
          </a:xfrm>
          <a:prstGeom prst="rect">
            <a:avLst/>
          </a:prstGeom>
        </p:spPr>
      </p:pic>
      <p:sp>
        <p:nvSpPr>
          <p:cNvPr id="3" name="文本">
            <a:extLst>
              <a:ext uri="{FF2B5EF4-FFF2-40B4-BE49-F238E27FC236}">
                <a16:creationId xmlns:a16="http://schemas.microsoft.com/office/drawing/2014/main" id="{E04330CF-7548-494D-9F7C-35158AE3F60B}"/>
              </a:ext>
            </a:extLst>
          </p:cNvPr>
          <p:cNvSpPr txBox="1">
            <a:spLocks/>
          </p:cNvSpPr>
          <p:nvPr/>
        </p:nvSpPr>
        <p:spPr>
          <a:xfrm>
            <a:off x="544804" y="330301"/>
            <a:ext cx="2128322" cy="31786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个人中心</a:t>
            </a:r>
          </a:p>
        </p:txBody>
      </p:sp>
      <p:pic>
        <p:nvPicPr>
          <p:cNvPr id="4" name="图片 3">
            <a:extLst>
              <a:ext uri="{FF2B5EF4-FFF2-40B4-BE49-F238E27FC236}">
                <a16:creationId xmlns:a16="http://schemas.microsoft.com/office/drawing/2014/main" id="{D6819C6C-03A9-4A41-B9F3-5F29F34DA1DC}"/>
              </a:ext>
            </a:extLst>
          </p:cNvPr>
          <p:cNvPicPr>
            <a:picLocks noChangeAspect="1"/>
          </p:cNvPicPr>
          <p:nvPr/>
        </p:nvPicPr>
        <p:blipFill>
          <a:blip r:embed="rId3"/>
          <a:stretch>
            <a:fillRect/>
          </a:stretch>
        </p:blipFill>
        <p:spPr>
          <a:xfrm>
            <a:off x="533887" y="1274110"/>
            <a:ext cx="11124225" cy="5583890"/>
          </a:xfrm>
          <a:prstGeom prst="rect">
            <a:avLst/>
          </a:prstGeom>
        </p:spPr>
      </p:pic>
      <p:pic>
        <p:nvPicPr>
          <p:cNvPr id="5" name="图片 4">
            <a:extLst>
              <a:ext uri="{FF2B5EF4-FFF2-40B4-BE49-F238E27FC236}">
                <a16:creationId xmlns:a16="http://schemas.microsoft.com/office/drawing/2014/main" id="{6443E3DC-7C6E-2C42-A0A6-F4A9DD18D56D}"/>
              </a:ext>
            </a:extLst>
          </p:cNvPr>
          <p:cNvPicPr>
            <a:picLocks noChangeAspect="1"/>
          </p:cNvPicPr>
          <p:nvPr/>
        </p:nvPicPr>
        <p:blipFill>
          <a:blip r:embed="rId4"/>
          <a:stretch>
            <a:fillRect/>
          </a:stretch>
        </p:blipFill>
        <p:spPr>
          <a:xfrm>
            <a:off x="2074718" y="3645954"/>
            <a:ext cx="2247900" cy="2819400"/>
          </a:xfrm>
          <a:prstGeom prst="rect">
            <a:avLst/>
          </a:prstGeom>
          <a:ln>
            <a:noFill/>
          </a:ln>
          <a:effectLst>
            <a:outerShdw blurRad="292100" dist="139700" dir="2700000" algn="tl" rotWithShape="0">
              <a:srgbClr val="333333">
                <a:alpha val="65000"/>
              </a:srgbClr>
            </a:outerShdw>
          </a:effectLst>
        </p:spPr>
      </p:pic>
      <p:cxnSp>
        <p:nvCxnSpPr>
          <p:cNvPr id="7" name="直线箭头连接符 6">
            <a:extLst>
              <a:ext uri="{FF2B5EF4-FFF2-40B4-BE49-F238E27FC236}">
                <a16:creationId xmlns:a16="http://schemas.microsoft.com/office/drawing/2014/main" id="{3B0C0589-9C2C-AD41-944B-0B8AFEBA1903}"/>
              </a:ext>
            </a:extLst>
          </p:cNvPr>
          <p:cNvCxnSpPr>
            <a:cxnSpLocks/>
            <a:stCxn id="5" idx="0"/>
          </p:cNvCxnSpPr>
          <p:nvPr/>
        </p:nvCxnSpPr>
        <p:spPr>
          <a:xfrm flipV="1">
            <a:off x="3198668" y="2223656"/>
            <a:ext cx="4074968" cy="1422298"/>
          </a:xfrm>
          <a:prstGeom prst="straightConnector1">
            <a:avLst/>
          </a:prstGeom>
          <a:ln w="38100">
            <a:solidFill>
              <a:srgbClr val="EC5A32"/>
            </a:solidFill>
            <a:tailEnd type="triangle"/>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94E67BD6-C7B7-2347-8697-0B58CB6822D5}"/>
              </a:ext>
            </a:extLst>
          </p:cNvPr>
          <p:cNvSpPr/>
          <p:nvPr/>
        </p:nvSpPr>
        <p:spPr>
          <a:xfrm>
            <a:off x="7273636" y="1808018"/>
            <a:ext cx="394855" cy="519546"/>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a:extLst>
              <a:ext uri="{FF2B5EF4-FFF2-40B4-BE49-F238E27FC236}">
                <a16:creationId xmlns:a16="http://schemas.microsoft.com/office/drawing/2014/main" id="{7F7804CD-8F29-AD47-A90E-CA77C63461FA}"/>
              </a:ext>
            </a:extLst>
          </p:cNvPr>
          <p:cNvSpPr txBox="1"/>
          <p:nvPr/>
        </p:nvSpPr>
        <p:spPr>
          <a:xfrm>
            <a:off x="2183005" y="5353057"/>
            <a:ext cx="2031325" cy="461665"/>
          </a:xfrm>
          <a:prstGeom prst="rect">
            <a:avLst/>
          </a:prstGeom>
          <a:noFill/>
        </p:spPr>
        <p:txBody>
          <a:bodyPr wrap="none" rtlCol="0">
            <a:spAutoFit/>
          </a:bodyPr>
          <a:lstStyle/>
          <a:p>
            <a:r>
              <a:rPr kumimoji="1" lang="zh-CN" altLang="en-US" sz="2400" dirty="0">
                <a:solidFill>
                  <a:srgbClr val="EC5A32"/>
                </a:solidFill>
                <a:latin typeface="Microsoft YaHei" panose="020B0503020204020204" pitchFamily="34" charset="-122"/>
                <a:ea typeface="Microsoft YaHei" panose="020B0503020204020204" pitchFamily="34" charset="-122"/>
              </a:rPr>
              <a:t>数据收藏功能</a:t>
            </a:r>
          </a:p>
        </p:txBody>
      </p:sp>
      <p:pic>
        <p:nvPicPr>
          <p:cNvPr id="11" name="图片 10">
            <a:extLst>
              <a:ext uri="{FF2B5EF4-FFF2-40B4-BE49-F238E27FC236}">
                <a16:creationId xmlns:a16="http://schemas.microsoft.com/office/drawing/2014/main" id="{FCD8A2C7-249D-5D40-86C3-EBB8CCA90CF5}"/>
              </a:ext>
            </a:extLst>
          </p:cNvPr>
          <p:cNvPicPr>
            <a:picLocks noChangeAspect="1"/>
          </p:cNvPicPr>
          <p:nvPr/>
        </p:nvPicPr>
        <p:blipFill>
          <a:blip r:embed="rId5"/>
          <a:stretch>
            <a:fillRect/>
          </a:stretch>
        </p:blipFill>
        <p:spPr>
          <a:xfrm>
            <a:off x="7650909" y="3361936"/>
            <a:ext cx="2803087" cy="3103418"/>
          </a:xfrm>
          <a:prstGeom prst="rect">
            <a:avLst/>
          </a:prstGeom>
        </p:spPr>
      </p:pic>
      <p:cxnSp>
        <p:nvCxnSpPr>
          <p:cNvPr id="12" name="直线箭头连接符 11">
            <a:extLst>
              <a:ext uri="{FF2B5EF4-FFF2-40B4-BE49-F238E27FC236}">
                <a16:creationId xmlns:a16="http://schemas.microsoft.com/office/drawing/2014/main" id="{923351AC-4872-EE48-9CEF-BC666BADB260}"/>
              </a:ext>
            </a:extLst>
          </p:cNvPr>
          <p:cNvCxnSpPr>
            <a:cxnSpLocks/>
            <a:stCxn id="11" idx="0"/>
            <a:endCxn id="15" idx="2"/>
          </p:cNvCxnSpPr>
          <p:nvPr/>
        </p:nvCxnSpPr>
        <p:spPr>
          <a:xfrm flipV="1">
            <a:off x="9052453" y="1662546"/>
            <a:ext cx="1013497" cy="1699390"/>
          </a:xfrm>
          <a:prstGeom prst="straightConnector1">
            <a:avLst/>
          </a:prstGeom>
          <a:ln w="38100">
            <a:solidFill>
              <a:srgbClr val="EC5A32"/>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15A80A0C-CA55-7643-B7D6-EE9A08B6B13C}"/>
              </a:ext>
            </a:extLst>
          </p:cNvPr>
          <p:cNvSpPr/>
          <p:nvPr/>
        </p:nvSpPr>
        <p:spPr>
          <a:xfrm>
            <a:off x="9782553" y="1294892"/>
            <a:ext cx="566793" cy="367654"/>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a:extLst>
              <a:ext uri="{FF2B5EF4-FFF2-40B4-BE49-F238E27FC236}">
                <a16:creationId xmlns:a16="http://schemas.microsoft.com/office/drawing/2014/main" id="{47C2F7D8-9D5B-124D-92BF-4971D86EE7FA}"/>
              </a:ext>
            </a:extLst>
          </p:cNvPr>
          <p:cNvSpPr txBox="1"/>
          <p:nvPr/>
        </p:nvSpPr>
        <p:spPr>
          <a:xfrm>
            <a:off x="8344566" y="5583889"/>
            <a:ext cx="1415772" cy="461665"/>
          </a:xfrm>
          <a:prstGeom prst="rect">
            <a:avLst/>
          </a:prstGeom>
          <a:noFill/>
        </p:spPr>
        <p:txBody>
          <a:bodyPr wrap="none" rtlCol="0">
            <a:spAutoFit/>
          </a:bodyPr>
          <a:lstStyle/>
          <a:p>
            <a:r>
              <a:rPr kumimoji="1" lang="zh-CN" altLang="en-US" sz="2400" dirty="0">
                <a:solidFill>
                  <a:srgbClr val="EC5A32"/>
                </a:solidFill>
                <a:latin typeface="Microsoft YaHei" panose="020B0503020204020204" pitchFamily="34" charset="-122"/>
                <a:ea typeface="Microsoft YaHei" panose="020B0503020204020204" pitchFamily="34" charset="-122"/>
              </a:rPr>
              <a:t>帮助中心</a:t>
            </a:r>
          </a:p>
        </p:txBody>
      </p:sp>
      <p:grpSp>
        <p:nvGrpSpPr>
          <p:cNvPr id="13" name="组合 12">
            <a:extLst>
              <a:ext uri="{FF2B5EF4-FFF2-40B4-BE49-F238E27FC236}">
                <a16:creationId xmlns:a16="http://schemas.microsoft.com/office/drawing/2014/main" id="{74BFE55F-6D9B-FB44-B3F9-D140C0ED858A}"/>
              </a:ext>
            </a:extLst>
          </p:cNvPr>
          <p:cNvGrpSpPr/>
          <p:nvPr/>
        </p:nvGrpSpPr>
        <p:grpSpPr>
          <a:xfrm>
            <a:off x="10985500" y="51563"/>
            <a:ext cx="1135771" cy="536148"/>
            <a:chOff x="11441210" y="2418706"/>
            <a:chExt cx="3611221" cy="1447800"/>
          </a:xfrm>
        </p:grpSpPr>
        <p:pic>
          <p:nvPicPr>
            <p:cNvPr id="14" name="图片 13">
              <a:extLst>
                <a:ext uri="{FF2B5EF4-FFF2-40B4-BE49-F238E27FC236}">
                  <a16:creationId xmlns:a16="http://schemas.microsoft.com/office/drawing/2014/main" id="{1196FD73-B5D5-9B4E-9E80-0744EDECEF1E}"/>
                </a:ext>
              </a:extLst>
            </p:cNvPr>
            <p:cNvPicPr>
              <a:picLocks noChangeAspect="1"/>
            </p:cNvPicPr>
            <p:nvPr/>
          </p:nvPicPr>
          <p:blipFill rotWithShape="1">
            <a:blip r:embed="rId6"/>
            <a:srcRect r="51080"/>
            <a:stretch/>
          </p:blipFill>
          <p:spPr>
            <a:xfrm>
              <a:off x="11441210" y="2418706"/>
              <a:ext cx="3611221" cy="1447800"/>
            </a:xfrm>
            <a:prstGeom prst="rect">
              <a:avLst/>
            </a:prstGeom>
          </p:spPr>
        </p:pic>
        <p:pic>
          <p:nvPicPr>
            <p:cNvPr id="16" name="图片 15">
              <a:extLst>
                <a:ext uri="{FF2B5EF4-FFF2-40B4-BE49-F238E27FC236}">
                  <a16:creationId xmlns:a16="http://schemas.microsoft.com/office/drawing/2014/main" id="{C860B623-0FF8-F543-A3A1-B678576C7D48}"/>
                </a:ext>
              </a:extLst>
            </p:cNvPr>
            <p:cNvPicPr>
              <a:picLocks noChangeAspect="1"/>
            </p:cNvPicPr>
            <p:nvPr/>
          </p:nvPicPr>
          <p:blipFill rotWithShape="1">
            <a:blip r:embed="rId6"/>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266340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5" grpId="1"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8D6CA4C-6791-2544-812D-4B9DA67AD605}"/>
              </a:ext>
            </a:extLst>
          </p:cNvPr>
          <p:cNvPicPr>
            <a:picLocks noChangeAspect="1"/>
          </p:cNvPicPr>
          <p:nvPr/>
        </p:nvPicPr>
        <p:blipFill>
          <a:blip r:embed="rId2"/>
          <a:stretch>
            <a:fillRect/>
          </a:stretch>
        </p:blipFill>
        <p:spPr>
          <a:xfrm>
            <a:off x="898000" y="1124723"/>
            <a:ext cx="10843727" cy="5624901"/>
          </a:xfrm>
          <a:prstGeom prst="rect">
            <a:avLst/>
          </a:prstGeom>
        </p:spPr>
      </p:pic>
      <p:pic>
        <p:nvPicPr>
          <p:cNvPr id="2" name="图片 1">
            <a:extLst>
              <a:ext uri="{FF2B5EF4-FFF2-40B4-BE49-F238E27FC236}">
                <a16:creationId xmlns:a16="http://schemas.microsoft.com/office/drawing/2014/main" id="{10782A81-94B2-6E43-8C9E-CCF5761B87DF}"/>
              </a:ext>
            </a:extLst>
          </p:cNvPr>
          <p:cNvPicPr>
            <a:picLocks noChangeAspect="1"/>
          </p:cNvPicPr>
          <p:nvPr/>
        </p:nvPicPr>
        <p:blipFill>
          <a:blip r:embed="rId3"/>
          <a:stretch>
            <a:fillRect/>
          </a:stretch>
        </p:blipFill>
        <p:spPr>
          <a:xfrm>
            <a:off x="255760" y="270378"/>
            <a:ext cx="132421" cy="634666"/>
          </a:xfrm>
          <a:prstGeom prst="rect">
            <a:avLst/>
          </a:prstGeom>
        </p:spPr>
      </p:pic>
      <p:sp>
        <p:nvSpPr>
          <p:cNvPr id="3" name="文本">
            <a:extLst>
              <a:ext uri="{FF2B5EF4-FFF2-40B4-BE49-F238E27FC236}">
                <a16:creationId xmlns:a16="http://schemas.microsoft.com/office/drawing/2014/main" id="{E04330CF-7548-494D-9F7C-35158AE3F60B}"/>
              </a:ext>
            </a:extLst>
          </p:cNvPr>
          <p:cNvSpPr txBox="1">
            <a:spLocks/>
          </p:cNvSpPr>
          <p:nvPr/>
        </p:nvSpPr>
        <p:spPr>
          <a:xfrm>
            <a:off x="544804" y="330301"/>
            <a:ext cx="2128322" cy="31786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个人中心</a:t>
            </a:r>
          </a:p>
        </p:txBody>
      </p:sp>
      <p:sp>
        <p:nvSpPr>
          <p:cNvPr id="15" name="矩形 14">
            <a:extLst>
              <a:ext uri="{FF2B5EF4-FFF2-40B4-BE49-F238E27FC236}">
                <a16:creationId xmlns:a16="http://schemas.microsoft.com/office/drawing/2014/main" id="{15A80A0C-CA55-7643-B7D6-EE9A08B6B13C}"/>
              </a:ext>
            </a:extLst>
          </p:cNvPr>
          <p:cNvSpPr/>
          <p:nvPr/>
        </p:nvSpPr>
        <p:spPr>
          <a:xfrm>
            <a:off x="11010603" y="1135972"/>
            <a:ext cx="731124" cy="422664"/>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a:extLst>
              <a:ext uri="{FF2B5EF4-FFF2-40B4-BE49-F238E27FC236}">
                <a16:creationId xmlns:a16="http://schemas.microsoft.com/office/drawing/2014/main" id="{47C2F7D8-9D5B-124D-92BF-4971D86EE7FA}"/>
              </a:ext>
            </a:extLst>
          </p:cNvPr>
          <p:cNvSpPr txBox="1"/>
          <p:nvPr/>
        </p:nvSpPr>
        <p:spPr>
          <a:xfrm>
            <a:off x="1057138" y="5733277"/>
            <a:ext cx="3231975" cy="461665"/>
          </a:xfrm>
          <a:prstGeom prst="rect">
            <a:avLst/>
          </a:prstGeom>
          <a:solidFill>
            <a:schemeClr val="bg1"/>
          </a:solidFill>
        </p:spPr>
        <p:txBody>
          <a:bodyPr wrap="none" rtlCol="0">
            <a:spAutoFit/>
          </a:bodyPr>
          <a:lstStyle/>
          <a:p>
            <a:r>
              <a:rPr kumimoji="1" lang="zh-CN" altLang="en-US" sz="2400" dirty="0">
                <a:solidFill>
                  <a:srgbClr val="EC5A32"/>
                </a:solidFill>
                <a:latin typeface="Microsoft YaHei" panose="020B0503020204020204" pitchFamily="34" charset="-122"/>
                <a:ea typeface="Microsoft YaHei" panose="020B0503020204020204" pitchFamily="34" charset="-122"/>
              </a:rPr>
              <a:t>认证后可实现</a:t>
            </a:r>
            <a:r>
              <a:rPr kumimoji="1" lang="en-US" altLang="zh-CN" sz="2400" dirty="0">
                <a:solidFill>
                  <a:srgbClr val="EC5A32"/>
                </a:solidFill>
                <a:latin typeface="Microsoft YaHei" panose="020B0503020204020204" pitchFamily="34" charset="-122"/>
                <a:ea typeface="Microsoft YaHei" panose="020B0503020204020204" pitchFamily="34" charset="-122"/>
              </a:rPr>
              <a:t>IP</a:t>
            </a:r>
            <a:r>
              <a:rPr kumimoji="1" lang="zh-CN" altLang="en-US" sz="2400" dirty="0">
                <a:solidFill>
                  <a:srgbClr val="EC5A32"/>
                </a:solidFill>
                <a:latin typeface="Microsoft YaHei" panose="020B0503020204020204" pitchFamily="34" charset="-122"/>
                <a:ea typeface="Microsoft YaHei" panose="020B0503020204020204" pitchFamily="34" charset="-122"/>
              </a:rPr>
              <a:t>外登录</a:t>
            </a:r>
          </a:p>
        </p:txBody>
      </p:sp>
      <p:pic>
        <p:nvPicPr>
          <p:cNvPr id="8" name="图片 7">
            <a:extLst>
              <a:ext uri="{FF2B5EF4-FFF2-40B4-BE49-F238E27FC236}">
                <a16:creationId xmlns:a16="http://schemas.microsoft.com/office/drawing/2014/main" id="{26265FBB-7FB5-C948-AFC4-DC381E4C4231}"/>
              </a:ext>
            </a:extLst>
          </p:cNvPr>
          <p:cNvPicPr>
            <a:picLocks noChangeAspect="1"/>
          </p:cNvPicPr>
          <p:nvPr/>
        </p:nvPicPr>
        <p:blipFill>
          <a:blip r:embed="rId4"/>
          <a:stretch>
            <a:fillRect/>
          </a:stretch>
        </p:blipFill>
        <p:spPr>
          <a:xfrm>
            <a:off x="7684077" y="1177054"/>
            <a:ext cx="190500" cy="139700"/>
          </a:xfrm>
          <a:prstGeom prst="rect">
            <a:avLst/>
          </a:prstGeom>
        </p:spPr>
      </p:pic>
      <p:sp>
        <p:nvSpPr>
          <p:cNvPr id="16" name="文本框 15">
            <a:extLst>
              <a:ext uri="{FF2B5EF4-FFF2-40B4-BE49-F238E27FC236}">
                <a16:creationId xmlns:a16="http://schemas.microsoft.com/office/drawing/2014/main" id="{7E49AE6E-40ED-634F-B78A-779E897D0B7A}"/>
              </a:ext>
            </a:extLst>
          </p:cNvPr>
          <p:cNvSpPr txBox="1"/>
          <p:nvPr/>
        </p:nvSpPr>
        <p:spPr>
          <a:xfrm>
            <a:off x="7684077" y="4846586"/>
            <a:ext cx="2339102" cy="461665"/>
          </a:xfrm>
          <a:prstGeom prst="rect">
            <a:avLst/>
          </a:prstGeom>
          <a:solidFill>
            <a:schemeClr val="bg1"/>
          </a:solidFill>
        </p:spPr>
        <p:txBody>
          <a:bodyPr wrap="none" rtlCol="0">
            <a:spAutoFit/>
          </a:bodyPr>
          <a:lstStyle/>
          <a:p>
            <a:r>
              <a:rPr kumimoji="1" lang="zh-CN" altLang="en-US" sz="2400" dirty="0">
                <a:solidFill>
                  <a:srgbClr val="EC5A32"/>
                </a:solidFill>
                <a:latin typeface="Microsoft YaHei" panose="020B0503020204020204" pitchFamily="34" charset="-122"/>
                <a:ea typeface="Microsoft YaHei" panose="020B0503020204020204" pitchFamily="34" charset="-122"/>
              </a:rPr>
              <a:t>可查看收藏数据</a:t>
            </a:r>
          </a:p>
        </p:txBody>
      </p:sp>
      <p:grpSp>
        <p:nvGrpSpPr>
          <p:cNvPr id="9" name="组合 8">
            <a:extLst>
              <a:ext uri="{FF2B5EF4-FFF2-40B4-BE49-F238E27FC236}">
                <a16:creationId xmlns:a16="http://schemas.microsoft.com/office/drawing/2014/main" id="{F9B4DFAB-0C82-4243-8C7F-12A20736E5B1}"/>
              </a:ext>
            </a:extLst>
          </p:cNvPr>
          <p:cNvGrpSpPr/>
          <p:nvPr/>
        </p:nvGrpSpPr>
        <p:grpSpPr>
          <a:xfrm>
            <a:off x="10985500" y="51563"/>
            <a:ext cx="1135771" cy="536148"/>
            <a:chOff x="11441210" y="2418706"/>
            <a:chExt cx="3611221" cy="1447800"/>
          </a:xfrm>
        </p:grpSpPr>
        <p:pic>
          <p:nvPicPr>
            <p:cNvPr id="10" name="图片 9">
              <a:extLst>
                <a:ext uri="{FF2B5EF4-FFF2-40B4-BE49-F238E27FC236}">
                  <a16:creationId xmlns:a16="http://schemas.microsoft.com/office/drawing/2014/main" id="{0EFD8421-3ACE-2A47-84C8-ABB0BA06D346}"/>
                </a:ext>
              </a:extLst>
            </p:cNvPr>
            <p:cNvPicPr>
              <a:picLocks noChangeAspect="1"/>
            </p:cNvPicPr>
            <p:nvPr/>
          </p:nvPicPr>
          <p:blipFill rotWithShape="1">
            <a:blip r:embed="rId5"/>
            <a:srcRect r="51080"/>
            <a:stretch/>
          </p:blipFill>
          <p:spPr>
            <a:xfrm>
              <a:off x="11441210" y="2418706"/>
              <a:ext cx="3611221" cy="1447800"/>
            </a:xfrm>
            <a:prstGeom prst="rect">
              <a:avLst/>
            </a:prstGeom>
          </p:spPr>
        </p:pic>
        <p:pic>
          <p:nvPicPr>
            <p:cNvPr id="11" name="图片 10">
              <a:extLst>
                <a:ext uri="{FF2B5EF4-FFF2-40B4-BE49-F238E27FC236}">
                  <a16:creationId xmlns:a16="http://schemas.microsoft.com/office/drawing/2014/main" id="{08C7E2AC-AB6E-AC49-AAC9-BB4F417B1C37}"/>
                </a:ext>
              </a:extLst>
            </p:cNvPr>
            <p:cNvPicPr>
              <a:picLocks noChangeAspect="1"/>
            </p:cNvPicPr>
            <p:nvPr/>
          </p:nvPicPr>
          <p:blipFill rotWithShape="1">
            <a:blip r:embed="rId5"/>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335544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31">
            <a:extLst>
              <a:ext uri="{FF2B5EF4-FFF2-40B4-BE49-F238E27FC236}">
                <a16:creationId xmlns:a16="http://schemas.microsoft.com/office/drawing/2014/main" id="{D65E7515-D157-374F-BD02-BD5065F83EA2}"/>
              </a:ext>
            </a:extLst>
          </p:cNvPr>
          <p:cNvSpPr/>
          <p:nvPr/>
        </p:nvSpPr>
        <p:spPr>
          <a:xfrm>
            <a:off x="744269" y="2457491"/>
            <a:ext cx="5262085" cy="1763727"/>
          </a:xfrm>
          <a:prstGeom prst="roundRect">
            <a:avLst/>
          </a:prstGeom>
          <a:solidFill>
            <a:srgbClr val="2E85D0"/>
          </a:solidFill>
          <a:ln>
            <a:solidFill>
              <a:srgbClr val="2E8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30">
            <a:extLst>
              <a:ext uri="{FF2B5EF4-FFF2-40B4-BE49-F238E27FC236}">
                <a16:creationId xmlns:a16="http://schemas.microsoft.com/office/drawing/2014/main" id="{AD168BA9-22C8-FE44-AEBD-68F2CB5CB065}"/>
              </a:ext>
            </a:extLst>
          </p:cNvPr>
          <p:cNvSpPr/>
          <p:nvPr/>
        </p:nvSpPr>
        <p:spPr>
          <a:xfrm>
            <a:off x="6185645" y="4400508"/>
            <a:ext cx="5262085" cy="1763727"/>
          </a:xfrm>
          <a:prstGeom prst="roundRect">
            <a:avLst/>
          </a:prstGeom>
          <a:solidFill>
            <a:srgbClr val="2E85D0"/>
          </a:solidFill>
          <a:ln>
            <a:solidFill>
              <a:srgbClr val="2E8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2">
            <a:extLst>
              <a:ext uri="{FF2B5EF4-FFF2-40B4-BE49-F238E27FC236}">
                <a16:creationId xmlns:a16="http://schemas.microsoft.com/office/drawing/2014/main" id="{F8A52988-965F-4049-AC43-91151C943D57}"/>
              </a:ext>
            </a:extLst>
          </p:cNvPr>
          <p:cNvSpPr/>
          <p:nvPr/>
        </p:nvSpPr>
        <p:spPr>
          <a:xfrm>
            <a:off x="6185645" y="2457491"/>
            <a:ext cx="5262085" cy="1763727"/>
          </a:xfrm>
          <a:prstGeom prst="roundRect">
            <a:avLst/>
          </a:prstGeom>
          <a:solidFill>
            <a:srgbClr val="2E85D0"/>
          </a:solidFill>
          <a:ln>
            <a:solidFill>
              <a:srgbClr val="2E8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31">
            <a:extLst>
              <a:ext uri="{FF2B5EF4-FFF2-40B4-BE49-F238E27FC236}">
                <a16:creationId xmlns:a16="http://schemas.microsoft.com/office/drawing/2014/main" id="{A147A7CF-28EF-6A44-B366-8CFC0668B389}"/>
              </a:ext>
            </a:extLst>
          </p:cNvPr>
          <p:cNvSpPr/>
          <p:nvPr/>
        </p:nvSpPr>
        <p:spPr>
          <a:xfrm>
            <a:off x="744269" y="4400508"/>
            <a:ext cx="5262085" cy="1763727"/>
          </a:xfrm>
          <a:prstGeom prst="roundRect">
            <a:avLst/>
          </a:prstGeom>
          <a:solidFill>
            <a:srgbClr val="2E85D0"/>
          </a:solidFill>
          <a:ln>
            <a:solidFill>
              <a:srgbClr val="2E8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B04924C1-7DCB-1348-BC1B-3EC070A657C1}"/>
              </a:ext>
            </a:extLst>
          </p:cNvPr>
          <p:cNvSpPr/>
          <p:nvPr/>
        </p:nvSpPr>
        <p:spPr>
          <a:xfrm>
            <a:off x="5249844" y="3392993"/>
            <a:ext cx="1692309" cy="16923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a:extLst>
              <a:ext uri="{FF2B5EF4-FFF2-40B4-BE49-F238E27FC236}">
                <a16:creationId xmlns:a16="http://schemas.microsoft.com/office/drawing/2014/main" id="{10782A81-94B2-6E43-8C9E-CCF5761B87DF}"/>
              </a:ext>
            </a:extLst>
          </p:cNvPr>
          <p:cNvPicPr>
            <a:picLocks noChangeAspect="1"/>
          </p:cNvPicPr>
          <p:nvPr/>
        </p:nvPicPr>
        <p:blipFill>
          <a:blip r:embed="rId2"/>
          <a:stretch>
            <a:fillRect/>
          </a:stretch>
        </p:blipFill>
        <p:spPr>
          <a:xfrm>
            <a:off x="255760" y="270378"/>
            <a:ext cx="132421" cy="634666"/>
          </a:xfrm>
          <a:prstGeom prst="rect">
            <a:avLst/>
          </a:prstGeom>
        </p:spPr>
      </p:pic>
      <p:sp>
        <p:nvSpPr>
          <p:cNvPr id="3" name="文本">
            <a:extLst>
              <a:ext uri="{FF2B5EF4-FFF2-40B4-BE49-F238E27FC236}">
                <a16:creationId xmlns:a16="http://schemas.microsoft.com/office/drawing/2014/main" id="{E04330CF-7548-494D-9F7C-35158AE3F60B}"/>
              </a:ext>
            </a:extLst>
          </p:cNvPr>
          <p:cNvSpPr txBox="1">
            <a:spLocks/>
          </p:cNvSpPr>
          <p:nvPr/>
        </p:nvSpPr>
        <p:spPr>
          <a:xfrm>
            <a:off x="544804" y="330301"/>
            <a:ext cx="2128322" cy="31786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云分析</a:t>
            </a:r>
          </a:p>
        </p:txBody>
      </p:sp>
      <p:sp>
        <p:nvSpPr>
          <p:cNvPr id="4" name="文本框 3">
            <a:extLst>
              <a:ext uri="{FF2B5EF4-FFF2-40B4-BE49-F238E27FC236}">
                <a16:creationId xmlns:a16="http://schemas.microsoft.com/office/drawing/2014/main" id="{4AD2CF16-5CEB-714E-9CA4-721FA442FF4A}"/>
              </a:ext>
            </a:extLst>
          </p:cNvPr>
          <p:cNvSpPr txBox="1"/>
          <p:nvPr/>
        </p:nvSpPr>
        <p:spPr>
          <a:xfrm>
            <a:off x="1518833" y="1193370"/>
            <a:ext cx="9154333" cy="646331"/>
          </a:xfrm>
          <a:prstGeom prst="rect">
            <a:avLst/>
          </a:prstGeom>
          <a:noFill/>
        </p:spPr>
        <p:txBody>
          <a:bodyPr wrap="square" rtlCol="0">
            <a:spAutoFit/>
          </a:bodyPr>
          <a:lstStyle/>
          <a:p>
            <a:r>
              <a:rPr kumimoji="1" lang="zh-CN" altLang="en-US" dirty="0">
                <a:latin typeface="Microsoft YaHei" panose="020B0503020204020204" pitchFamily="34" charset="-122"/>
                <a:ea typeface="Microsoft YaHei" panose="020B0503020204020204" pitchFamily="34" charset="-122"/>
              </a:rPr>
              <a:t>        采用</a:t>
            </a:r>
            <a:r>
              <a:rPr kumimoji="1" lang="en-US" altLang="zh-CN" dirty="0">
                <a:latin typeface="Microsoft YaHei" panose="020B0503020204020204" pitchFamily="34" charset="-122"/>
                <a:ea typeface="Microsoft YaHei" panose="020B0503020204020204" pitchFamily="34" charset="-122"/>
              </a:rPr>
              <a:t>SaaS</a:t>
            </a:r>
            <a:r>
              <a:rPr kumimoji="1" lang="zh-CN" altLang="en-US" dirty="0">
                <a:latin typeface="Microsoft YaHei" panose="020B0503020204020204" pitchFamily="34" charset="-122"/>
                <a:ea typeface="Microsoft YaHei" panose="020B0503020204020204" pitchFamily="34" charset="-122"/>
              </a:rPr>
              <a:t>模式，通过云分析功能为用户提供高质量、高效率、低成本的数据处理、可视化展现、分析预测等软件服务。为相关教学与科研提供专业、强大的工具支持。</a:t>
            </a:r>
          </a:p>
        </p:txBody>
      </p:sp>
      <p:pic>
        <p:nvPicPr>
          <p:cNvPr id="7" name="图形 6" descr="同步云">
            <a:extLst>
              <a:ext uri="{FF2B5EF4-FFF2-40B4-BE49-F238E27FC236}">
                <a16:creationId xmlns:a16="http://schemas.microsoft.com/office/drawing/2014/main" id="{CD2D5D49-3C86-D246-9E7C-D5329D630A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53950" y="3446929"/>
            <a:ext cx="1484100" cy="1484100"/>
          </a:xfrm>
          <a:prstGeom prst="rect">
            <a:avLst/>
          </a:prstGeom>
        </p:spPr>
      </p:pic>
      <p:sp>
        <p:nvSpPr>
          <p:cNvPr id="10" name="文本框 9">
            <a:extLst>
              <a:ext uri="{FF2B5EF4-FFF2-40B4-BE49-F238E27FC236}">
                <a16:creationId xmlns:a16="http://schemas.microsoft.com/office/drawing/2014/main" id="{B1F52094-A02F-A54F-A4B1-1EC8791ABE12}"/>
              </a:ext>
            </a:extLst>
          </p:cNvPr>
          <p:cNvSpPr txBox="1"/>
          <p:nvPr/>
        </p:nvSpPr>
        <p:spPr>
          <a:xfrm>
            <a:off x="2359645" y="3043009"/>
            <a:ext cx="2031325" cy="646331"/>
          </a:xfrm>
          <a:prstGeom prst="rect">
            <a:avLst/>
          </a:prstGeom>
          <a:noFill/>
        </p:spPr>
        <p:txBody>
          <a:bodyPr wrap="none" rtlCol="0">
            <a:spAutoFit/>
          </a:bodyPr>
          <a:lstStyle/>
          <a:p>
            <a:r>
              <a:rPr kumimoji="1" lang="zh-CN" altLang="en-US" sz="3600" dirty="0">
                <a:solidFill>
                  <a:schemeClr val="bg1"/>
                </a:solidFill>
                <a:latin typeface="Microsoft YaHei" panose="020B0503020204020204" pitchFamily="34" charset="-122"/>
                <a:ea typeface="Microsoft YaHei" panose="020B0503020204020204" pitchFamily="34" charset="-122"/>
              </a:rPr>
              <a:t>跨库收集</a:t>
            </a:r>
          </a:p>
        </p:txBody>
      </p:sp>
      <p:sp>
        <p:nvSpPr>
          <p:cNvPr id="20" name="文本框 19">
            <a:extLst>
              <a:ext uri="{FF2B5EF4-FFF2-40B4-BE49-F238E27FC236}">
                <a16:creationId xmlns:a16="http://schemas.microsoft.com/office/drawing/2014/main" id="{586039F1-C381-024A-ADBC-2682772ED4E6}"/>
              </a:ext>
            </a:extLst>
          </p:cNvPr>
          <p:cNvSpPr txBox="1"/>
          <p:nvPr/>
        </p:nvSpPr>
        <p:spPr>
          <a:xfrm>
            <a:off x="2359645" y="4932387"/>
            <a:ext cx="2031325" cy="646331"/>
          </a:xfrm>
          <a:prstGeom prst="rect">
            <a:avLst/>
          </a:prstGeom>
          <a:noFill/>
        </p:spPr>
        <p:txBody>
          <a:bodyPr wrap="none" rtlCol="0">
            <a:spAutoFit/>
          </a:bodyPr>
          <a:lstStyle/>
          <a:p>
            <a:r>
              <a:rPr kumimoji="1" lang="zh-CN" altLang="en-US" sz="3600" dirty="0">
                <a:solidFill>
                  <a:schemeClr val="bg1"/>
                </a:solidFill>
                <a:latin typeface="Microsoft YaHei" panose="020B0503020204020204" pitchFamily="34" charset="-122"/>
                <a:ea typeface="Microsoft YaHei" panose="020B0503020204020204" pitchFamily="34" charset="-122"/>
              </a:rPr>
              <a:t>建模预测</a:t>
            </a:r>
          </a:p>
        </p:txBody>
      </p:sp>
      <p:sp>
        <p:nvSpPr>
          <p:cNvPr id="21" name="文本框 20">
            <a:extLst>
              <a:ext uri="{FF2B5EF4-FFF2-40B4-BE49-F238E27FC236}">
                <a16:creationId xmlns:a16="http://schemas.microsoft.com/office/drawing/2014/main" id="{5A62191F-E756-7F46-97F5-BB223BCCA965}"/>
              </a:ext>
            </a:extLst>
          </p:cNvPr>
          <p:cNvSpPr txBox="1"/>
          <p:nvPr/>
        </p:nvSpPr>
        <p:spPr>
          <a:xfrm>
            <a:off x="7801024" y="3043008"/>
            <a:ext cx="2031325" cy="646331"/>
          </a:xfrm>
          <a:prstGeom prst="rect">
            <a:avLst/>
          </a:prstGeom>
          <a:noFill/>
        </p:spPr>
        <p:txBody>
          <a:bodyPr wrap="none" rtlCol="0">
            <a:spAutoFit/>
          </a:bodyPr>
          <a:lstStyle/>
          <a:p>
            <a:r>
              <a:rPr kumimoji="1" lang="zh-CN" altLang="en-US" sz="3600" dirty="0">
                <a:solidFill>
                  <a:schemeClr val="bg1"/>
                </a:solidFill>
                <a:latin typeface="Microsoft YaHei" panose="020B0503020204020204" pitchFamily="34" charset="-122"/>
                <a:ea typeface="Microsoft YaHei" panose="020B0503020204020204" pitchFamily="34" charset="-122"/>
              </a:rPr>
              <a:t>处理分析</a:t>
            </a:r>
          </a:p>
        </p:txBody>
      </p:sp>
      <p:sp>
        <p:nvSpPr>
          <p:cNvPr id="22" name="文本框 21">
            <a:extLst>
              <a:ext uri="{FF2B5EF4-FFF2-40B4-BE49-F238E27FC236}">
                <a16:creationId xmlns:a16="http://schemas.microsoft.com/office/drawing/2014/main" id="{D77ADB9F-8D26-E74E-9664-F2A983B77EFB}"/>
              </a:ext>
            </a:extLst>
          </p:cNvPr>
          <p:cNvSpPr txBox="1"/>
          <p:nvPr/>
        </p:nvSpPr>
        <p:spPr>
          <a:xfrm>
            <a:off x="7801024" y="4932387"/>
            <a:ext cx="2031325" cy="646331"/>
          </a:xfrm>
          <a:prstGeom prst="rect">
            <a:avLst/>
          </a:prstGeom>
          <a:noFill/>
        </p:spPr>
        <p:txBody>
          <a:bodyPr wrap="none" rtlCol="0">
            <a:spAutoFit/>
          </a:bodyPr>
          <a:lstStyle/>
          <a:p>
            <a:r>
              <a:rPr kumimoji="1" lang="zh-CN" altLang="en-US" sz="3600" dirty="0">
                <a:solidFill>
                  <a:schemeClr val="bg1"/>
                </a:solidFill>
                <a:latin typeface="Microsoft YaHei" panose="020B0503020204020204" pitchFamily="34" charset="-122"/>
                <a:ea typeface="Microsoft YaHei" panose="020B0503020204020204" pitchFamily="34" charset="-122"/>
              </a:rPr>
              <a:t>数据上传</a:t>
            </a:r>
          </a:p>
        </p:txBody>
      </p:sp>
      <p:grpSp>
        <p:nvGrpSpPr>
          <p:cNvPr id="23" name="组合 22">
            <a:extLst>
              <a:ext uri="{FF2B5EF4-FFF2-40B4-BE49-F238E27FC236}">
                <a16:creationId xmlns:a16="http://schemas.microsoft.com/office/drawing/2014/main" id="{BC400E2E-3D97-5C46-A51E-602B8E3A23E1}"/>
              </a:ext>
            </a:extLst>
          </p:cNvPr>
          <p:cNvGrpSpPr/>
          <p:nvPr/>
        </p:nvGrpSpPr>
        <p:grpSpPr>
          <a:xfrm>
            <a:off x="10985500" y="51563"/>
            <a:ext cx="1135771" cy="536148"/>
            <a:chOff x="11441210" y="2418706"/>
            <a:chExt cx="3611221" cy="1447800"/>
          </a:xfrm>
        </p:grpSpPr>
        <p:pic>
          <p:nvPicPr>
            <p:cNvPr id="24" name="图片 23">
              <a:extLst>
                <a:ext uri="{FF2B5EF4-FFF2-40B4-BE49-F238E27FC236}">
                  <a16:creationId xmlns:a16="http://schemas.microsoft.com/office/drawing/2014/main" id="{F73D6945-9370-3A4A-B37F-E0AECB6DE2A7}"/>
                </a:ext>
              </a:extLst>
            </p:cNvPr>
            <p:cNvPicPr>
              <a:picLocks noChangeAspect="1"/>
            </p:cNvPicPr>
            <p:nvPr/>
          </p:nvPicPr>
          <p:blipFill rotWithShape="1">
            <a:blip r:embed="rId5"/>
            <a:srcRect r="51080"/>
            <a:stretch/>
          </p:blipFill>
          <p:spPr>
            <a:xfrm>
              <a:off x="11441210" y="2418706"/>
              <a:ext cx="3611221" cy="1447800"/>
            </a:xfrm>
            <a:prstGeom prst="rect">
              <a:avLst/>
            </a:prstGeom>
          </p:spPr>
        </p:pic>
        <p:pic>
          <p:nvPicPr>
            <p:cNvPr id="25" name="图片 24">
              <a:extLst>
                <a:ext uri="{FF2B5EF4-FFF2-40B4-BE49-F238E27FC236}">
                  <a16:creationId xmlns:a16="http://schemas.microsoft.com/office/drawing/2014/main" id="{D7813685-59A9-6B48-8D69-8991AF795692}"/>
                </a:ext>
              </a:extLst>
            </p:cNvPr>
            <p:cNvPicPr>
              <a:picLocks noChangeAspect="1"/>
            </p:cNvPicPr>
            <p:nvPr/>
          </p:nvPicPr>
          <p:blipFill rotWithShape="1">
            <a:blip r:embed="rId5"/>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3646184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0782A81-94B2-6E43-8C9E-CCF5761B87DF}"/>
              </a:ext>
            </a:extLst>
          </p:cNvPr>
          <p:cNvPicPr>
            <a:picLocks noChangeAspect="1"/>
          </p:cNvPicPr>
          <p:nvPr/>
        </p:nvPicPr>
        <p:blipFill>
          <a:blip r:embed="rId2"/>
          <a:stretch>
            <a:fillRect/>
          </a:stretch>
        </p:blipFill>
        <p:spPr>
          <a:xfrm>
            <a:off x="255760" y="270378"/>
            <a:ext cx="132421" cy="634666"/>
          </a:xfrm>
          <a:prstGeom prst="rect">
            <a:avLst/>
          </a:prstGeom>
        </p:spPr>
      </p:pic>
      <p:sp>
        <p:nvSpPr>
          <p:cNvPr id="3" name="文本">
            <a:extLst>
              <a:ext uri="{FF2B5EF4-FFF2-40B4-BE49-F238E27FC236}">
                <a16:creationId xmlns:a16="http://schemas.microsoft.com/office/drawing/2014/main" id="{E04330CF-7548-494D-9F7C-35158AE3F60B}"/>
              </a:ext>
            </a:extLst>
          </p:cNvPr>
          <p:cNvSpPr txBox="1">
            <a:spLocks/>
          </p:cNvSpPr>
          <p:nvPr/>
        </p:nvSpPr>
        <p:spPr>
          <a:xfrm>
            <a:off x="544804" y="330301"/>
            <a:ext cx="3776184" cy="117934"/>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云分析</a:t>
            </a:r>
            <a:r>
              <a:rPr lang="en-US" altLang="zh-CN" sz="4000" dirty="0">
                <a:latin typeface="微软雅黑" panose="020B0503020204020204" pitchFamily="34" charset="-122"/>
                <a:ea typeface="微软雅黑" panose="020B0503020204020204" pitchFamily="34" charset="-122"/>
              </a:rPr>
              <a:t>-</a:t>
            </a:r>
            <a:r>
              <a:rPr lang="zh-CN" altLang="en-US" sz="4000" dirty="0">
                <a:latin typeface="微软雅黑" panose="020B0503020204020204" pitchFamily="34" charset="-122"/>
                <a:ea typeface="微软雅黑" panose="020B0503020204020204" pitchFamily="34" charset="-122"/>
              </a:rPr>
              <a:t>跨库收集</a:t>
            </a:r>
          </a:p>
        </p:txBody>
      </p:sp>
      <p:sp>
        <p:nvSpPr>
          <p:cNvPr id="4" name="文本框 3">
            <a:extLst>
              <a:ext uri="{FF2B5EF4-FFF2-40B4-BE49-F238E27FC236}">
                <a16:creationId xmlns:a16="http://schemas.microsoft.com/office/drawing/2014/main" id="{4AD2CF16-5CEB-714E-9CA4-721FA442FF4A}"/>
              </a:ext>
            </a:extLst>
          </p:cNvPr>
          <p:cNvSpPr txBox="1"/>
          <p:nvPr/>
        </p:nvSpPr>
        <p:spPr>
          <a:xfrm>
            <a:off x="1518833" y="1193370"/>
            <a:ext cx="9154333" cy="369332"/>
          </a:xfrm>
          <a:prstGeom prst="rect">
            <a:avLst/>
          </a:prstGeom>
          <a:noFill/>
        </p:spPr>
        <p:txBody>
          <a:bodyPr wrap="square" rtlCol="0">
            <a:spAutoFit/>
          </a:bodyPr>
          <a:lstStyle/>
          <a:p>
            <a:r>
              <a:rPr kumimoji="1" lang="zh-CN" altLang="en-US" dirty="0">
                <a:latin typeface="Microsoft YaHei" panose="020B0503020204020204" pitchFamily="34" charset="-122"/>
                <a:ea typeface="Microsoft YaHei" panose="020B0503020204020204" pitchFamily="34" charset="-122"/>
              </a:rPr>
              <a:t>通过“添加序列”功能将来自不同数据库的时间序列指标添加到云分析</a:t>
            </a:r>
          </a:p>
        </p:txBody>
      </p:sp>
      <p:pic>
        <p:nvPicPr>
          <p:cNvPr id="5" name="图片 4">
            <a:extLst>
              <a:ext uri="{FF2B5EF4-FFF2-40B4-BE49-F238E27FC236}">
                <a16:creationId xmlns:a16="http://schemas.microsoft.com/office/drawing/2014/main" id="{9CAD6BCB-CBFE-A94B-A22F-A9B8533996BB}"/>
              </a:ext>
            </a:extLst>
          </p:cNvPr>
          <p:cNvPicPr>
            <a:picLocks noChangeAspect="1"/>
          </p:cNvPicPr>
          <p:nvPr/>
        </p:nvPicPr>
        <p:blipFill>
          <a:blip r:embed="rId3"/>
          <a:stretch>
            <a:fillRect/>
          </a:stretch>
        </p:blipFill>
        <p:spPr>
          <a:xfrm>
            <a:off x="1060449" y="1582170"/>
            <a:ext cx="10071100" cy="5003800"/>
          </a:xfrm>
          <a:prstGeom prst="rect">
            <a:avLst/>
          </a:prstGeom>
          <a:ln>
            <a:noFill/>
          </a:ln>
          <a:effectLst>
            <a:outerShdw blurRad="292100" dist="139700" dir="2700000" algn="tl" rotWithShape="0">
              <a:srgbClr val="333333">
                <a:alpha val="65000"/>
              </a:srgbClr>
            </a:outerShdw>
          </a:effectLst>
        </p:spPr>
      </p:pic>
      <p:grpSp>
        <p:nvGrpSpPr>
          <p:cNvPr id="6" name="组合 5">
            <a:extLst>
              <a:ext uri="{FF2B5EF4-FFF2-40B4-BE49-F238E27FC236}">
                <a16:creationId xmlns:a16="http://schemas.microsoft.com/office/drawing/2014/main" id="{54887659-D990-304B-A66E-B58ECF857096}"/>
              </a:ext>
            </a:extLst>
          </p:cNvPr>
          <p:cNvGrpSpPr/>
          <p:nvPr/>
        </p:nvGrpSpPr>
        <p:grpSpPr>
          <a:xfrm>
            <a:off x="10985500" y="51563"/>
            <a:ext cx="1135771" cy="536148"/>
            <a:chOff x="11441210" y="2418706"/>
            <a:chExt cx="3611221" cy="1447800"/>
          </a:xfrm>
        </p:grpSpPr>
        <p:pic>
          <p:nvPicPr>
            <p:cNvPr id="7" name="图片 6">
              <a:extLst>
                <a:ext uri="{FF2B5EF4-FFF2-40B4-BE49-F238E27FC236}">
                  <a16:creationId xmlns:a16="http://schemas.microsoft.com/office/drawing/2014/main" id="{DA49A2F6-6362-8346-BDEA-1E31F9737CCE}"/>
                </a:ext>
              </a:extLst>
            </p:cNvPr>
            <p:cNvPicPr>
              <a:picLocks noChangeAspect="1"/>
            </p:cNvPicPr>
            <p:nvPr/>
          </p:nvPicPr>
          <p:blipFill rotWithShape="1">
            <a:blip r:embed="rId4"/>
            <a:srcRect r="51080"/>
            <a:stretch/>
          </p:blipFill>
          <p:spPr>
            <a:xfrm>
              <a:off x="11441210" y="2418706"/>
              <a:ext cx="3611221" cy="1447800"/>
            </a:xfrm>
            <a:prstGeom prst="rect">
              <a:avLst/>
            </a:prstGeom>
          </p:spPr>
        </p:pic>
        <p:pic>
          <p:nvPicPr>
            <p:cNvPr id="8" name="图片 7">
              <a:extLst>
                <a:ext uri="{FF2B5EF4-FFF2-40B4-BE49-F238E27FC236}">
                  <a16:creationId xmlns:a16="http://schemas.microsoft.com/office/drawing/2014/main" id="{B8400EE8-799A-6245-A9A0-E23B31096B85}"/>
                </a:ext>
              </a:extLst>
            </p:cNvPr>
            <p:cNvPicPr>
              <a:picLocks noChangeAspect="1"/>
            </p:cNvPicPr>
            <p:nvPr/>
          </p:nvPicPr>
          <p:blipFill rotWithShape="1">
            <a:blip r:embed="rId4"/>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3478006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0416A4F-C81D-7448-A76C-0F97DD8DE5AB}"/>
              </a:ext>
            </a:extLst>
          </p:cNvPr>
          <p:cNvPicPr>
            <a:picLocks noChangeAspect="1"/>
          </p:cNvPicPr>
          <p:nvPr/>
        </p:nvPicPr>
        <p:blipFill>
          <a:blip r:embed="rId2"/>
          <a:stretch>
            <a:fillRect/>
          </a:stretch>
        </p:blipFill>
        <p:spPr>
          <a:xfrm>
            <a:off x="1060449" y="1582169"/>
            <a:ext cx="10071100" cy="5027657"/>
          </a:xfrm>
          <a:prstGeom prst="rect">
            <a:avLst/>
          </a:prstGeom>
          <a:ln>
            <a:noFill/>
          </a:ln>
          <a:effectLst>
            <a:outerShdw blurRad="292100" dist="139700" dir="2700000" algn="tl" rotWithShape="0">
              <a:srgbClr val="333333">
                <a:alpha val="65000"/>
              </a:srgbClr>
            </a:outerShdw>
          </a:effectLst>
        </p:spPr>
      </p:pic>
      <p:pic>
        <p:nvPicPr>
          <p:cNvPr id="2" name="图片 1">
            <a:extLst>
              <a:ext uri="{FF2B5EF4-FFF2-40B4-BE49-F238E27FC236}">
                <a16:creationId xmlns:a16="http://schemas.microsoft.com/office/drawing/2014/main" id="{10782A81-94B2-6E43-8C9E-CCF5761B87DF}"/>
              </a:ext>
            </a:extLst>
          </p:cNvPr>
          <p:cNvPicPr>
            <a:picLocks noChangeAspect="1"/>
          </p:cNvPicPr>
          <p:nvPr/>
        </p:nvPicPr>
        <p:blipFill>
          <a:blip r:embed="rId3"/>
          <a:stretch>
            <a:fillRect/>
          </a:stretch>
        </p:blipFill>
        <p:spPr>
          <a:xfrm>
            <a:off x="255760" y="270378"/>
            <a:ext cx="132421" cy="634666"/>
          </a:xfrm>
          <a:prstGeom prst="rect">
            <a:avLst/>
          </a:prstGeom>
        </p:spPr>
      </p:pic>
      <p:sp>
        <p:nvSpPr>
          <p:cNvPr id="3" name="文本">
            <a:extLst>
              <a:ext uri="{FF2B5EF4-FFF2-40B4-BE49-F238E27FC236}">
                <a16:creationId xmlns:a16="http://schemas.microsoft.com/office/drawing/2014/main" id="{E04330CF-7548-494D-9F7C-35158AE3F60B}"/>
              </a:ext>
            </a:extLst>
          </p:cNvPr>
          <p:cNvSpPr txBox="1">
            <a:spLocks/>
          </p:cNvSpPr>
          <p:nvPr/>
        </p:nvSpPr>
        <p:spPr>
          <a:xfrm>
            <a:off x="544803" y="330301"/>
            <a:ext cx="3883761" cy="20758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云分析</a:t>
            </a:r>
            <a:r>
              <a:rPr lang="en-US" altLang="zh-CN" sz="4000" dirty="0">
                <a:latin typeface="微软雅黑" panose="020B0503020204020204" pitchFamily="34" charset="-122"/>
                <a:ea typeface="微软雅黑" panose="020B0503020204020204" pitchFamily="34" charset="-122"/>
              </a:rPr>
              <a:t>-</a:t>
            </a:r>
            <a:r>
              <a:rPr lang="zh-CN" altLang="en-US" sz="4000" dirty="0">
                <a:latin typeface="微软雅黑" panose="020B0503020204020204" pitchFamily="34" charset="-122"/>
                <a:ea typeface="微软雅黑" panose="020B0503020204020204" pitchFamily="34" charset="-122"/>
              </a:rPr>
              <a:t>分析预测</a:t>
            </a:r>
          </a:p>
        </p:txBody>
      </p:sp>
      <p:sp>
        <p:nvSpPr>
          <p:cNvPr id="4" name="文本框 3">
            <a:extLst>
              <a:ext uri="{FF2B5EF4-FFF2-40B4-BE49-F238E27FC236}">
                <a16:creationId xmlns:a16="http://schemas.microsoft.com/office/drawing/2014/main" id="{4AD2CF16-5CEB-714E-9CA4-721FA442FF4A}"/>
              </a:ext>
            </a:extLst>
          </p:cNvPr>
          <p:cNvSpPr txBox="1"/>
          <p:nvPr/>
        </p:nvSpPr>
        <p:spPr>
          <a:xfrm>
            <a:off x="1518833" y="1193370"/>
            <a:ext cx="9154333" cy="369332"/>
          </a:xfrm>
          <a:prstGeom prst="rect">
            <a:avLst/>
          </a:prstGeom>
          <a:noFill/>
        </p:spPr>
        <p:txBody>
          <a:bodyPr wrap="square" rtlCol="0">
            <a:spAutoFit/>
          </a:bodyPr>
          <a:lstStyle/>
          <a:p>
            <a:r>
              <a:rPr kumimoji="1" lang="zh-CN" altLang="en-US" dirty="0">
                <a:latin typeface="Microsoft YaHei" panose="020B0503020204020204" pitchFamily="34" charset="-122"/>
                <a:ea typeface="Microsoft YaHei" panose="020B0503020204020204" pitchFamily="34" charset="-122"/>
              </a:rPr>
              <a:t>提供丰富的数据预处理方式及专业经济计量模型</a:t>
            </a:r>
          </a:p>
        </p:txBody>
      </p:sp>
      <p:grpSp>
        <p:nvGrpSpPr>
          <p:cNvPr id="40" name="组合 39">
            <a:extLst>
              <a:ext uri="{FF2B5EF4-FFF2-40B4-BE49-F238E27FC236}">
                <a16:creationId xmlns:a16="http://schemas.microsoft.com/office/drawing/2014/main" id="{0DB39C2E-4E1D-5D4A-A1B4-430836ECC46F}"/>
              </a:ext>
            </a:extLst>
          </p:cNvPr>
          <p:cNvGrpSpPr/>
          <p:nvPr/>
        </p:nvGrpSpPr>
        <p:grpSpPr>
          <a:xfrm>
            <a:off x="1060448" y="2725270"/>
            <a:ext cx="10071100" cy="3884556"/>
            <a:chOff x="1060448" y="2725270"/>
            <a:chExt cx="10071100" cy="3884556"/>
          </a:xfrm>
        </p:grpSpPr>
        <p:pic>
          <p:nvPicPr>
            <p:cNvPr id="24" name="图片 23">
              <a:extLst>
                <a:ext uri="{FF2B5EF4-FFF2-40B4-BE49-F238E27FC236}">
                  <a16:creationId xmlns:a16="http://schemas.microsoft.com/office/drawing/2014/main" id="{0103B70A-88F4-3C4B-9315-F19F624CC3A3}"/>
                </a:ext>
              </a:extLst>
            </p:cNvPr>
            <p:cNvPicPr>
              <a:picLocks noChangeAspect="1"/>
            </p:cNvPicPr>
            <p:nvPr/>
          </p:nvPicPr>
          <p:blipFill rotWithShape="1">
            <a:blip r:embed="rId4">
              <a:alphaModFix/>
            </a:blip>
            <a:srcRect b="13016"/>
            <a:stretch/>
          </p:blipFill>
          <p:spPr>
            <a:xfrm>
              <a:off x="1060448" y="2725270"/>
              <a:ext cx="10071100" cy="3884556"/>
            </a:xfrm>
            <a:prstGeom prst="rect">
              <a:avLst/>
            </a:prstGeom>
          </p:spPr>
        </p:pic>
        <p:pic>
          <p:nvPicPr>
            <p:cNvPr id="25" name="图片 24" descr="手机屏幕截图&#10;&#10;描述已自动生成">
              <a:extLst>
                <a:ext uri="{FF2B5EF4-FFF2-40B4-BE49-F238E27FC236}">
                  <a16:creationId xmlns:a16="http://schemas.microsoft.com/office/drawing/2014/main" id="{F4724BBC-F52F-7B4F-902C-BAECCBD298BD}"/>
                </a:ext>
              </a:extLst>
            </p:cNvPr>
            <p:cNvPicPr>
              <a:picLocks noChangeAspect="1"/>
            </p:cNvPicPr>
            <p:nvPr/>
          </p:nvPicPr>
          <p:blipFill rotWithShape="1">
            <a:blip r:embed="rId5">
              <a:extLst>
                <a:ext uri="{28A0092B-C50C-407E-A947-70E740481C1C}">
                  <a14:useLocalDpi xmlns:a14="http://schemas.microsoft.com/office/drawing/2010/main" val="0"/>
                </a:ext>
              </a:extLst>
            </a:blip>
            <a:srcRect l="7795" t="5485" b="8710"/>
            <a:stretch/>
          </p:blipFill>
          <p:spPr>
            <a:xfrm>
              <a:off x="5925168" y="2910066"/>
              <a:ext cx="4489303" cy="3526593"/>
            </a:xfrm>
            <a:prstGeom prst="rect">
              <a:avLst/>
            </a:prstGeom>
          </p:spPr>
        </p:pic>
        <p:pic>
          <p:nvPicPr>
            <p:cNvPr id="36" name="图片 35">
              <a:extLst>
                <a:ext uri="{FF2B5EF4-FFF2-40B4-BE49-F238E27FC236}">
                  <a16:creationId xmlns:a16="http://schemas.microsoft.com/office/drawing/2014/main" id="{AF40DE34-E01A-7A4D-B3EB-C40F35C45192}"/>
                </a:ext>
              </a:extLst>
            </p:cNvPr>
            <p:cNvPicPr>
              <a:picLocks noChangeAspect="1"/>
            </p:cNvPicPr>
            <p:nvPr/>
          </p:nvPicPr>
          <p:blipFill>
            <a:blip r:embed="rId6"/>
            <a:stretch>
              <a:fillRect/>
            </a:stretch>
          </p:blipFill>
          <p:spPr>
            <a:xfrm>
              <a:off x="1937731" y="3567970"/>
              <a:ext cx="2658291" cy="1711634"/>
            </a:xfrm>
            <a:prstGeom prst="rect">
              <a:avLst/>
            </a:prstGeom>
          </p:spPr>
        </p:pic>
        <p:sp>
          <p:nvSpPr>
            <p:cNvPr id="37" name="文本框 36">
              <a:extLst>
                <a:ext uri="{FF2B5EF4-FFF2-40B4-BE49-F238E27FC236}">
                  <a16:creationId xmlns:a16="http://schemas.microsoft.com/office/drawing/2014/main" id="{C5E88B94-E01D-5448-A35E-0B7175FB7559}"/>
                </a:ext>
              </a:extLst>
            </p:cNvPr>
            <p:cNvSpPr txBox="1"/>
            <p:nvPr/>
          </p:nvSpPr>
          <p:spPr>
            <a:xfrm>
              <a:off x="2405101" y="5433797"/>
              <a:ext cx="1723549" cy="461665"/>
            </a:xfrm>
            <a:prstGeom prst="rect">
              <a:avLst/>
            </a:prstGeom>
            <a:solidFill>
              <a:schemeClr val="bg1"/>
            </a:solidFill>
          </p:spPr>
          <p:txBody>
            <a:bodyPr wrap="none" rtlCol="0">
              <a:spAutoFit/>
            </a:bodyPr>
            <a:lstStyle/>
            <a:p>
              <a:r>
                <a:rPr kumimoji="1" lang="zh-CN" altLang="en-US" sz="2400" dirty="0">
                  <a:solidFill>
                    <a:srgbClr val="EC5A32"/>
                  </a:solidFill>
                  <a:latin typeface="Microsoft YaHei" panose="020B0503020204020204" pitchFamily="34" charset="-122"/>
                  <a:ea typeface="Microsoft YaHei" panose="020B0503020204020204" pitchFamily="34" charset="-122"/>
                </a:rPr>
                <a:t>数据预处理</a:t>
              </a:r>
            </a:p>
          </p:txBody>
        </p:sp>
        <p:sp>
          <p:nvSpPr>
            <p:cNvPr id="38" name="文本框 37">
              <a:extLst>
                <a:ext uri="{FF2B5EF4-FFF2-40B4-BE49-F238E27FC236}">
                  <a16:creationId xmlns:a16="http://schemas.microsoft.com/office/drawing/2014/main" id="{D04D389B-60E9-9448-8733-AD5445F8E828}"/>
                </a:ext>
              </a:extLst>
            </p:cNvPr>
            <p:cNvSpPr txBox="1"/>
            <p:nvPr/>
          </p:nvSpPr>
          <p:spPr>
            <a:xfrm>
              <a:off x="8126132" y="3198167"/>
              <a:ext cx="2031325" cy="461665"/>
            </a:xfrm>
            <a:prstGeom prst="rect">
              <a:avLst/>
            </a:prstGeom>
            <a:solidFill>
              <a:schemeClr val="bg1"/>
            </a:solidFill>
          </p:spPr>
          <p:txBody>
            <a:bodyPr wrap="none" rtlCol="0">
              <a:spAutoFit/>
            </a:bodyPr>
            <a:lstStyle/>
            <a:p>
              <a:r>
                <a:rPr kumimoji="1" lang="zh-CN" altLang="en-US" sz="2400" dirty="0">
                  <a:solidFill>
                    <a:srgbClr val="EC5A32"/>
                  </a:solidFill>
                  <a:latin typeface="Microsoft YaHei" panose="020B0503020204020204" pitchFamily="34" charset="-122"/>
                  <a:ea typeface="Microsoft YaHei" panose="020B0503020204020204" pitchFamily="34" charset="-122"/>
                </a:rPr>
                <a:t>经济计量模型</a:t>
              </a:r>
            </a:p>
          </p:txBody>
        </p:sp>
      </p:grpSp>
      <p:sp>
        <p:nvSpPr>
          <p:cNvPr id="39" name="矩形 38">
            <a:extLst>
              <a:ext uri="{FF2B5EF4-FFF2-40B4-BE49-F238E27FC236}">
                <a16:creationId xmlns:a16="http://schemas.microsoft.com/office/drawing/2014/main" id="{ED624FE4-94F2-D043-A579-608E4BF6447F}"/>
              </a:ext>
            </a:extLst>
          </p:cNvPr>
          <p:cNvSpPr/>
          <p:nvPr/>
        </p:nvSpPr>
        <p:spPr>
          <a:xfrm>
            <a:off x="2617694" y="2043953"/>
            <a:ext cx="8513854" cy="681317"/>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41" name="组合 40">
            <a:extLst>
              <a:ext uri="{FF2B5EF4-FFF2-40B4-BE49-F238E27FC236}">
                <a16:creationId xmlns:a16="http://schemas.microsoft.com/office/drawing/2014/main" id="{CF7D8ABF-1FA7-1943-9584-F06174C5784A}"/>
              </a:ext>
            </a:extLst>
          </p:cNvPr>
          <p:cNvGrpSpPr/>
          <p:nvPr/>
        </p:nvGrpSpPr>
        <p:grpSpPr>
          <a:xfrm>
            <a:off x="10985500" y="51563"/>
            <a:ext cx="1135771" cy="536148"/>
            <a:chOff x="11441210" y="2418706"/>
            <a:chExt cx="3611221" cy="1447800"/>
          </a:xfrm>
        </p:grpSpPr>
        <p:pic>
          <p:nvPicPr>
            <p:cNvPr id="42" name="图片 41">
              <a:extLst>
                <a:ext uri="{FF2B5EF4-FFF2-40B4-BE49-F238E27FC236}">
                  <a16:creationId xmlns:a16="http://schemas.microsoft.com/office/drawing/2014/main" id="{2782713F-76D3-CA47-BFB8-9AEEAFCD2F4A}"/>
                </a:ext>
              </a:extLst>
            </p:cNvPr>
            <p:cNvPicPr>
              <a:picLocks noChangeAspect="1"/>
            </p:cNvPicPr>
            <p:nvPr/>
          </p:nvPicPr>
          <p:blipFill rotWithShape="1">
            <a:blip r:embed="rId7"/>
            <a:srcRect r="51080"/>
            <a:stretch/>
          </p:blipFill>
          <p:spPr>
            <a:xfrm>
              <a:off x="11441210" y="2418706"/>
              <a:ext cx="3611221" cy="1447800"/>
            </a:xfrm>
            <a:prstGeom prst="rect">
              <a:avLst/>
            </a:prstGeom>
          </p:spPr>
        </p:pic>
        <p:pic>
          <p:nvPicPr>
            <p:cNvPr id="43" name="图片 42">
              <a:extLst>
                <a:ext uri="{FF2B5EF4-FFF2-40B4-BE49-F238E27FC236}">
                  <a16:creationId xmlns:a16="http://schemas.microsoft.com/office/drawing/2014/main" id="{56BD9F6D-3422-6247-9784-2CF330EDB6F5}"/>
                </a:ext>
              </a:extLst>
            </p:cNvPr>
            <p:cNvPicPr>
              <a:picLocks noChangeAspect="1"/>
            </p:cNvPicPr>
            <p:nvPr/>
          </p:nvPicPr>
          <p:blipFill rotWithShape="1">
            <a:blip r:embed="rId7"/>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366044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down)">
                                      <p:cBhvr>
                                        <p:cTn id="1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0782A81-94B2-6E43-8C9E-CCF5761B87DF}"/>
              </a:ext>
            </a:extLst>
          </p:cNvPr>
          <p:cNvPicPr>
            <a:picLocks noChangeAspect="1"/>
          </p:cNvPicPr>
          <p:nvPr/>
        </p:nvPicPr>
        <p:blipFill>
          <a:blip r:embed="rId2"/>
          <a:stretch>
            <a:fillRect/>
          </a:stretch>
        </p:blipFill>
        <p:spPr>
          <a:xfrm>
            <a:off x="255760" y="270378"/>
            <a:ext cx="132421" cy="634666"/>
          </a:xfrm>
          <a:prstGeom prst="rect">
            <a:avLst/>
          </a:prstGeom>
        </p:spPr>
      </p:pic>
      <p:sp>
        <p:nvSpPr>
          <p:cNvPr id="3" name="文本">
            <a:extLst>
              <a:ext uri="{FF2B5EF4-FFF2-40B4-BE49-F238E27FC236}">
                <a16:creationId xmlns:a16="http://schemas.microsoft.com/office/drawing/2014/main" id="{E04330CF-7548-494D-9F7C-35158AE3F60B}"/>
              </a:ext>
            </a:extLst>
          </p:cNvPr>
          <p:cNvSpPr txBox="1">
            <a:spLocks/>
          </p:cNvSpPr>
          <p:nvPr/>
        </p:nvSpPr>
        <p:spPr>
          <a:xfrm>
            <a:off x="544803" y="330301"/>
            <a:ext cx="3883761" cy="20758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云分析</a:t>
            </a:r>
            <a:r>
              <a:rPr lang="en-US" altLang="zh-CN" sz="4000" dirty="0">
                <a:latin typeface="微软雅黑" panose="020B0503020204020204" pitchFamily="34" charset="-122"/>
                <a:ea typeface="微软雅黑" panose="020B0503020204020204" pitchFamily="34" charset="-122"/>
              </a:rPr>
              <a:t>-</a:t>
            </a:r>
            <a:r>
              <a:rPr lang="zh-CN" altLang="en-US" sz="4000" dirty="0">
                <a:latin typeface="微软雅黑" panose="020B0503020204020204" pitchFamily="34" charset="-122"/>
                <a:ea typeface="微软雅黑" panose="020B0503020204020204" pitchFamily="34" charset="-122"/>
              </a:rPr>
              <a:t>分析预测</a:t>
            </a:r>
          </a:p>
        </p:txBody>
      </p:sp>
      <p:pic>
        <p:nvPicPr>
          <p:cNvPr id="5" name="图片 4">
            <a:extLst>
              <a:ext uri="{FF2B5EF4-FFF2-40B4-BE49-F238E27FC236}">
                <a16:creationId xmlns:a16="http://schemas.microsoft.com/office/drawing/2014/main" id="{4E58FAC4-E3B6-1B45-B5B4-136304AE8CD7}"/>
              </a:ext>
            </a:extLst>
          </p:cNvPr>
          <p:cNvPicPr>
            <a:picLocks noChangeAspect="1"/>
          </p:cNvPicPr>
          <p:nvPr/>
        </p:nvPicPr>
        <p:blipFill>
          <a:blip r:embed="rId3"/>
          <a:stretch>
            <a:fillRect/>
          </a:stretch>
        </p:blipFill>
        <p:spPr>
          <a:xfrm>
            <a:off x="593825" y="1839157"/>
            <a:ext cx="11010461" cy="4032000"/>
          </a:xfrm>
          <a:prstGeom prst="rect">
            <a:avLst/>
          </a:prstGeom>
          <a:ln>
            <a:noFill/>
          </a:ln>
          <a:effectLst>
            <a:outerShdw blurRad="292100" dist="139700" dir="2700000" algn="tl" rotWithShape="0">
              <a:srgbClr val="333333">
                <a:alpha val="65000"/>
              </a:srgbClr>
            </a:outerShdw>
          </a:effectLst>
        </p:spPr>
      </p:pic>
      <p:grpSp>
        <p:nvGrpSpPr>
          <p:cNvPr id="14" name="组合 13">
            <a:extLst>
              <a:ext uri="{FF2B5EF4-FFF2-40B4-BE49-F238E27FC236}">
                <a16:creationId xmlns:a16="http://schemas.microsoft.com/office/drawing/2014/main" id="{85A32314-19A2-CE4D-BEFF-10306A9E57E4}"/>
              </a:ext>
            </a:extLst>
          </p:cNvPr>
          <p:cNvGrpSpPr/>
          <p:nvPr/>
        </p:nvGrpSpPr>
        <p:grpSpPr>
          <a:xfrm>
            <a:off x="10985500" y="51563"/>
            <a:ext cx="1135771" cy="536148"/>
            <a:chOff x="11441210" y="2418706"/>
            <a:chExt cx="3611221" cy="1447800"/>
          </a:xfrm>
        </p:grpSpPr>
        <p:pic>
          <p:nvPicPr>
            <p:cNvPr id="15" name="图片 14">
              <a:extLst>
                <a:ext uri="{FF2B5EF4-FFF2-40B4-BE49-F238E27FC236}">
                  <a16:creationId xmlns:a16="http://schemas.microsoft.com/office/drawing/2014/main" id="{209C185E-2503-724D-9DA5-69452FFC41CD}"/>
                </a:ext>
              </a:extLst>
            </p:cNvPr>
            <p:cNvPicPr>
              <a:picLocks noChangeAspect="1"/>
            </p:cNvPicPr>
            <p:nvPr/>
          </p:nvPicPr>
          <p:blipFill rotWithShape="1">
            <a:blip r:embed="rId4"/>
            <a:srcRect r="51080"/>
            <a:stretch/>
          </p:blipFill>
          <p:spPr>
            <a:xfrm>
              <a:off x="11441210" y="2418706"/>
              <a:ext cx="3611221" cy="1447800"/>
            </a:xfrm>
            <a:prstGeom prst="rect">
              <a:avLst/>
            </a:prstGeom>
          </p:spPr>
        </p:pic>
        <p:pic>
          <p:nvPicPr>
            <p:cNvPr id="16" name="图片 15">
              <a:extLst>
                <a:ext uri="{FF2B5EF4-FFF2-40B4-BE49-F238E27FC236}">
                  <a16:creationId xmlns:a16="http://schemas.microsoft.com/office/drawing/2014/main" id="{0F59921C-A99B-EE40-97E3-602A10F24B68}"/>
                </a:ext>
              </a:extLst>
            </p:cNvPr>
            <p:cNvPicPr>
              <a:picLocks noChangeAspect="1"/>
            </p:cNvPicPr>
            <p:nvPr/>
          </p:nvPicPr>
          <p:blipFill rotWithShape="1">
            <a:blip r:embed="rId4"/>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2709524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0782A81-94B2-6E43-8C9E-CCF5761B87DF}"/>
              </a:ext>
            </a:extLst>
          </p:cNvPr>
          <p:cNvPicPr>
            <a:picLocks noChangeAspect="1"/>
          </p:cNvPicPr>
          <p:nvPr/>
        </p:nvPicPr>
        <p:blipFill>
          <a:blip r:embed="rId2"/>
          <a:stretch>
            <a:fillRect/>
          </a:stretch>
        </p:blipFill>
        <p:spPr>
          <a:xfrm>
            <a:off x="255760" y="270378"/>
            <a:ext cx="132421" cy="634666"/>
          </a:xfrm>
          <a:prstGeom prst="rect">
            <a:avLst/>
          </a:prstGeom>
        </p:spPr>
      </p:pic>
      <p:sp>
        <p:nvSpPr>
          <p:cNvPr id="3" name="文本">
            <a:extLst>
              <a:ext uri="{FF2B5EF4-FFF2-40B4-BE49-F238E27FC236}">
                <a16:creationId xmlns:a16="http://schemas.microsoft.com/office/drawing/2014/main" id="{E04330CF-7548-494D-9F7C-35158AE3F60B}"/>
              </a:ext>
            </a:extLst>
          </p:cNvPr>
          <p:cNvSpPr txBox="1">
            <a:spLocks/>
          </p:cNvSpPr>
          <p:nvPr/>
        </p:nvSpPr>
        <p:spPr>
          <a:xfrm>
            <a:off x="544803" y="330301"/>
            <a:ext cx="3883761" cy="20758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云分析</a:t>
            </a:r>
            <a:r>
              <a:rPr lang="en-US" altLang="zh-CN" sz="4000" dirty="0">
                <a:latin typeface="微软雅黑" panose="020B0503020204020204" pitchFamily="34" charset="-122"/>
                <a:ea typeface="微软雅黑" panose="020B0503020204020204" pitchFamily="34" charset="-122"/>
              </a:rPr>
              <a:t>-</a:t>
            </a:r>
            <a:r>
              <a:rPr lang="zh-CN" altLang="en-US" sz="4000" dirty="0">
                <a:latin typeface="微软雅黑" panose="020B0503020204020204" pitchFamily="34" charset="-122"/>
                <a:ea typeface="微软雅黑" panose="020B0503020204020204" pitchFamily="34" charset="-122"/>
              </a:rPr>
              <a:t>数据上传</a:t>
            </a:r>
          </a:p>
        </p:txBody>
      </p:sp>
      <p:pic>
        <p:nvPicPr>
          <p:cNvPr id="5" name="图片 4">
            <a:extLst>
              <a:ext uri="{FF2B5EF4-FFF2-40B4-BE49-F238E27FC236}">
                <a16:creationId xmlns:a16="http://schemas.microsoft.com/office/drawing/2014/main" id="{E16525D0-2601-F749-83E3-0358DEDC5A32}"/>
              </a:ext>
            </a:extLst>
          </p:cNvPr>
          <p:cNvPicPr>
            <a:picLocks noChangeAspect="1"/>
          </p:cNvPicPr>
          <p:nvPr/>
        </p:nvPicPr>
        <p:blipFill rotWithShape="1">
          <a:blip r:embed="rId3"/>
          <a:srcRect b="9075"/>
          <a:stretch/>
        </p:blipFill>
        <p:spPr>
          <a:xfrm>
            <a:off x="0" y="1289101"/>
            <a:ext cx="12191999" cy="5568899"/>
          </a:xfrm>
          <a:prstGeom prst="rect">
            <a:avLst/>
          </a:prstGeom>
        </p:spPr>
      </p:pic>
      <p:pic>
        <p:nvPicPr>
          <p:cNvPr id="6" name="图片 5">
            <a:extLst>
              <a:ext uri="{FF2B5EF4-FFF2-40B4-BE49-F238E27FC236}">
                <a16:creationId xmlns:a16="http://schemas.microsoft.com/office/drawing/2014/main" id="{A6A775DF-8AD8-894E-9CCD-F6A7EA2FA5F6}"/>
              </a:ext>
            </a:extLst>
          </p:cNvPr>
          <p:cNvPicPr>
            <a:picLocks noChangeAspect="1"/>
          </p:cNvPicPr>
          <p:nvPr/>
        </p:nvPicPr>
        <p:blipFill>
          <a:blip r:embed="rId4">
            <a:alphaModFix amt="80000"/>
          </a:blip>
          <a:stretch>
            <a:fillRect/>
          </a:stretch>
        </p:blipFill>
        <p:spPr>
          <a:xfrm>
            <a:off x="0" y="2599765"/>
            <a:ext cx="12191998" cy="4258235"/>
          </a:xfrm>
          <a:prstGeom prst="rect">
            <a:avLst/>
          </a:prstGeom>
        </p:spPr>
      </p:pic>
      <p:sp>
        <p:nvSpPr>
          <p:cNvPr id="7" name="矩形 6">
            <a:extLst>
              <a:ext uri="{FF2B5EF4-FFF2-40B4-BE49-F238E27FC236}">
                <a16:creationId xmlns:a16="http://schemas.microsoft.com/office/drawing/2014/main" id="{D3CE9AD3-F3C7-5C46-83A9-41D63F79F87E}"/>
              </a:ext>
            </a:extLst>
          </p:cNvPr>
          <p:cNvSpPr/>
          <p:nvPr/>
        </p:nvSpPr>
        <p:spPr>
          <a:xfrm>
            <a:off x="7799294" y="2097741"/>
            <a:ext cx="555812" cy="502024"/>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图片 8">
            <a:extLst>
              <a:ext uri="{FF2B5EF4-FFF2-40B4-BE49-F238E27FC236}">
                <a16:creationId xmlns:a16="http://schemas.microsoft.com/office/drawing/2014/main" id="{EA3294CA-A21F-C64F-8038-08E510B57D53}"/>
              </a:ext>
            </a:extLst>
          </p:cNvPr>
          <p:cNvPicPr>
            <a:picLocks noChangeAspect="1"/>
          </p:cNvPicPr>
          <p:nvPr/>
        </p:nvPicPr>
        <p:blipFill>
          <a:blip r:embed="rId5"/>
          <a:stretch>
            <a:fillRect/>
          </a:stretch>
        </p:blipFill>
        <p:spPr>
          <a:xfrm>
            <a:off x="7946738" y="3359100"/>
            <a:ext cx="3412190" cy="1122130"/>
          </a:xfrm>
          <a:prstGeom prst="rect">
            <a:avLst/>
          </a:prstGeom>
          <a:ln>
            <a:noFill/>
          </a:ln>
          <a:effectLst>
            <a:outerShdw blurRad="292100" dist="139700" dir="2700000" algn="tl" rotWithShape="0">
              <a:srgbClr val="333333">
                <a:alpha val="65000"/>
              </a:srgbClr>
            </a:outerShdw>
          </a:effectLst>
        </p:spPr>
      </p:pic>
      <p:pic>
        <p:nvPicPr>
          <p:cNvPr id="10" name="图片 9">
            <a:extLst>
              <a:ext uri="{FF2B5EF4-FFF2-40B4-BE49-F238E27FC236}">
                <a16:creationId xmlns:a16="http://schemas.microsoft.com/office/drawing/2014/main" id="{A2D16240-D242-4348-94E1-557AC7BCAB1F}"/>
              </a:ext>
            </a:extLst>
          </p:cNvPr>
          <p:cNvPicPr>
            <a:picLocks noChangeAspect="1"/>
          </p:cNvPicPr>
          <p:nvPr/>
        </p:nvPicPr>
        <p:blipFill>
          <a:blip r:embed="rId6"/>
          <a:stretch>
            <a:fillRect/>
          </a:stretch>
        </p:blipFill>
        <p:spPr>
          <a:xfrm>
            <a:off x="833072" y="3357608"/>
            <a:ext cx="5992325" cy="3129749"/>
          </a:xfrm>
          <a:prstGeom prst="rect">
            <a:avLst/>
          </a:prstGeom>
          <a:ln>
            <a:noFill/>
          </a:ln>
          <a:effectLst>
            <a:outerShdw blurRad="292100" dist="139700" dir="2700000" algn="tl" rotWithShape="0">
              <a:srgbClr val="333333">
                <a:alpha val="65000"/>
              </a:srgbClr>
            </a:outerShdw>
          </a:effectLst>
        </p:spPr>
      </p:pic>
      <p:cxnSp>
        <p:nvCxnSpPr>
          <p:cNvPr id="12" name="直线箭头连接符 11">
            <a:extLst>
              <a:ext uri="{FF2B5EF4-FFF2-40B4-BE49-F238E27FC236}">
                <a16:creationId xmlns:a16="http://schemas.microsoft.com/office/drawing/2014/main" id="{8BA551F9-2BFF-8041-AF37-BC4073F2F989}"/>
              </a:ext>
            </a:extLst>
          </p:cNvPr>
          <p:cNvCxnSpPr/>
          <p:nvPr/>
        </p:nvCxnSpPr>
        <p:spPr>
          <a:xfrm>
            <a:off x="8355106" y="2599765"/>
            <a:ext cx="860612" cy="829235"/>
          </a:xfrm>
          <a:prstGeom prst="straightConnector1">
            <a:avLst/>
          </a:prstGeom>
          <a:ln w="38100">
            <a:solidFill>
              <a:srgbClr val="EC5A3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线箭头连接符 19">
            <a:extLst>
              <a:ext uri="{FF2B5EF4-FFF2-40B4-BE49-F238E27FC236}">
                <a16:creationId xmlns:a16="http://schemas.microsoft.com/office/drawing/2014/main" id="{8C50A660-6928-9F4B-9060-B272B382298E}"/>
              </a:ext>
            </a:extLst>
          </p:cNvPr>
          <p:cNvCxnSpPr>
            <a:cxnSpLocks/>
          </p:cNvCxnSpPr>
          <p:nvPr/>
        </p:nvCxnSpPr>
        <p:spPr>
          <a:xfrm flipH="1">
            <a:off x="6596473" y="4202768"/>
            <a:ext cx="1480727" cy="719714"/>
          </a:xfrm>
          <a:prstGeom prst="straightConnector1">
            <a:avLst/>
          </a:prstGeom>
          <a:ln w="38100">
            <a:solidFill>
              <a:srgbClr val="EC5A32"/>
            </a:solidFill>
            <a:tailEnd type="triangle"/>
          </a:ln>
        </p:spPr>
        <p:style>
          <a:lnRef idx="1">
            <a:schemeClr val="accent1"/>
          </a:lnRef>
          <a:fillRef idx="0">
            <a:schemeClr val="accent1"/>
          </a:fillRef>
          <a:effectRef idx="0">
            <a:schemeClr val="accent1"/>
          </a:effectRef>
          <a:fontRef idx="minor">
            <a:schemeClr val="tx1"/>
          </a:fontRef>
        </p:style>
      </p:cxnSp>
      <p:grpSp>
        <p:nvGrpSpPr>
          <p:cNvPr id="23" name="组合 22">
            <a:extLst>
              <a:ext uri="{FF2B5EF4-FFF2-40B4-BE49-F238E27FC236}">
                <a16:creationId xmlns:a16="http://schemas.microsoft.com/office/drawing/2014/main" id="{70838388-2BBF-BD4A-8AE5-4A3586F99DA3}"/>
              </a:ext>
            </a:extLst>
          </p:cNvPr>
          <p:cNvGrpSpPr/>
          <p:nvPr/>
        </p:nvGrpSpPr>
        <p:grpSpPr>
          <a:xfrm>
            <a:off x="10985500" y="51563"/>
            <a:ext cx="1135771" cy="536148"/>
            <a:chOff x="11441210" y="2418706"/>
            <a:chExt cx="3611221" cy="1447800"/>
          </a:xfrm>
        </p:grpSpPr>
        <p:pic>
          <p:nvPicPr>
            <p:cNvPr id="26" name="图片 25">
              <a:extLst>
                <a:ext uri="{FF2B5EF4-FFF2-40B4-BE49-F238E27FC236}">
                  <a16:creationId xmlns:a16="http://schemas.microsoft.com/office/drawing/2014/main" id="{AEEC0C95-FE9F-334E-8370-EDDD1105ACE0}"/>
                </a:ext>
              </a:extLst>
            </p:cNvPr>
            <p:cNvPicPr>
              <a:picLocks noChangeAspect="1"/>
            </p:cNvPicPr>
            <p:nvPr/>
          </p:nvPicPr>
          <p:blipFill rotWithShape="1">
            <a:blip r:embed="rId7"/>
            <a:srcRect r="51080"/>
            <a:stretch/>
          </p:blipFill>
          <p:spPr>
            <a:xfrm>
              <a:off x="11441210" y="2418706"/>
              <a:ext cx="3611221" cy="1447800"/>
            </a:xfrm>
            <a:prstGeom prst="rect">
              <a:avLst/>
            </a:prstGeom>
          </p:spPr>
        </p:pic>
        <p:pic>
          <p:nvPicPr>
            <p:cNvPr id="27" name="图片 26">
              <a:extLst>
                <a:ext uri="{FF2B5EF4-FFF2-40B4-BE49-F238E27FC236}">
                  <a16:creationId xmlns:a16="http://schemas.microsoft.com/office/drawing/2014/main" id="{2B07D5C7-7EFE-3F4F-8065-933AAE558456}"/>
                </a:ext>
              </a:extLst>
            </p:cNvPr>
            <p:cNvPicPr>
              <a:picLocks noChangeAspect="1"/>
            </p:cNvPicPr>
            <p:nvPr/>
          </p:nvPicPr>
          <p:blipFill rotWithShape="1">
            <a:blip r:embed="rId7"/>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76551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par>
                                <p:cTn id="21" presetID="22" presetClass="entr" presetSubtype="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BD37D70-2B63-E449-8E0D-95A5587FDF05}"/>
              </a:ext>
            </a:extLst>
          </p:cNvPr>
          <p:cNvPicPr>
            <a:picLocks noChangeAspect="1"/>
          </p:cNvPicPr>
          <p:nvPr/>
        </p:nvPicPr>
        <p:blipFill>
          <a:blip r:embed="rId2"/>
          <a:stretch>
            <a:fillRect/>
          </a:stretch>
        </p:blipFill>
        <p:spPr>
          <a:xfrm>
            <a:off x="0" y="1944369"/>
            <a:ext cx="12191999" cy="3123809"/>
          </a:xfrm>
          <a:prstGeom prst="rect">
            <a:avLst/>
          </a:prstGeom>
        </p:spPr>
      </p:pic>
      <p:sp>
        <p:nvSpPr>
          <p:cNvPr id="5" name="文本框 4">
            <a:extLst>
              <a:ext uri="{FF2B5EF4-FFF2-40B4-BE49-F238E27FC236}">
                <a16:creationId xmlns:a16="http://schemas.microsoft.com/office/drawing/2014/main" id="{BEA7322D-77FC-BC42-8538-74276EED5498}"/>
              </a:ext>
            </a:extLst>
          </p:cNvPr>
          <p:cNvSpPr txBox="1"/>
          <p:nvPr/>
        </p:nvSpPr>
        <p:spPr>
          <a:xfrm>
            <a:off x="5159050" y="2998441"/>
            <a:ext cx="3262432" cy="1015663"/>
          </a:xfrm>
          <a:prstGeom prst="rect">
            <a:avLst/>
          </a:prstGeom>
          <a:noFill/>
        </p:spPr>
        <p:txBody>
          <a:bodyPr wrap="none" rtlCol="0">
            <a:spAutoFit/>
          </a:bodyPr>
          <a:lstStyle/>
          <a:p>
            <a:r>
              <a:rPr kumimoji="1" lang="zh-CN" altLang="en-US" sz="6000" dirty="0">
                <a:solidFill>
                  <a:schemeClr val="bg1"/>
                </a:solidFill>
                <a:latin typeface="Microsoft YaHei" panose="020B0503020204020204" pitchFamily="34" charset="-122"/>
                <a:ea typeface="Microsoft YaHei" panose="020B0503020204020204" pitchFamily="34" charset="-122"/>
              </a:rPr>
              <a:t>应用案例</a:t>
            </a:r>
          </a:p>
        </p:txBody>
      </p:sp>
      <p:sp>
        <p:nvSpPr>
          <p:cNvPr id="6" name="文本框 5">
            <a:extLst>
              <a:ext uri="{FF2B5EF4-FFF2-40B4-BE49-F238E27FC236}">
                <a16:creationId xmlns:a16="http://schemas.microsoft.com/office/drawing/2014/main" id="{79E226AB-CB73-524B-9A9F-1777B22A2138}"/>
              </a:ext>
            </a:extLst>
          </p:cNvPr>
          <p:cNvSpPr txBox="1"/>
          <p:nvPr/>
        </p:nvSpPr>
        <p:spPr>
          <a:xfrm>
            <a:off x="3352800" y="2105561"/>
            <a:ext cx="1202573" cy="2646878"/>
          </a:xfrm>
          <a:prstGeom prst="rect">
            <a:avLst/>
          </a:prstGeom>
          <a:noFill/>
        </p:spPr>
        <p:txBody>
          <a:bodyPr wrap="none" rtlCol="0">
            <a:spAutoFit/>
          </a:bodyPr>
          <a:lstStyle/>
          <a:p>
            <a:r>
              <a:rPr kumimoji="1" lang="en-US" altLang="zh-CN" sz="16600" dirty="0">
                <a:solidFill>
                  <a:schemeClr val="bg1"/>
                </a:solidFill>
                <a:latin typeface="Edwardian Script ITC" panose="030303020407070D0804" pitchFamily="66" charset="0"/>
              </a:rPr>
              <a:t>3</a:t>
            </a:r>
            <a:endParaRPr kumimoji="1" lang="zh-CN" altLang="en-US" sz="16600" dirty="0">
              <a:solidFill>
                <a:schemeClr val="bg1"/>
              </a:solidFill>
              <a:latin typeface="Edwardian Script ITC" panose="030303020407070D0804" pitchFamily="66" charset="0"/>
            </a:endParaRPr>
          </a:p>
        </p:txBody>
      </p:sp>
    </p:spTree>
    <p:extLst>
      <p:ext uri="{BB962C8B-B14F-4D97-AF65-F5344CB8AC3E}">
        <p14:creationId xmlns:p14="http://schemas.microsoft.com/office/powerpoint/2010/main" val="3280135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0E8CFF6-D5D3-9E40-9E34-A7DE2E93FCC1}"/>
              </a:ext>
            </a:extLst>
          </p:cNvPr>
          <p:cNvSpPr txBox="1"/>
          <p:nvPr/>
        </p:nvSpPr>
        <p:spPr>
          <a:xfrm>
            <a:off x="2669421" y="1541930"/>
            <a:ext cx="6853158" cy="707886"/>
          </a:xfrm>
          <a:prstGeom prst="rect">
            <a:avLst/>
          </a:prstGeom>
          <a:noFill/>
        </p:spPr>
        <p:txBody>
          <a:bodyPr wrap="none" rtlCol="0">
            <a:spAutoFit/>
          </a:bodyPr>
          <a:lstStyle/>
          <a:p>
            <a:r>
              <a:rPr kumimoji="1" lang="zh-CN" altLang="en-US" sz="4000" dirty="0">
                <a:latin typeface="Microsoft YaHei" panose="020B0503020204020204" pitchFamily="34" charset="-122"/>
                <a:ea typeface="Microsoft YaHei" panose="020B0503020204020204" pitchFamily="34" charset="-122"/>
              </a:rPr>
              <a:t>从数据看中国为什么开放二胎</a:t>
            </a:r>
          </a:p>
        </p:txBody>
      </p:sp>
      <p:sp>
        <p:nvSpPr>
          <p:cNvPr id="3" name="文本框 2">
            <a:extLst>
              <a:ext uri="{FF2B5EF4-FFF2-40B4-BE49-F238E27FC236}">
                <a16:creationId xmlns:a16="http://schemas.microsoft.com/office/drawing/2014/main" id="{43EDA4EC-1C2E-4F4C-9839-4DFA592DD01F}"/>
              </a:ext>
            </a:extLst>
          </p:cNvPr>
          <p:cNvSpPr txBox="1"/>
          <p:nvPr/>
        </p:nvSpPr>
        <p:spPr>
          <a:xfrm>
            <a:off x="1111623" y="2784047"/>
            <a:ext cx="9968753" cy="1289905"/>
          </a:xfrm>
          <a:prstGeom prst="rect">
            <a:avLst/>
          </a:prstGeom>
          <a:noFill/>
        </p:spPr>
        <p:txBody>
          <a:bodyPr wrap="square" rtlCol="0">
            <a:spAutoFit/>
          </a:bodyPr>
          <a:lstStyle/>
          <a:p>
            <a:pPr>
              <a:lnSpc>
                <a:spcPct val="150000"/>
              </a:lnSpc>
            </a:pPr>
            <a:r>
              <a:rPr kumimoji="1" lang="zh-CN" altLang="en-US" dirty="0">
                <a:latin typeface="Microsoft YaHei" panose="020B0503020204020204" pitchFamily="34" charset="-122"/>
                <a:ea typeface="Microsoft YaHei" panose="020B0503020204020204" pitchFamily="34" charset="-122"/>
              </a:rPr>
              <a:t>        十八届五中全会公报全面开放二胎，这意味着一对夫妇可以生育两个孩子。受社会关注已久的二胎终于有了着落。可为什么继“单独二胎”后又要全面开放呢？我们将主要通过三个方面的数据来分析可能的原因。</a:t>
            </a:r>
          </a:p>
        </p:txBody>
      </p:sp>
      <p:pic>
        <p:nvPicPr>
          <p:cNvPr id="4" name="图片 3">
            <a:extLst>
              <a:ext uri="{FF2B5EF4-FFF2-40B4-BE49-F238E27FC236}">
                <a16:creationId xmlns:a16="http://schemas.microsoft.com/office/drawing/2014/main" id="{2932025F-02BC-8044-9230-02C4E1B81800}"/>
              </a:ext>
            </a:extLst>
          </p:cNvPr>
          <p:cNvPicPr>
            <a:picLocks noChangeAspect="1"/>
          </p:cNvPicPr>
          <p:nvPr/>
        </p:nvPicPr>
        <p:blipFill>
          <a:blip r:embed="rId2"/>
          <a:stretch>
            <a:fillRect/>
          </a:stretch>
        </p:blipFill>
        <p:spPr>
          <a:xfrm>
            <a:off x="255760" y="270378"/>
            <a:ext cx="132421" cy="634666"/>
          </a:xfrm>
          <a:prstGeom prst="rect">
            <a:avLst/>
          </a:prstGeom>
        </p:spPr>
      </p:pic>
      <p:sp>
        <p:nvSpPr>
          <p:cNvPr id="5" name="文本">
            <a:extLst>
              <a:ext uri="{FF2B5EF4-FFF2-40B4-BE49-F238E27FC236}">
                <a16:creationId xmlns:a16="http://schemas.microsoft.com/office/drawing/2014/main" id="{5EBE6691-A211-4742-AB1C-E28622AEB651}"/>
              </a:ext>
            </a:extLst>
          </p:cNvPr>
          <p:cNvSpPr txBox="1">
            <a:spLocks/>
          </p:cNvSpPr>
          <p:nvPr/>
        </p:nvSpPr>
        <p:spPr>
          <a:xfrm>
            <a:off x="544803" y="330301"/>
            <a:ext cx="6573173" cy="333946"/>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应用案例</a:t>
            </a:r>
          </a:p>
        </p:txBody>
      </p:sp>
      <p:pic>
        <p:nvPicPr>
          <p:cNvPr id="6" name="图片 5">
            <a:extLst>
              <a:ext uri="{FF2B5EF4-FFF2-40B4-BE49-F238E27FC236}">
                <a16:creationId xmlns:a16="http://schemas.microsoft.com/office/drawing/2014/main" id="{F6CFD551-C047-224F-BD52-03A5572624FF}"/>
              </a:ext>
            </a:extLst>
          </p:cNvPr>
          <p:cNvPicPr>
            <a:picLocks noChangeAspect="1"/>
          </p:cNvPicPr>
          <p:nvPr/>
        </p:nvPicPr>
        <p:blipFill>
          <a:blip r:embed="rId3"/>
          <a:stretch>
            <a:fillRect/>
          </a:stretch>
        </p:blipFill>
        <p:spPr>
          <a:xfrm>
            <a:off x="3723812" y="3893554"/>
            <a:ext cx="4707023" cy="2845031"/>
          </a:xfrm>
          <a:prstGeom prst="rect">
            <a:avLst/>
          </a:prstGeom>
        </p:spPr>
      </p:pic>
      <p:grpSp>
        <p:nvGrpSpPr>
          <p:cNvPr id="7" name="组合 6">
            <a:extLst>
              <a:ext uri="{FF2B5EF4-FFF2-40B4-BE49-F238E27FC236}">
                <a16:creationId xmlns:a16="http://schemas.microsoft.com/office/drawing/2014/main" id="{2CB4CDC2-EFE5-5143-909E-56B02B482FBD}"/>
              </a:ext>
            </a:extLst>
          </p:cNvPr>
          <p:cNvGrpSpPr/>
          <p:nvPr/>
        </p:nvGrpSpPr>
        <p:grpSpPr>
          <a:xfrm>
            <a:off x="10985500" y="51563"/>
            <a:ext cx="1135771" cy="536148"/>
            <a:chOff x="11441210" y="2418706"/>
            <a:chExt cx="3611221" cy="1447800"/>
          </a:xfrm>
        </p:grpSpPr>
        <p:pic>
          <p:nvPicPr>
            <p:cNvPr id="8" name="图片 7">
              <a:extLst>
                <a:ext uri="{FF2B5EF4-FFF2-40B4-BE49-F238E27FC236}">
                  <a16:creationId xmlns:a16="http://schemas.microsoft.com/office/drawing/2014/main" id="{7DBE6156-2D40-BC4F-8959-41B58E83BC8D}"/>
                </a:ext>
              </a:extLst>
            </p:cNvPr>
            <p:cNvPicPr>
              <a:picLocks noChangeAspect="1"/>
            </p:cNvPicPr>
            <p:nvPr/>
          </p:nvPicPr>
          <p:blipFill rotWithShape="1">
            <a:blip r:embed="rId4"/>
            <a:srcRect r="51080"/>
            <a:stretch/>
          </p:blipFill>
          <p:spPr>
            <a:xfrm>
              <a:off x="11441210" y="2418706"/>
              <a:ext cx="3611221" cy="1447800"/>
            </a:xfrm>
            <a:prstGeom prst="rect">
              <a:avLst/>
            </a:prstGeom>
          </p:spPr>
        </p:pic>
        <p:pic>
          <p:nvPicPr>
            <p:cNvPr id="9" name="图片 8">
              <a:extLst>
                <a:ext uri="{FF2B5EF4-FFF2-40B4-BE49-F238E27FC236}">
                  <a16:creationId xmlns:a16="http://schemas.microsoft.com/office/drawing/2014/main" id="{8876657B-6877-F244-837F-BC2A870D9C4A}"/>
                </a:ext>
              </a:extLst>
            </p:cNvPr>
            <p:cNvPicPr>
              <a:picLocks noChangeAspect="1"/>
            </p:cNvPicPr>
            <p:nvPr/>
          </p:nvPicPr>
          <p:blipFill rotWithShape="1">
            <a:blip r:embed="rId4"/>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1678633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D531E8-63BE-7244-A2DB-A5CDFE904BBC}"/>
              </a:ext>
            </a:extLst>
          </p:cNvPr>
          <p:cNvPicPr>
            <a:picLocks noChangeAspect="1"/>
          </p:cNvPicPr>
          <p:nvPr/>
        </p:nvPicPr>
        <p:blipFill>
          <a:blip r:embed="rId2"/>
          <a:stretch>
            <a:fillRect/>
          </a:stretch>
        </p:blipFill>
        <p:spPr>
          <a:xfrm>
            <a:off x="544803" y="1105323"/>
            <a:ext cx="11132098" cy="5579105"/>
          </a:xfrm>
          <a:prstGeom prst="rect">
            <a:avLst/>
          </a:prstGeom>
          <a:ln>
            <a:noFill/>
          </a:ln>
          <a:effectLst>
            <a:outerShdw blurRad="292100" dist="139700" dir="2700000" algn="tl" rotWithShape="0">
              <a:srgbClr val="333333">
                <a:alpha val="65000"/>
              </a:srgbClr>
            </a:outerShdw>
          </a:effectLst>
        </p:spPr>
      </p:pic>
      <p:sp>
        <p:nvSpPr>
          <p:cNvPr id="3" name="文本框 2">
            <a:extLst>
              <a:ext uri="{FF2B5EF4-FFF2-40B4-BE49-F238E27FC236}">
                <a16:creationId xmlns:a16="http://schemas.microsoft.com/office/drawing/2014/main" id="{43EDA4EC-1C2E-4F4C-9839-4DFA592DD01F}"/>
              </a:ext>
            </a:extLst>
          </p:cNvPr>
          <p:cNvSpPr txBox="1"/>
          <p:nvPr/>
        </p:nvSpPr>
        <p:spPr>
          <a:xfrm>
            <a:off x="7117976" y="3473432"/>
            <a:ext cx="4496062" cy="581057"/>
          </a:xfrm>
          <a:prstGeom prst="rect">
            <a:avLst/>
          </a:prstGeom>
          <a:noFill/>
        </p:spPr>
        <p:txBody>
          <a:bodyPr wrap="square" rtlCol="0">
            <a:spAutoFit/>
          </a:bodyPr>
          <a:lstStyle/>
          <a:p>
            <a:pPr>
              <a:lnSpc>
                <a:spcPct val="150000"/>
              </a:lnSpc>
            </a:pPr>
            <a:r>
              <a:rPr kumimoji="1" lang="zh-CN" altLang="en-US" sz="2400" dirty="0">
                <a:solidFill>
                  <a:srgbClr val="EC5A32"/>
                </a:solidFill>
                <a:latin typeface="Microsoft YaHei" panose="020B0503020204020204" pitchFamily="34" charset="-122"/>
                <a:ea typeface="Microsoft YaHei" panose="020B0503020204020204" pitchFamily="34" charset="-122"/>
              </a:rPr>
              <a:t>中国占世界总人口比例逐年下降</a:t>
            </a:r>
          </a:p>
        </p:txBody>
      </p:sp>
      <p:pic>
        <p:nvPicPr>
          <p:cNvPr id="4" name="图片 3">
            <a:extLst>
              <a:ext uri="{FF2B5EF4-FFF2-40B4-BE49-F238E27FC236}">
                <a16:creationId xmlns:a16="http://schemas.microsoft.com/office/drawing/2014/main" id="{2932025F-02BC-8044-9230-02C4E1B81800}"/>
              </a:ext>
            </a:extLst>
          </p:cNvPr>
          <p:cNvPicPr>
            <a:picLocks noChangeAspect="1"/>
          </p:cNvPicPr>
          <p:nvPr/>
        </p:nvPicPr>
        <p:blipFill>
          <a:blip r:embed="rId3"/>
          <a:stretch>
            <a:fillRect/>
          </a:stretch>
        </p:blipFill>
        <p:spPr>
          <a:xfrm>
            <a:off x="255760" y="270378"/>
            <a:ext cx="132421" cy="634666"/>
          </a:xfrm>
          <a:prstGeom prst="rect">
            <a:avLst/>
          </a:prstGeom>
        </p:spPr>
      </p:pic>
      <p:sp>
        <p:nvSpPr>
          <p:cNvPr id="5" name="文本">
            <a:extLst>
              <a:ext uri="{FF2B5EF4-FFF2-40B4-BE49-F238E27FC236}">
                <a16:creationId xmlns:a16="http://schemas.microsoft.com/office/drawing/2014/main" id="{5EBE6691-A211-4742-AB1C-E28622AEB651}"/>
              </a:ext>
            </a:extLst>
          </p:cNvPr>
          <p:cNvSpPr txBox="1">
            <a:spLocks/>
          </p:cNvSpPr>
          <p:nvPr/>
        </p:nvSpPr>
        <p:spPr>
          <a:xfrm>
            <a:off x="544803" y="330301"/>
            <a:ext cx="6573173" cy="333946"/>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应用案例</a:t>
            </a:r>
          </a:p>
        </p:txBody>
      </p:sp>
      <p:pic>
        <p:nvPicPr>
          <p:cNvPr id="6" name="图片 5">
            <a:extLst>
              <a:ext uri="{FF2B5EF4-FFF2-40B4-BE49-F238E27FC236}">
                <a16:creationId xmlns:a16="http://schemas.microsoft.com/office/drawing/2014/main" id="{F6CFD551-C047-224F-BD52-03A5572624FF}"/>
              </a:ext>
            </a:extLst>
          </p:cNvPr>
          <p:cNvPicPr>
            <a:picLocks noChangeAspect="1"/>
          </p:cNvPicPr>
          <p:nvPr/>
        </p:nvPicPr>
        <p:blipFill>
          <a:blip r:embed="rId4"/>
          <a:stretch>
            <a:fillRect/>
          </a:stretch>
        </p:blipFill>
        <p:spPr>
          <a:xfrm>
            <a:off x="89647" y="5088070"/>
            <a:ext cx="2641129" cy="1596358"/>
          </a:xfrm>
          <a:prstGeom prst="rect">
            <a:avLst/>
          </a:prstGeom>
        </p:spPr>
      </p:pic>
      <p:grpSp>
        <p:nvGrpSpPr>
          <p:cNvPr id="9" name="组合 8">
            <a:extLst>
              <a:ext uri="{FF2B5EF4-FFF2-40B4-BE49-F238E27FC236}">
                <a16:creationId xmlns:a16="http://schemas.microsoft.com/office/drawing/2014/main" id="{F132BB7E-AFBF-7240-BDE6-601658312F9A}"/>
              </a:ext>
            </a:extLst>
          </p:cNvPr>
          <p:cNvGrpSpPr/>
          <p:nvPr/>
        </p:nvGrpSpPr>
        <p:grpSpPr>
          <a:xfrm>
            <a:off x="10985500" y="51563"/>
            <a:ext cx="1135771" cy="536148"/>
            <a:chOff x="11441210" y="2418706"/>
            <a:chExt cx="3611221" cy="1447800"/>
          </a:xfrm>
        </p:grpSpPr>
        <p:pic>
          <p:nvPicPr>
            <p:cNvPr id="10" name="图片 9">
              <a:extLst>
                <a:ext uri="{FF2B5EF4-FFF2-40B4-BE49-F238E27FC236}">
                  <a16:creationId xmlns:a16="http://schemas.microsoft.com/office/drawing/2014/main" id="{5873BD2C-8C59-A140-B439-4A64E9284044}"/>
                </a:ext>
              </a:extLst>
            </p:cNvPr>
            <p:cNvPicPr>
              <a:picLocks noChangeAspect="1"/>
            </p:cNvPicPr>
            <p:nvPr/>
          </p:nvPicPr>
          <p:blipFill rotWithShape="1">
            <a:blip r:embed="rId5"/>
            <a:srcRect r="51080"/>
            <a:stretch/>
          </p:blipFill>
          <p:spPr>
            <a:xfrm>
              <a:off x="11441210" y="2418706"/>
              <a:ext cx="3611221" cy="1447800"/>
            </a:xfrm>
            <a:prstGeom prst="rect">
              <a:avLst/>
            </a:prstGeom>
          </p:spPr>
        </p:pic>
        <p:pic>
          <p:nvPicPr>
            <p:cNvPr id="11" name="图片 10">
              <a:extLst>
                <a:ext uri="{FF2B5EF4-FFF2-40B4-BE49-F238E27FC236}">
                  <a16:creationId xmlns:a16="http://schemas.microsoft.com/office/drawing/2014/main" id="{B2C91B0B-EA1F-334E-9540-52870D841E9D}"/>
                </a:ext>
              </a:extLst>
            </p:cNvPr>
            <p:cNvPicPr>
              <a:picLocks noChangeAspect="1"/>
            </p:cNvPicPr>
            <p:nvPr/>
          </p:nvPicPr>
          <p:blipFill rotWithShape="1">
            <a:blip r:embed="rId5"/>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76008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BD37D70-2B63-E449-8E0D-95A5587FDF05}"/>
              </a:ext>
            </a:extLst>
          </p:cNvPr>
          <p:cNvPicPr>
            <a:picLocks noChangeAspect="1"/>
          </p:cNvPicPr>
          <p:nvPr/>
        </p:nvPicPr>
        <p:blipFill>
          <a:blip r:embed="rId2"/>
          <a:stretch>
            <a:fillRect/>
          </a:stretch>
        </p:blipFill>
        <p:spPr>
          <a:xfrm>
            <a:off x="0" y="1944369"/>
            <a:ext cx="12191999" cy="3123809"/>
          </a:xfrm>
          <a:prstGeom prst="rect">
            <a:avLst/>
          </a:prstGeom>
        </p:spPr>
      </p:pic>
      <p:sp>
        <p:nvSpPr>
          <p:cNvPr id="5" name="文本框 4">
            <a:extLst>
              <a:ext uri="{FF2B5EF4-FFF2-40B4-BE49-F238E27FC236}">
                <a16:creationId xmlns:a16="http://schemas.microsoft.com/office/drawing/2014/main" id="{BEA7322D-77FC-BC42-8538-74276EED5498}"/>
              </a:ext>
            </a:extLst>
          </p:cNvPr>
          <p:cNvSpPr txBox="1"/>
          <p:nvPr/>
        </p:nvSpPr>
        <p:spPr>
          <a:xfrm>
            <a:off x="5159050" y="2998441"/>
            <a:ext cx="3262432" cy="1015663"/>
          </a:xfrm>
          <a:prstGeom prst="rect">
            <a:avLst/>
          </a:prstGeom>
          <a:noFill/>
        </p:spPr>
        <p:txBody>
          <a:bodyPr wrap="none" rtlCol="0">
            <a:spAutoFit/>
          </a:bodyPr>
          <a:lstStyle/>
          <a:p>
            <a:r>
              <a:rPr kumimoji="1" lang="zh-CN" altLang="en-US" sz="6000" dirty="0">
                <a:solidFill>
                  <a:schemeClr val="bg1"/>
                </a:solidFill>
                <a:latin typeface="Microsoft YaHei" panose="020B0503020204020204" pitchFamily="34" charset="-122"/>
                <a:ea typeface="Microsoft YaHei" panose="020B0503020204020204" pitchFamily="34" charset="-122"/>
              </a:rPr>
              <a:t>平台介绍</a:t>
            </a:r>
          </a:p>
        </p:txBody>
      </p:sp>
      <p:sp>
        <p:nvSpPr>
          <p:cNvPr id="6" name="文本框 5">
            <a:extLst>
              <a:ext uri="{FF2B5EF4-FFF2-40B4-BE49-F238E27FC236}">
                <a16:creationId xmlns:a16="http://schemas.microsoft.com/office/drawing/2014/main" id="{79E226AB-CB73-524B-9A9F-1777B22A2138}"/>
              </a:ext>
            </a:extLst>
          </p:cNvPr>
          <p:cNvSpPr txBox="1"/>
          <p:nvPr/>
        </p:nvSpPr>
        <p:spPr>
          <a:xfrm>
            <a:off x="3352800" y="2105561"/>
            <a:ext cx="1202573" cy="2646878"/>
          </a:xfrm>
          <a:prstGeom prst="rect">
            <a:avLst/>
          </a:prstGeom>
          <a:noFill/>
        </p:spPr>
        <p:txBody>
          <a:bodyPr wrap="none" rtlCol="0">
            <a:spAutoFit/>
          </a:bodyPr>
          <a:lstStyle/>
          <a:p>
            <a:r>
              <a:rPr kumimoji="1" lang="en-US" altLang="zh-CN" sz="16600" dirty="0">
                <a:solidFill>
                  <a:schemeClr val="bg1"/>
                </a:solidFill>
                <a:latin typeface="Edwardian Script ITC" panose="030303020407070D0804" pitchFamily="66" charset="0"/>
              </a:rPr>
              <a:t>1</a:t>
            </a:r>
            <a:endParaRPr kumimoji="1" lang="zh-CN" altLang="en-US" sz="16600" dirty="0">
              <a:solidFill>
                <a:schemeClr val="bg1"/>
              </a:solidFill>
              <a:latin typeface="Edwardian Script ITC" panose="030303020407070D0804" pitchFamily="66" charset="0"/>
            </a:endParaRPr>
          </a:p>
        </p:txBody>
      </p:sp>
    </p:spTree>
    <p:extLst>
      <p:ext uri="{BB962C8B-B14F-4D97-AF65-F5344CB8AC3E}">
        <p14:creationId xmlns:p14="http://schemas.microsoft.com/office/powerpoint/2010/main" val="4033621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1C9930E-96C2-B541-90D6-863C8FC2BAAB}"/>
              </a:ext>
            </a:extLst>
          </p:cNvPr>
          <p:cNvPicPr>
            <a:picLocks noChangeAspect="1"/>
          </p:cNvPicPr>
          <p:nvPr/>
        </p:nvPicPr>
        <p:blipFill>
          <a:blip r:embed="rId2"/>
          <a:stretch>
            <a:fillRect/>
          </a:stretch>
        </p:blipFill>
        <p:spPr>
          <a:xfrm>
            <a:off x="544803" y="1105323"/>
            <a:ext cx="11069235" cy="5577925"/>
          </a:xfrm>
          <a:prstGeom prst="rect">
            <a:avLst/>
          </a:prstGeom>
          <a:ln>
            <a:noFill/>
          </a:ln>
          <a:effectLst>
            <a:outerShdw blurRad="292100" dist="139700" dir="2700000" algn="tl" rotWithShape="0">
              <a:srgbClr val="333333">
                <a:alpha val="65000"/>
              </a:srgbClr>
            </a:outerShdw>
          </a:effectLst>
        </p:spPr>
      </p:pic>
      <p:sp>
        <p:nvSpPr>
          <p:cNvPr id="3" name="文本框 2">
            <a:extLst>
              <a:ext uri="{FF2B5EF4-FFF2-40B4-BE49-F238E27FC236}">
                <a16:creationId xmlns:a16="http://schemas.microsoft.com/office/drawing/2014/main" id="{43EDA4EC-1C2E-4F4C-9839-4DFA592DD01F}"/>
              </a:ext>
            </a:extLst>
          </p:cNvPr>
          <p:cNvSpPr txBox="1"/>
          <p:nvPr/>
        </p:nvSpPr>
        <p:spPr>
          <a:xfrm>
            <a:off x="4894729" y="3473432"/>
            <a:ext cx="6719309" cy="581057"/>
          </a:xfrm>
          <a:prstGeom prst="rect">
            <a:avLst/>
          </a:prstGeom>
          <a:noFill/>
        </p:spPr>
        <p:txBody>
          <a:bodyPr wrap="square" rtlCol="0">
            <a:spAutoFit/>
          </a:bodyPr>
          <a:lstStyle/>
          <a:p>
            <a:pPr>
              <a:lnSpc>
                <a:spcPct val="150000"/>
              </a:lnSpc>
            </a:pPr>
            <a:r>
              <a:rPr kumimoji="1" lang="zh-CN" altLang="en-US" sz="2400" dirty="0">
                <a:solidFill>
                  <a:srgbClr val="EC5A32"/>
                </a:solidFill>
                <a:latin typeface="Microsoft YaHei" panose="020B0503020204020204" pitchFamily="34" charset="-122"/>
                <a:ea typeface="Microsoft YaHei" panose="020B0503020204020204" pitchFamily="34" charset="-122"/>
              </a:rPr>
              <a:t>中国生育率持续走低，现已处于极低生育率水平。</a:t>
            </a:r>
          </a:p>
        </p:txBody>
      </p:sp>
      <p:pic>
        <p:nvPicPr>
          <p:cNvPr id="4" name="图片 3">
            <a:extLst>
              <a:ext uri="{FF2B5EF4-FFF2-40B4-BE49-F238E27FC236}">
                <a16:creationId xmlns:a16="http://schemas.microsoft.com/office/drawing/2014/main" id="{2932025F-02BC-8044-9230-02C4E1B81800}"/>
              </a:ext>
            </a:extLst>
          </p:cNvPr>
          <p:cNvPicPr>
            <a:picLocks noChangeAspect="1"/>
          </p:cNvPicPr>
          <p:nvPr/>
        </p:nvPicPr>
        <p:blipFill>
          <a:blip r:embed="rId3"/>
          <a:stretch>
            <a:fillRect/>
          </a:stretch>
        </p:blipFill>
        <p:spPr>
          <a:xfrm>
            <a:off x="255760" y="270378"/>
            <a:ext cx="132421" cy="634666"/>
          </a:xfrm>
          <a:prstGeom prst="rect">
            <a:avLst/>
          </a:prstGeom>
        </p:spPr>
      </p:pic>
      <p:sp>
        <p:nvSpPr>
          <p:cNvPr id="5" name="文本">
            <a:extLst>
              <a:ext uri="{FF2B5EF4-FFF2-40B4-BE49-F238E27FC236}">
                <a16:creationId xmlns:a16="http://schemas.microsoft.com/office/drawing/2014/main" id="{5EBE6691-A211-4742-AB1C-E28622AEB651}"/>
              </a:ext>
            </a:extLst>
          </p:cNvPr>
          <p:cNvSpPr txBox="1">
            <a:spLocks/>
          </p:cNvSpPr>
          <p:nvPr/>
        </p:nvSpPr>
        <p:spPr>
          <a:xfrm>
            <a:off x="544803" y="330301"/>
            <a:ext cx="6573173" cy="333946"/>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应用案例</a:t>
            </a:r>
          </a:p>
        </p:txBody>
      </p:sp>
      <p:pic>
        <p:nvPicPr>
          <p:cNvPr id="6" name="图片 5">
            <a:extLst>
              <a:ext uri="{FF2B5EF4-FFF2-40B4-BE49-F238E27FC236}">
                <a16:creationId xmlns:a16="http://schemas.microsoft.com/office/drawing/2014/main" id="{F6CFD551-C047-224F-BD52-03A5572624FF}"/>
              </a:ext>
            </a:extLst>
          </p:cNvPr>
          <p:cNvPicPr>
            <a:picLocks noChangeAspect="1"/>
          </p:cNvPicPr>
          <p:nvPr/>
        </p:nvPicPr>
        <p:blipFill>
          <a:blip r:embed="rId4"/>
          <a:stretch>
            <a:fillRect/>
          </a:stretch>
        </p:blipFill>
        <p:spPr>
          <a:xfrm>
            <a:off x="89647" y="5088070"/>
            <a:ext cx="2641129" cy="1596358"/>
          </a:xfrm>
          <a:prstGeom prst="rect">
            <a:avLst/>
          </a:prstGeom>
        </p:spPr>
      </p:pic>
      <p:sp>
        <p:nvSpPr>
          <p:cNvPr id="2" name="文本框 1">
            <a:extLst>
              <a:ext uri="{FF2B5EF4-FFF2-40B4-BE49-F238E27FC236}">
                <a16:creationId xmlns:a16="http://schemas.microsoft.com/office/drawing/2014/main" id="{6BDDAA43-34AD-5645-A7AA-04A965BBD62E}"/>
              </a:ext>
            </a:extLst>
          </p:cNvPr>
          <p:cNvSpPr txBox="1"/>
          <p:nvPr/>
        </p:nvSpPr>
        <p:spPr>
          <a:xfrm>
            <a:off x="3018509" y="5426963"/>
            <a:ext cx="1685077" cy="369332"/>
          </a:xfrm>
          <a:prstGeom prst="rect">
            <a:avLst/>
          </a:prstGeom>
          <a:solidFill>
            <a:schemeClr val="bg1">
              <a:alpha val="80000"/>
            </a:schemeClr>
          </a:solidFill>
          <a:ln>
            <a:solidFill>
              <a:srgbClr val="EC5A32"/>
            </a:solidFill>
          </a:ln>
        </p:spPr>
        <p:txBody>
          <a:bodyPr wrap="none" rtlCol="0">
            <a:spAutoFit/>
          </a:bodyPr>
          <a:lstStyle/>
          <a:p>
            <a:r>
              <a:rPr kumimoji="1" lang="zh-CN" altLang="en-US" dirty="0">
                <a:solidFill>
                  <a:srgbClr val="EC5A32"/>
                </a:solidFill>
                <a:latin typeface="Microsoft YaHei" panose="020B0503020204020204" pitchFamily="34" charset="-122"/>
                <a:ea typeface="Microsoft YaHei" panose="020B0503020204020204" pitchFamily="34" charset="-122"/>
              </a:rPr>
              <a:t>总生育率</a:t>
            </a:r>
            <a:r>
              <a:rPr kumimoji="1" lang="en-US" altLang="zh-CN" dirty="0">
                <a:solidFill>
                  <a:srgbClr val="EC5A32"/>
                </a:solidFill>
                <a:latin typeface="Microsoft YaHei" panose="020B0503020204020204" pitchFamily="34" charset="-122"/>
                <a:ea typeface="Microsoft YaHei" panose="020B0503020204020204" pitchFamily="34" charset="-122"/>
              </a:rPr>
              <a:t>-</a:t>
            </a:r>
            <a:r>
              <a:rPr kumimoji="1" lang="zh-CN" altLang="en-US" dirty="0">
                <a:solidFill>
                  <a:srgbClr val="EC5A32"/>
                </a:solidFill>
                <a:latin typeface="Microsoft YaHei" panose="020B0503020204020204" pitchFamily="34" charset="-122"/>
                <a:ea typeface="Microsoft YaHei" panose="020B0503020204020204" pitchFamily="34" charset="-122"/>
              </a:rPr>
              <a:t>世界</a:t>
            </a:r>
          </a:p>
        </p:txBody>
      </p:sp>
      <p:sp>
        <p:nvSpPr>
          <p:cNvPr id="9" name="文本框 8">
            <a:extLst>
              <a:ext uri="{FF2B5EF4-FFF2-40B4-BE49-F238E27FC236}">
                <a16:creationId xmlns:a16="http://schemas.microsoft.com/office/drawing/2014/main" id="{9F1AF14A-E421-3648-BB85-249DD0F23FA1}"/>
              </a:ext>
            </a:extLst>
          </p:cNvPr>
          <p:cNvSpPr txBox="1"/>
          <p:nvPr/>
        </p:nvSpPr>
        <p:spPr>
          <a:xfrm>
            <a:off x="7692005" y="5101250"/>
            <a:ext cx="1685077" cy="369332"/>
          </a:xfrm>
          <a:prstGeom prst="rect">
            <a:avLst/>
          </a:prstGeom>
          <a:solidFill>
            <a:schemeClr val="bg1">
              <a:alpha val="80000"/>
            </a:schemeClr>
          </a:solidFill>
          <a:ln>
            <a:solidFill>
              <a:srgbClr val="EC5A32"/>
            </a:solidFill>
          </a:ln>
        </p:spPr>
        <p:txBody>
          <a:bodyPr wrap="none" rtlCol="0">
            <a:spAutoFit/>
          </a:bodyPr>
          <a:lstStyle/>
          <a:p>
            <a:r>
              <a:rPr kumimoji="1" lang="zh-CN" altLang="en-US" dirty="0">
                <a:solidFill>
                  <a:srgbClr val="EC5A32"/>
                </a:solidFill>
                <a:latin typeface="Microsoft YaHei" panose="020B0503020204020204" pitchFamily="34" charset="-122"/>
                <a:ea typeface="Microsoft YaHei" panose="020B0503020204020204" pitchFamily="34" charset="-122"/>
              </a:rPr>
              <a:t>总生育率</a:t>
            </a:r>
            <a:r>
              <a:rPr kumimoji="1" lang="en-US" altLang="zh-CN" dirty="0">
                <a:solidFill>
                  <a:srgbClr val="EC5A32"/>
                </a:solidFill>
                <a:latin typeface="Microsoft YaHei" panose="020B0503020204020204" pitchFamily="34" charset="-122"/>
                <a:ea typeface="Microsoft YaHei" panose="020B0503020204020204" pitchFamily="34" charset="-122"/>
              </a:rPr>
              <a:t>-</a:t>
            </a:r>
            <a:r>
              <a:rPr kumimoji="1" lang="zh-CN" altLang="en-US" dirty="0">
                <a:solidFill>
                  <a:srgbClr val="EC5A32"/>
                </a:solidFill>
                <a:latin typeface="Microsoft YaHei" panose="020B0503020204020204" pitchFamily="34" charset="-122"/>
                <a:ea typeface="Microsoft YaHei" panose="020B0503020204020204" pitchFamily="34" charset="-122"/>
              </a:rPr>
              <a:t>中国</a:t>
            </a:r>
          </a:p>
        </p:txBody>
      </p:sp>
      <p:cxnSp>
        <p:nvCxnSpPr>
          <p:cNvPr id="11" name="直线箭头连接符 10">
            <a:extLst>
              <a:ext uri="{FF2B5EF4-FFF2-40B4-BE49-F238E27FC236}">
                <a16:creationId xmlns:a16="http://schemas.microsoft.com/office/drawing/2014/main" id="{CB3F7232-B72B-5E44-97B1-1161CA566AC5}"/>
              </a:ext>
            </a:extLst>
          </p:cNvPr>
          <p:cNvCxnSpPr>
            <a:cxnSpLocks/>
            <a:stCxn id="2" idx="0"/>
          </p:cNvCxnSpPr>
          <p:nvPr/>
        </p:nvCxnSpPr>
        <p:spPr>
          <a:xfrm flipV="1">
            <a:off x="3861048" y="5088070"/>
            <a:ext cx="0" cy="338893"/>
          </a:xfrm>
          <a:prstGeom prst="straightConnector1">
            <a:avLst/>
          </a:prstGeom>
          <a:ln w="38100">
            <a:solidFill>
              <a:srgbClr val="EC5A3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线箭头连接符 12">
            <a:extLst>
              <a:ext uri="{FF2B5EF4-FFF2-40B4-BE49-F238E27FC236}">
                <a16:creationId xmlns:a16="http://schemas.microsoft.com/office/drawing/2014/main" id="{2BA2575B-E380-3B4A-B4CD-CA53699C5F3D}"/>
              </a:ext>
            </a:extLst>
          </p:cNvPr>
          <p:cNvCxnSpPr>
            <a:cxnSpLocks/>
            <a:stCxn id="9" idx="2"/>
          </p:cNvCxnSpPr>
          <p:nvPr/>
        </p:nvCxnSpPr>
        <p:spPr>
          <a:xfrm>
            <a:off x="8534544" y="5470582"/>
            <a:ext cx="0" cy="282095"/>
          </a:xfrm>
          <a:prstGeom prst="straightConnector1">
            <a:avLst/>
          </a:prstGeom>
          <a:ln w="38100">
            <a:solidFill>
              <a:srgbClr val="EC5A32"/>
            </a:solidFill>
            <a:tailEnd type="triangle"/>
          </a:ln>
        </p:spPr>
        <p:style>
          <a:lnRef idx="1">
            <a:schemeClr val="accent1"/>
          </a:lnRef>
          <a:fillRef idx="0">
            <a:schemeClr val="accent1"/>
          </a:fillRef>
          <a:effectRef idx="0">
            <a:schemeClr val="accent1"/>
          </a:effectRef>
          <a:fontRef idx="minor">
            <a:schemeClr val="tx1"/>
          </a:fontRef>
        </p:style>
      </p:cxnSp>
      <p:grpSp>
        <p:nvGrpSpPr>
          <p:cNvPr id="18" name="组合 17">
            <a:extLst>
              <a:ext uri="{FF2B5EF4-FFF2-40B4-BE49-F238E27FC236}">
                <a16:creationId xmlns:a16="http://schemas.microsoft.com/office/drawing/2014/main" id="{0EC37B93-F126-7744-8C63-82723661B445}"/>
              </a:ext>
            </a:extLst>
          </p:cNvPr>
          <p:cNvGrpSpPr/>
          <p:nvPr/>
        </p:nvGrpSpPr>
        <p:grpSpPr>
          <a:xfrm>
            <a:off x="10985500" y="51563"/>
            <a:ext cx="1135771" cy="536148"/>
            <a:chOff x="11441210" y="2418706"/>
            <a:chExt cx="3611221" cy="1447800"/>
          </a:xfrm>
        </p:grpSpPr>
        <p:pic>
          <p:nvPicPr>
            <p:cNvPr id="19" name="图片 18">
              <a:extLst>
                <a:ext uri="{FF2B5EF4-FFF2-40B4-BE49-F238E27FC236}">
                  <a16:creationId xmlns:a16="http://schemas.microsoft.com/office/drawing/2014/main" id="{2A06DF13-D973-5B4B-A6B7-847DAD425702}"/>
                </a:ext>
              </a:extLst>
            </p:cNvPr>
            <p:cNvPicPr>
              <a:picLocks noChangeAspect="1"/>
            </p:cNvPicPr>
            <p:nvPr/>
          </p:nvPicPr>
          <p:blipFill rotWithShape="1">
            <a:blip r:embed="rId5"/>
            <a:srcRect r="51080"/>
            <a:stretch/>
          </p:blipFill>
          <p:spPr>
            <a:xfrm>
              <a:off x="11441210" y="2418706"/>
              <a:ext cx="3611221" cy="1447800"/>
            </a:xfrm>
            <a:prstGeom prst="rect">
              <a:avLst/>
            </a:prstGeom>
          </p:spPr>
        </p:pic>
        <p:pic>
          <p:nvPicPr>
            <p:cNvPr id="20" name="图片 19">
              <a:extLst>
                <a:ext uri="{FF2B5EF4-FFF2-40B4-BE49-F238E27FC236}">
                  <a16:creationId xmlns:a16="http://schemas.microsoft.com/office/drawing/2014/main" id="{32E73F31-B3C6-A44C-A1B1-99DE1518E042}"/>
                </a:ext>
              </a:extLst>
            </p:cNvPr>
            <p:cNvPicPr>
              <a:picLocks noChangeAspect="1"/>
            </p:cNvPicPr>
            <p:nvPr/>
          </p:nvPicPr>
          <p:blipFill rotWithShape="1">
            <a:blip r:embed="rId5"/>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52615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E2AAA83-42DC-9340-B63C-DF37791CA6D2}"/>
              </a:ext>
            </a:extLst>
          </p:cNvPr>
          <p:cNvPicPr>
            <a:picLocks noChangeAspect="1"/>
          </p:cNvPicPr>
          <p:nvPr/>
        </p:nvPicPr>
        <p:blipFill>
          <a:blip r:embed="rId2"/>
          <a:stretch>
            <a:fillRect/>
          </a:stretch>
        </p:blipFill>
        <p:spPr>
          <a:xfrm>
            <a:off x="10165976" y="5140089"/>
            <a:ext cx="1966459" cy="1717911"/>
          </a:xfrm>
          <a:prstGeom prst="rect">
            <a:avLst/>
          </a:prstGeom>
        </p:spPr>
      </p:pic>
      <p:sp>
        <p:nvSpPr>
          <p:cNvPr id="2" name="矩形 1">
            <a:extLst>
              <a:ext uri="{FF2B5EF4-FFF2-40B4-BE49-F238E27FC236}">
                <a16:creationId xmlns:a16="http://schemas.microsoft.com/office/drawing/2014/main" id="{76E9EB58-ACB7-5F40-8E60-1694737AA8AF}"/>
              </a:ext>
            </a:extLst>
          </p:cNvPr>
          <p:cNvSpPr/>
          <p:nvPr/>
        </p:nvSpPr>
        <p:spPr>
          <a:xfrm>
            <a:off x="1344705" y="1867066"/>
            <a:ext cx="9161930" cy="4459041"/>
          </a:xfrm>
          <a:prstGeom prst="rect">
            <a:avLst/>
          </a:prstGeom>
        </p:spPr>
        <p:txBody>
          <a:bodyPr wrap="square">
            <a:spAutoFit/>
          </a:bodyPr>
          <a:lstStyle/>
          <a:p>
            <a:pPr>
              <a:lnSpc>
                <a:spcPct val="150000"/>
              </a:lnSpc>
            </a:pPr>
            <a:r>
              <a:rPr lang="zh-CN" altLang="en-US" sz="2400" dirty="0">
                <a:latin typeface="Microsoft YaHei" panose="020B0503020204020204" pitchFamily="34" charset="-122"/>
                <a:ea typeface="Microsoft YaHei" panose="020B0503020204020204" pitchFamily="34" charset="-122"/>
              </a:rPr>
              <a:t>      中国占世界人口总数比例逐年下降，同时中国生育率持续走低，现已处于极低生育率水平。</a:t>
            </a:r>
            <a:endParaRPr lang="en-US" altLang="zh-CN" sz="2400" dirty="0">
              <a:latin typeface="Microsoft YaHei" panose="020B0503020204020204" pitchFamily="34" charset="-122"/>
              <a:ea typeface="Microsoft YaHei" panose="020B0503020204020204" pitchFamily="34" charset="-122"/>
            </a:endParaRPr>
          </a:p>
          <a:p>
            <a:pPr>
              <a:lnSpc>
                <a:spcPct val="150000"/>
              </a:lnSpc>
            </a:pPr>
            <a:r>
              <a:rPr lang="zh-CN" altLang="en-US" sz="2400" dirty="0">
                <a:latin typeface="Microsoft YaHei" panose="020B0503020204020204" pitchFamily="34" charset="-122"/>
                <a:ea typeface="Microsoft YaHei" panose="020B0503020204020204" pitchFamily="34" charset="-122"/>
              </a:rPr>
              <a:t>      从1992年起，总生育率水平持续低于发展中国家生育更替率2.3。值得注意的是,我国从1997年起，总生育率持续在1.5与1.6之间徘徊，处于极低生育率水平。当总生育率处于极低水平时，想要实现回升的难度会相对增大。</a:t>
            </a:r>
            <a:endParaRPr lang="en-US" altLang="zh-CN" sz="2400" dirty="0">
              <a:latin typeface="Microsoft YaHei" panose="020B0503020204020204" pitchFamily="34" charset="-122"/>
              <a:ea typeface="Microsoft YaHei" panose="020B0503020204020204" pitchFamily="34" charset="-122"/>
            </a:endParaRPr>
          </a:p>
          <a:p>
            <a:pPr>
              <a:lnSpc>
                <a:spcPct val="150000"/>
              </a:lnSpc>
            </a:pPr>
            <a:r>
              <a:rPr lang="zh-CN" altLang="en-US" sz="2400" dirty="0">
                <a:latin typeface="Microsoft YaHei" panose="020B0503020204020204" pitchFamily="34" charset="-122"/>
                <a:ea typeface="Microsoft YaHei" panose="020B0503020204020204" pitchFamily="34" charset="-122"/>
              </a:rPr>
              <a:t>      因此，开放二胎，是实现将中国生育率拉动到2.3,解决非均衡生育问题的有效策略。</a:t>
            </a:r>
          </a:p>
        </p:txBody>
      </p:sp>
      <p:pic>
        <p:nvPicPr>
          <p:cNvPr id="3" name="图片 2">
            <a:extLst>
              <a:ext uri="{FF2B5EF4-FFF2-40B4-BE49-F238E27FC236}">
                <a16:creationId xmlns:a16="http://schemas.microsoft.com/office/drawing/2014/main" id="{9BE8229D-EDD5-6C4E-B6FB-8FD4899DB341}"/>
              </a:ext>
            </a:extLst>
          </p:cNvPr>
          <p:cNvPicPr>
            <a:picLocks noChangeAspect="1"/>
          </p:cNvPicPr>
          <p:nvPr/>
        </p:nvPicPr>
        <p:blipFill>
          <a:blip r:embed="rId3"/>
          <a:stretch>
            <a:fillRect/>
          </a:stretch>
        </p:blipFill>
        <p:spPr>
          <a:xfrm>
            <a:off x="255760" y="270378"/>
            <a:ext cx="132421" cy="634666"/>
          </a:xfrm>
          <a:prstGeom prst="rect">
            <a:avLst/>
          </a:prstGeom>
        </p:spPr>
      </p:pic>
      <p:sp>
        <p:nvSpPr>
          <p:cNvPr id="4" name="文本">
            <a:extLst>
              <a:ext uri="{FF2B5EF4-FFF2-40B4-BE49-F238E27FC236}">
                <a16:creationId xmlns:a16="http://schemas.microsoft.com/office/drawing/2014/main" id="{646E4D10-B797-144B-A931-78D7F782C1CB}"/>
              </a:ext>
            </a:extLst>
          </p:cNvPr>
          <p:cNvSpPr txBox="1">
            <a:spLocks/>
          </p:cNvSpPr>
          <p:nvPr/>
        </p:nvSpPr>
        <p:spPr>
          <a:xfrm>
            <a:off x="544803" y="330301"/>
            <a:ext cx="6573173" cy="333946"/>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应用案例</a:t>
            </a:r>
          </a:p>
        </p:txBody>
      </p:sp>
      <p:sp>
        <p:nvSpPr>
          <p:cNvPr id="5" name="文本框 4">
            <a:extLst>
              <a:ext uri="{FF2B5EF4-FFF2-40B4-BE49-F238E27FC236}">
                <a16:creationId xmlns:a16="http://schemas.microsoft.com/office/drawing/2014/main" id="{F4729AFB-4F2D-3B4E-98D2-EC6911D8499A}"/>
              </a:ext>
            </a:extLst>
          </p:cNvPr>
          <p:cNvSpPr txBox="1"/>
          <p:nvPr/>
        </p:nvSpPr>
        <p:spPr>
          <a:xfrm>
            <a:off x="3460376" y="1147482"/>
            <a:ext cx="5211683" cy="523220"/>
          </a:xfrm>
          <a:prstGeom prst="rect">
            <a:avLst/>
          </a:prstGeom>
          <a:noFill/>
        </p:spPr>
        <p:txBody>
          <a:bodyPr wrap="none" rtlCol="0">
            <a:spAutoFit/>
          </a:bodyPr>
          <a:lstStyle/>
          <a:p>
            <a:r>
              <a:rPr kumimoji="1" lang="zh-CN" altLang="en-US" sz="2800" dirty="0">
                <a:latin typeface="Microsoft YaHei" panose="020B0503020204020204" pitchFamily="34" charset="-122"/>
                <a:ea typeface="Microsoft YaHei" panose="020B0503020204020204" pitchFamily="34" charset="-122"/>
              </a:rPr>
              <a:t>小结一：总生育率持续低位徘徊</a:t>
            </a:r>
          </a:p>
        </p:txBody>
      </p:sp>
      <p:grpSp>
        <p:nvGrpSpPr>
          <p:cNvPr id="7" name="组合 6">
            <a:extLst>
              <a:ext uri="{FF2B5EF4-FFF2-40B4-BE49-F238E27FC236}">
                <a16:creationId xmlns:a16="http://schemas.microsoft.com/office/drawing/2014/main" id="{EFE2BC0F-D9E7-6F42-B3E4-6DB090FC372A}"/>
              </a:ext>
            </a:extLst>
          </p:cNvPr>
          <p:cNvGrpSpPr/>
          <p:nvPr/>
        </p:nvGrpSpPr>
        <p:grpSpPr>
          <a:xfrm>
            <a:off x="10985500" y="51563"/>
            <a:ext cx="1135771" cy="536148"/>
            <a:chOff x="11441210" y="2418706"/>
            <a:chExt cx="3611221" cy="1447800"/>
          </a:xfrm>
        </p:grpSpPr>
        <p:pic>
          <p:nvPicPr>
            <p:cNvPr id="8" name="图片 7">
              <a:extLst>
                <a:ext uri="{FF2B5EF4-FFF2-40B4-BE49-F238E27FC236}">
                  <a16:creationId xmlns:a16="http://schemas.microsoft.com/office/drawing/2014/main" id="{2AF62FE1-89FE-5749-9795-4635A714EDB3}"/>
                </a:ext>
              </a:extLst>
            </p:cNvPr>
            <p:cNvPicPr>
              <a:picLocks noChangeAspect="1"/>
            </p:cNvPicPr>
            <p:nvPr/>
          </p:nvPicPr>
          <p:blipFill rotWithShape="1">
            <a:blip r:embed="rId4"/>
            <a:srcRect r="51080"/>
            <a:stretch/>
          </p:blipFill>
          <p:spPr>
            <a:xfrm>
              <a:off x="11441210" y="2418706"/>
              <a:ext cx="3611221" cy="1447800"/>
            </a:xfrm>
            <a:prstGeom prst="rect">
              <a:avLst/>
            </a:prstGeom>
          </p:spPr>
        </p:pic>
        <p:pic>
          <p:nvPicPr>
            <p:cNvPr id="9" name="图片 8">
              <a:extLst>
                <a:ext uri="{FF2B5EF4-FFF2-40B4-BE49-F238E27FC236}">
                  <a16:creationId xmlns:a16="http://schemas.microsoft.com/office/drawing/2014/main" id="{1B82A9D4-DEFE-A94E-8969-DF278225F1DA}"/>
                </a:ext>
              </a:extLst>
            </p:cNvPr>
            <p:cNvPicPr>
              <a:picLocks noChangeAspect="1"/>
            </p:cNvPicPr>
            <p:nvPr/>
          </p:nvPicPr>
          <p:blipFill rotWithShape="1">
            <a:blip r:embed="rId4"/>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339752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1BF9078C-BE0B-6542-AAA2-925BFE7A4601}"/>
              </a:ext>
            </a:extLst>
          </p:cNvPr>
          <p:cNvPicPr>
            <a:picLocks noChangeAspect="1"/>
          </p:cNvPicPr>
          <p:nvPr/>
        </p:nvPicPr>
        <p:blipFill>
          <a:blip r:embed="rId2"/>
          <a:stretch>
            <a:fillRect/>
          </a:stretch>
        </p:blipFill>
        <p:spPr>
          <a:xfrm>
            <a:off x="544803" y="1104142"/>
            <a:ext cx="11069234" cy="5573623"/>
          </a:xfrm>
          <a:prstGeom prst="rect">
            <a:avLst/>
          </a:prstGeom>
          <a:ln>
            <a:noFill/>
          </a:ln>
          <a:effectLst>
            <a:outerShdw blurRad="292100" dist="139700" dir="2700000" algn="tl" rotWithShape="0">
              <a:srgbClr val="333333">
                <a:alpha val="65000"/>
              </a:srgbClr>
            </a:outerShdw>
          </a:effectLst>
        </p:spPr>
      </p:pic>
      <p:sp>
        <p:nvSpPr>
          <p:cNvPr id="3" name="文本框 2">
            <a:extLst>
              <a:ext uri="{FF2B5EF4-FFF2-40B4-BE49-F238E27FC236}">
                <a16:creationId xmlns:a16="http://schemas.microsoft.com/office/drawing/2014/main" id="{43EDA4EC-1C2E-4F4C-9839-4DFA592DD01F}"/>
              </a:ext>
            </a:extLst>
          </p:cNvPr>
          <p:cNvSpPr txBox="1"/>
          <p:nvPr/>
        </p:nvSpPr>
        <p:spPr>
          <a:xfrm>
            <a:off x="4703587" y="3473432"/>
            <a:ext cx="6910452" cy="581057"/>
          </a:xfrm>
          <a:prstGeom prst="rect">
            <a:avLst/>
          </a:prstGeom>
          <a:noFill/>
        </p:spPr>
        <p:txBody>
          <a:bodyPr wrap="square" rtlCol="0">
            <a:spAutoFit/>
          </a:bodyPr>
          <a:lstStyle/>
          <a:p>
            <a:pPr>
              <a:lnSpc>
                <a:spcPct val="150000"/>
              </a:lnSpc>
            </a:pPr>
            <a:r>
              <a:rPr kumimoji="1" lang="zh-CN" altLang="en-US" sz="2400" dirty="0">
                <a:solidFill>
                  <a:srgbClr val="EC5A32"/>
                </a:solidFill>
                <a:latin typeface="Microsoft YaHei" panose="020B0503020204020204" pitchFamily="34" charset="-122"/>
                <a:ea typeface="Microsoft YaHei" panose="020B0503020204020204" pitchFamily="34" charset="-122"/>
              </a:rPr>
              <a:t>老龄人口占比不断上升，青少年人口占比不断下降</a:t>
            </a:r>
          </a:p>
        </p:txBody>
      </p:sp>
      <p:pic>
        <p:nvPicPr>
          <p:cNvPr id="4" name="图片 3">
            <a:extLst>
              <a:ext uri="{FF2B5EF4-FFF2-40B4-BE49-F238E27FC236}">
                <a16:creationId xmlns:a16="http://schemas.microsoft.com/office/drawing/2014/main" id="{2932025F-02BC-8044-9230-02C4E1B81800}"/>
              </a:ext>
            </a:extLst>
          </p:cNvPr>
          <p:cNvPicPr>
            <a:picLocks noChangeAspect="1"/>
          </p:cNvPicPr>
          <p:nvPr/>
        </p:nvPicPr>
        <p:blipFill>
          <a:blip r:embed="rId3"/>
          <a:stretch>
            <a:fillRect/>
          </a:stretch>
        </p:blipFill>
        <p:spPr>
          <a:xfrm>
            <a:off x="255760" y="270378"/>
            <a:ext cx="132421" cy="634666"/>
          </a:xfrm>
          <a:prstGeom prst="rect">
            <a:avLst/>
          </a:prstGeom>
        </p:spPr>
      </p:pic>
      <p:sp>
        <p:nvSpPr>
          <p:cNvPr id="5" name="文本">
            <a:extLst>
              <a:ext uri="{FF2B5EF4-FFF2-40B4-BE49-F238E27FC236}">
                <a16:creationId xmlns:a16="http://schemas.microsoft.com/office/drawing/2014/main" id="{5EBE6691-A211-4742-AB1C-E28622AEB651}"/>
              </a:ext>
            </a:extLst>
          </p:cNvPr>
          <p:cNvSpPr txBox="1">
            <a:spLocks/>
          </p:cNvSpPr>
          <p:nvPr/>
        </p:nvSpPr>
        <p:spPr>
          <a:xfrm>
            <a:off x="544803" y="330301"/>
            <a:ext cx="6573173" cy="333946"/>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应用案例</a:t>
            </a:r>
          </a:p>
        </p:txBody>
      </p:sp>
      <p:pic>
        <p:nvPicPr>
          <p:cNvPr id="6" name="图片 5">
            <a:extLst>
              <a:ext uri="{FF2B5EF4-FFF2-40B4-BE49-F238E27FC236}">
                <a16:creationId xmlns:a16="http://schemas.microsoft.com/office/drawing/2014/main" id="{F6CFD551-C047-224F-BD52-03A5572624FF}"/>
              </a:ext>
            </a:extLst>
          </p:cNvPr>
          <p:cNvPicPr>
            <a:picLocks noChangeAspect="1"/>
          </p:cNvPicPr>
          <p:nvPr/>
        </p:nvPicPr>
        <p:blipFill>
          <a:blip r:embed="rId4"/>
          <a:stretch>
            <a:fillRect/>
          </a:stretch>
        </p:blipFill>
        <p:spPr>
          <a:xfrm>
            <a:off x="89647" y="5088070"/>
            <a:ext cx="2641129" cy="1596358"/>
          </a:xfrm>
          <a:prstGeom prst="rect">
            <a:avLst/>
          </a:prstGeom>
        </p:spPr>
      </p:pic>
      <p:grpSp>
        <p:nvGrpSpPr>
          <p:cNvPr id="14" name="组合 13">
            <a:extLst>
              <a:ext uri="{FF2B5EF4-FFF2-40B4-BE49-F238E27FC236}">
                <a16:creationId xmlns:a16="http://schemas.microsoft.com/office/drawing/2014/main" id="{926E2FB7-19D0-5E4D-B784-34371C1CF3EB}"/>
              </a:ext>
            </a:extLst>
          </p:cNvPr>
          <p:cNvGrpSpPr/>
          <p:nvPr/>
        </p:nvGrpSpPr>
        <p:grpSpPr>
          <a:xfrm>
            <a:off x="10985500" y="51563"/>
            <a:ext cx="1135771" cy="536148"/>
            <a:chOff x="11441210" y="2418706"/>
            <a:chExt cx="3611221" cy="1447800"/>
          </a:xfrm>
        </p:grpSpPr>
        <p:pic>
          <p:nvPicPr>
            <p:cNvPr id="15" name="图片 14">
              <a:extLst>
                <a:ext uri="{FF2B5EF4-FFF2-40B4-BE49-F238E27FC236}">
                  <a16:creationId xmlns:a16="http://schemas.microsoft.com/office/drawing/2014/main" id="{A81333DF-FF44-5846-B72C-75D546D30DEA}"/>
                </a:ext>
              </a:extLst>
            </p:cNvPr>
            <p:cNvPicPr>
              <a:picLocks noChangeAspect="1"/>
            </p:cNvPicPr>
            <p:nvPr/>
          </p:nvPicPr>
          <p:blipFill rotWithShape="1">
            <a:blip r:embed="rId5"/>
            <a:srcRect r="51080"/>
            <a:stretch/>
          </p:blipFill>
          <p:spPr>
            <a:xfrm>
              <a:off x="11441210" y="2418706"/>
              <a:ext cx="3611221" cy="1447800"/>
            </a:xfrm>
            <a:prstGeom prst="rect">
              <a:avLst/>
            </a:prstGeom>
          </p:spPr>
        </p:pic>
        <p:pic>
          <p:nvPicPr>
            <p:cNvPr id="16" name="图片 15">
              <a:extLst>
                <a:ext uri="{FF2B5EF4-FFF2-40B4-BE49-F238E27FC236}">
                  <a16:creationId xmlns:a16="http://schemas.microsoft.com/office/drawing/2014/main" id="{259A60E0-F06A-C74A-8885-7ED12F218281}"/>
                </a:ext>
              </a:extLst>
            </p:cNvPr>
            <p:cNvPicPr>
              <a:picLocks noChangeAspect="1"/>
            </p:cNvPicPr>
            <p:nvPr/>
          </p:nvPicPr>
          <p:blipFill rotWithShape="1">
            <a:blip r:embed="rId5"/>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197788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F94545E-197E-AD4C-A50C-1F9CE5538EBD}"/>
              </a:ext>
            </a:extLst>
          </p:cNvPr>
          <p:cNvPicPr>
            <a:picLocks noChangeAspect="1"/>
          </p:cNvPicPr>
          <p:nvPr/>
        </p:nvPicPr>
        <p:blipFill>
          <a:blip r:embed="rId2"/>
          <a:stretch>
            <a:fillRect/>
          </a:stretch>
        </p:blipFill>
        <p:spPr>
          <a:xfrm>
            <a:off x="10165976" y="5140089"/>
            <a:ext cx="1966459" cy="1717911"/>
          </a:xfrm>
          <a:prstGeom prst="rect">
            <a:avLst/>
          </a:prstGeom>
        </p:spPr>
      </p:pic>
      <p:sp>
        <p:nvSpPr>
          <p:cNvPr id="2" name="矩形 1">
            <a:extLst>
              <a:ext uri="{FF2B5EF4-FFF2-40B4-BE49-F238E27FC236}">
                <a16:creationId xmlns:a16="http://schemas.microsoft.com/office/drawing/2014/main" id="{76E9EB58-ACB7-5F40-8E60-1694737AA8AF}"/>
              </a:ext>
            </a:extLst>
          </p:cNvPr>
          <p:cNvSpPr/>
          <p:nvPr/>
        </p:nvSpPr>
        <p:spPr>
          <a:xfrm>
            <a:off x="1344704" y="1867066"/>
            <a:ext cx="9269507" cy="4459041"/>
          </a:xfrm>
          <a:prstGeom prst="rect">
            <a:avLst/>
          </a:prstGeom>
        </p:spPr>
        <p:txBody>
          <a:bodyPr wrap="square">
            <a:spAutoFit/>
          </a:bodyPr>
          <a:lstStyle/>
          <a:p>
            <a:pPr>
              <a:lnSpc>
                <a:spcPct val="150000"/>
              </a:lnSpc>
            </a:pPr>
            <a:r>
              <a:rPr lang="zh-CN" altLang="en-US" sz="2400" dirty="0">
                <a:latin typeface="Microsoft YaHei" panose="020B0503020204020204" pitchFamily="34" charset="-122"/>
                <a:ea typeface="Microsoft YaHei" panose="020B0503020204020204" pitchFamily="34" charset="-122"/>
              </a:rPr>
              <a:t>      伴随我国持续处于极低生育率水平的情况，非均衡生育问题带来的人口结构失衡问题也愈加严重，老龄化及低生育率问题日益凸显。  </a:t>
            </a:r>
            <a:endParaRPr lang="en-US" altLang="zh-CN" sz="2400" dirty="0">
              <a:latin typeface="Microsoft YaHei" panose="020B0503020204020204" pitchFamily="34" charset="-122"/>
              <a:ea typeface="Microsoft YaHei" panose="020B0503020204020204" pitchFamily="34" charset="-122"/>
            </a:endParaRPr>
          </a:p>
          <a:p>
            <a:pPr>
              <a:lnSpc>
                <a:spcPct val="150000"/>
              </a:lnSpc>
            </a:pPr>
            <a:r>
              <a:rPr lang="zh-CN" altLang="en-US" sz="2400" dirty="0">
                <a:latin typeface="Microsoft YaHei" panose="020B0503020204020204" pitchFamily="34" charset="-122"/>
                <a:ea typeface="Microsoft YaHei" panose="020B0503020204020204" pitchFamily="34" charset="-122"/>
              </a:rPr>
              <a:t>      中国人口结构失衡老年人口占比不断上升，青少年占比不断下降。从长远看来，我国未来将面临老龄化和劳动力短缺，将降低经济潜在增长率。当放开生育政策出生的新生儿进入劳动力市场后，政策调整对潜在增长率的积极作用会非常明显。</a:t>
            </a:r>
            <a:endParaRPr lang="en-US" altLang="zh-CN" sz="2400" dirty="0">
              <a:latin typeface="Microsoft YaHei" panose="020B0503020204020204" pitchFamily="34" charset="-122"/>
              <a:ea typeface="Microsoft YaHei" panose="020B0503020204020204" pitchFamily="34" charset="-122"/>
            </a:endParaRPr>
          </a:p>
          <a:p>
            <a:pPr>
              <a:lnSpc>
                <a:spcPct val="150000"/>
              </a:lnSpc>
            </a:pPr>
            <a:r>
              <a:rPr lang="zh-CN" altLang="en-US" sz="2400" dirty="0">
                <a:latin typeface="Microsoft YaHei" panose="020B0503020204020204" pitchFamily="34" charset="-122"/>
                <a:ea typeface="Microsoft YaHei" panose="020B0503020204020204" pitchFamily="34" charset="-122"/>
              </a:rPr>
              <a:t>      因此：鼓励生育势在必行，以缓解人口老龄化以及少子化问题避免人口快速衰退。</a:t>
            </a:r>
          </a:p>
        </p:txBody>
      </p:sp>
      <p:pic>
        <p:nvPicPr>
          <p:cNvPr id="3" name="图片 2">
            <a:extLst>
              <a:ext uri="{FF2B5EF4-FFF2-40B4-BE49-F238E27FC236}">
                <a16:creationId xmlns:a16="http://schemas.microsoft.com/office/drawing/2014/main" id="{9BE8229D-EDD5-6C4E-B6FB-8FD4899DB341}"/>
              </a:ext>
            </a:extLst>
          </p:cNvPr>
          <p:cNvPicPr>
            <a:picLocks noChangeAspect="1"/>
          </p:cNvPicPr>
          <p:nvPr/>
        </p:nvPicPr>
        <p:blipFill>
          <a:blip r:embed="rId3"/>
          <a:stretch>
            <a:fillRect/>
          </a:stretch>
        </p:blipFill>
        <p:spPr>
          <a:xfrm>
            <a:off x="255760" y="270378"/>
            <a:ext cx="132421" cy="634666"/>
          </a:xfrm>
          <a:prstGeom prst="rect">
            <a:avLst/>
          </a:prstGeom>
        </p:spPr>
      </p:pic>
      <p:sp>
        <p:nvSpPr>
          <p:cNvPr id="4" name="文本">
            <a:extLst>
              <a:ext uri="{FF2B5EF4-FFF2-40B4-BE49-F238E27FC236}">
                <a16:creationId xmlns:a16="http://schemas.microsoft.com/office/drawing/2014/main" id="{646E4D10-B797-144B-A931-78D7F782C1CB}"/>
              </a:ext>
            </a:extLst>
          </p:cNvPr>
          <p:cNvSpPr txBox="1">
            <a:spLocks/>
          </p:cNvSpPr>
          <p:nvPr/>
        </p:nvSpPr>
        <p:spPr>
          <a:xfrm>
            <a:off x="544803" y="330301"/>
            <a:ext cx="6573173" cy="333946"/>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应用案例</a:t>
            </a:r>
          </a:p>
        </p:txBody>
      </p:sp>
      <p:sp>
        <p:nvSpPr>
          <p:cNvPr id="5" name="文本框 4">
            <a:extLst>
              <a:ext uri="{FF2B5EF4-FFF2-40B4-BE49-F238E27FC236}">
                <a16:creationId xmlns:a16="http://schemas.microsoft.com/office/drawing/2014/main" id="{F4729AFB-4F2D-3B4E-98D2-EC6911D8499A}"/>
              </a:ext>
            </a:extLst>
          </p:cNvPr>
          <p:cNvSpPr txBox="1"/>
          <p:nvPr/>
        </p:nvSpPr>
        <p:spPr>
          <a:xfrm>
            <a:off x="3023359" y="1165412"/>
            <a:ext cx="5912196" cy="523220"/>
          </a:xfrm>
          <a:prstGeom prst="rect">
            <a:avLst/>
          </a:prstGeom>
          <a:noFill/>
        </p:spPr>
        <p:txBody>
          <a:bodyPr wrap="none" rtlCol="0">
            <a:spAutoFit/>
          </a:bodyPr>
          <a:lstStyle/>
          <a:p>
            <a:r>
              <a:rPr kumimoji="1" lang="zh-CN" altLang="en-US" sz="2800" dirty="0">
                <a:latin typeface="Microsoft YaHei" panose="020B0503020204020204" pitchFamily="34" charset="-122"/>
                <a:ea typeface="Microsoft YaHei" panose="020B0503020204020204" pitchFamily="34" charset="-122"/>
              </a:rPr>
              <a:t>小结二：老龄化少子化问题愈加凸显</a:t>
            </a:r>
          </a:p>
        </p:txBody>
      </p:sp>
      <p:grpSp>
        <p:nvGrpSpPr>
          <p:cNvPr id="7" name="组合 6">
            <a:extLst>
              <a:ext uri="{FF2B5EF4-FFF2-40B4-BE49-F238E27FC236}">
                <a16:creationId xmlns:a16="http://schemas.microsoft.com/office/drawing/2014/main" id="{A0336A4F-EF97-444C-8983-D9E463A58F05}"/>
              </a:ext>
            </a:extLst>
          </p:cNvPr>
          <p:cNvGrpSpPr/>
          <p:nvPr/>
        </p:nvGrpSpPr>
        <p:grpSpPr>
          <a:xfrm>
            <a:off x="10985500" y="51563"/>
            <a:ext cx="1135771" cy="536148"/>
            <a:chOff x="11441210" y="2418706"/>
            <a:chExt cx="3611221" cy="1447800"/>
          </a:xfrm>
        </p:grpSpPr>
        <p:pic>
          <p:nvPicPr>
            <p:cNvPr id="8" name="图片 7">
              <a:extLst>
                <a:ext uri="{FF2B5EF4-FFF2-40B4-BE49-F238E27FC236}">
                  <a16:creationId xmlns:a16="http://schemas.microsoft.com/office/drawing/2014/main" id="{CD67D557-0464-0342-9AAA-80B59FA5FC95}"/>
                </a:ext>
              </a:extLst>
            </p:cNvPr>
            <p:cNvPicPr>
              <a:picLocks noChangeAspect="1"/>
            </p:cNvPicPr>
            <p:nvPr/>
          </p:nvPicPr>
          <p:blipFill rotWithShape="1">
            <a:blip r:embed="rId4"/>
            <a:srcRect r="51080"/>
            <a:stretch/>
          </p:blipFill>
          <p:spPr>
            <a:xfrm>
              <a:off x="11441210" y="2418706"/>
              <a:ext cx="3611221" cy="1447800"/>
            </a:xfrm>
            <a:prstGeom prst="rect">
              <a:avLst/>
            </a:prstGeom>
          </p:spPr>
        </p:pic>
        <p:pic>
          <p:nvPicPr>
            <p:cNvPr id="9" name="图片 8">
              <a:extLst>
                <a:ext uri="{FF2B5EF4-FFF2-40B4-BE49-F238E27FC236}">
                  <a16:creationId xmlns:a16="http://schemas.microsoft.com/office/drawing/2014/main" id="{D027141C-41CB-9A49-A01D-A086886E755B}"/>
                </a:ext>
              </a:extLst>
            </p:cNvPr>
            <p:cNvPicPr>
              <a:picLocks noChangeAspect="1"/>
            </p:cNvPicPr>
            <p:nvPr/>
          </p:nvPicPr>
          <p:blipFill rotWithShape="1">
            <a:blip r:embed="rId4"/>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840519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3374D92-4265-2245-BDC4-30D7B18D1D49}"/>
              </a:ext>
            </a:extLst>
          </p:cNvPr>
          <p:cNvPicPr>
            <a:picLocks noChangeAspect="1"/>
          </p:cNvPicPr>
          <p:nvPr/>
        </p:nvPicPr>
        <p:blipFill>
          <a:blip r:embed="rId2"/>
          <a:stretch>
            <a:fillRect/>
          </a:stretch>
        </p:blipFill>
        <p:spPr>
          <a:xfrm>
            <a:off x="577961" y="1128819"/>
            <a:ext cx="11036076" cy="5556928"/>
          </a:xfrm>
          <a:prstGeom prst="rect">
            <a:avLst/>
          </a:prstGeom>
          <a:ln>
            <a:noFill/>
          </a:ln>
          <a:effectLst>
            <a:outerShdw blurRad="292100" dist="139700" dir="2700000" algn="tl" rotWithShape="0">
              <a:srgbClr val="333333">
                <a:alpha val="65000"/>
              </a:srgbClr>
            </a:outerShdw>
          </a:effectLst>
        </p:spPr>
      </p:pic>
      <p:sp>
        <p:nvSpPr>
          <p:cNvPr id="3" name="文本框 2">
            <a:extLst>
              <a:ext uri="{FF2B5EF4-FFF2-40B4-BE49-F238E27FC236}">
                <a16:creationId xmlns:a16="http://schemas.microsoft.com/office/drawing/2014/main" id="{43EDA4EC-1C2E-4F4C-9839-4DFA592DD01F}"/>
              </a:ext>
            </a:extLst>
          </p:cNvPr>
          <p:cNvSpPr txBox="1"/>
          <p:nvPr/>
        </p:nvSpPr>
        <p:spPr>
          <a:xfrm>
            <a:off x="7960659" y="3473432"/>
            <a:ext cx="3653380" cy="581057"/>
          </a:xfrm>
          <a:prstGeom prst="rect">
            <a:avLst/>
          </a:prstGeom>
          <a:noFill/>
        </p:spPr>
        <p:txBody>
          <a:bodyPr wrap="square" rtlCol="0">
            <a:spAutoFit/>
          </a:bodyPr>
          <a:lstStyle/>
          <a:p>
            <a:pPr>
              <a:lnSpc>
                <a:spcPct val="150000"/>
              </a:lnSpc>
            </a:pPr>
            <a:r>
              <a:rPr kumimoji="1" lang="zh-CN" altLang="en-US" sz="2400" dirty="0">
                <a:solidFill>
                  <a:srgbClr val="EC5A32"/>
                </a:solidFill>
                <a:latin typeface="Microsoft YaHei" panose="020B0503020204020204" pitchFamily="34" charset="-122"/>
                <a:ea typeface="Microsoft YaHei" panose="020B0503020204020204" pitchFamily="34" charset="-122"/>
              </a:rPr>
              <a:t>中国老年抚养比逐年上升</a:t>
            </a:r>
          </a:p>
        </p:txBody>
      </p:sp>
      <p:pic>
        <p:nvPicPr>
          <p:cNvPr id="4" name="图片 3">
            <a:extLst>
              <a:ext uri="{FF2B5EF4-FFF2-40B4-BE49-F238E27FC236}">
                <a16:creationId xmlns:a16="http://schemas.microsoft.com/office/drawing/2014/main" id="{2932025F-02BC-8044-9230-02C4E1B81800}"/>
              </a:ext>
            </a:extLst>
          </p:cNvPr>
          <p:cNvPicPr>
            <a:picLocks noChangeAspect="1"/>
          </p:cNvPicPr>
          <p:nvPr/>
        </p:nvPicPr>
        <p:blipFill>
          <a:blip r:embed="rId3"/>
          <a:stretch>
            <a:fillRect/>
          </a:stretch>
        </p:blipFill>
        <p:spPr>
          <a:xfrm>
            <a:off x="255760" y="270378"/>
            <a:ext cx="132421" cy="634666"/>
          </a:xfrm>
          <a:prstGeom prst="rect">
            <a:avLst/>
          </a:prstGeom>
        </p:spPr>
      </p:pic>
      <p:sp>
        <p:nvSpPr>
          <p:cNvPr id="5" name="文本">
            <a:extLst>
              <a:ext uri="{FF2B5EF4-FFF2-40B4-BE49-F238E27FC236}">
                <a16:creationId xmlns:a16="http://schemas.microsoft.com/office/drawing/2014/main" id="{5EBE6691-A211-4742-AB1C-E28622AEB651}"/>
              </a:ext>
            </a:extLst>
          </p:cNvPr>
          <p:cNvSpPr txBox="1">
            <a:spLocks/>
          </p:cNvSpPr>
          <p:nvPr/>
        </p:nvSpPr>
        <p:spPr>
          <a:xfrm>
            <a:off x="544803" y="330301"/>
            <a:ext cx="6573173" cy="333946"/>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应用案例</a:t>
            </a:r>
          </a:p>
        </p:txBody>
      </p:sp>
      <p:pic>
        <p:nvPicPr>
          <p:cNvPr id="6" name="图片 5">
            <a:extLst>
              <a:ext uri="{FF2B5EF4-FFF2-40B4-BE49-F238E27FC236}">
                <a16:creationId xmlns:a16="http://schemas.microsoft.com/office/drawing/2014/main" id="{F6CFD551-C047-224F-BD52-03A5572624FF}"/>
              </a:ext>
            </a:extLst>
          </p:cNvPr>
          <p:cNvPicPr>
            <a:picLocks noChangeAspect="1"/>
          </p:cNvPicPr>
          <p:nvPr/>
        </p:nvPicPr>
        <p:blipFill>
          <a:blip r:embed="rId4"/>
          <a:stretch>
            <a:fillRect/>
          </a:stretch>
        </p:blipFill>
        <p:spPr>
          <a:xfrm>
            <a:off x="89647" y="5088070"/>
            <a:ext cx="2641129" cy="1596358"/>
          </a:xfrm>
          <a:prstGeom prst="rect">
            <a:avLst/>
          </a:prstGeom>
        </p:spPr>
      </p:pic>
      <p:grpSp>
        <p:nvGrpSpPr>
          <p:cNvPr id="8" name="组合 7">
            <a:extLst>
              <a:ext uri="{FF2B5EF4-FFF2-40B4-BE49-F238E27FC236}">
                <a16:creationId xmlns:a16="http://schemas.microsoft.com/office/drawing/2014/main" id="{F2D632CB-8961-B349-8F5D-A24813BBD549}"/>
              </a:ext>
            </a:extLst>
          </p:cNvPr>
          <p:cNvGrpSpPr/>
          <p:nvPr/>
        </p:nvGrpSpPr>
        <p:grpSpPr>
          <a:xfrm>
            <a:off x="10985500" y="51563"/>
            <a:ext cx="1135771" cy="536148"/>
            <a:chOff x="11441210" y="2418706"/>
            <a:chExt cx="3611221" cy="1447800"/>
          </a:xfrm>
        </p:grpSpPr>
        <p:pic>
          <p:nvPicPr>
            <p:cNvPr id="9" name="图片 8">
              <a:extLst>
                <a:ext uri="{FF2B5EF4-FFF2-40B4-BE49-F238E27FC236}">
                  <a16:creationId xmlns:a16="http://schemas.microsoft.com/office/drawing/2014/main" id="{6A92610B-A9F9-1D43-B006-5087E9146255}"/>
                </a:ext>
              </a:extLst>
            </p:cNvPr>
            <p:cNvPicPr>
              <a:picLocks noChangeAspect="1"/>
            </p:cNvPicPr>
            <p:nvPr/>
          </p:nvPicPr>
          <p:blipFill rotWithShape="1">
            <a:blip r:embed="rId5"/>
            <a:srcRect r="51080"/>
            <a:stretch/>
          </p:blipFill>
          <p:spPr>
            <a:xfrm>
              <a:off x="11441210" y="2418706"/>
              <a:ext cx="3611221" cy="1447800"/>
            </a:xfrm>
            <a:prstGeom prst="rect">
              <a:avLst/>
            </a:prstGeom>
          </p:spPr>
        </p:pic>
        <p:pic>
          <p:nvPicPr>
            <p:cNvPr id="10" name="图片 9">
              <a:extLst>
                <a:ext uri="{FF2B5EF4-FFF2-40B4-BE49-F238E27FC236}">
                  <a16:creationId xmlns:a16="http://schemas.microsoft.com/office/drawing/2014/main" id="{75ADD3D9-5778-1149-90F6-F6902588D533}"/>
                </a:ext>
              </a:extLst>
            </p:cNvPr>
            <p:cNvPicPr>
              <a:picLocks noChangeAspect="1"/>
            </p:cNvPicPr>
            <p:nvPr/>
          </p:nvPicPr>
          <p:blipFill rotWithShape="1">
            <a:blip r:embed="rId5"/>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92098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6E9EB58-ACB7-5F40-8E60-1694737AA8AF}"/>
              </a:ext>
            </a:extLst>
          </p:cNvPr>
          <p:cNvSpPr/>
          <p:nvPr/>
        </p:nvSpPr>
        <p:spPr>
          <a:xfrm>
            <a:off x="1909481" y="2261515"/>
            <a:ext cx="8373037" cy="2797048"/>
          </a:xfrm>
          <a:prstGeom prst="rect">
            <a:avLst/>
          </a:prstGeom>
        </p:spPr>
        <p:txBody>
          <a:bodyPr wrap="square">
            <a:spAutoFit/>
          </a:bodyPr>
          <a:lstStyle/>
          <a:p>
            <a:pPr>
              <a:lnSpc>
                <a:spcPct val="150000"/>
              </a:lnSpc>
            </a:pPr>
            <a:r>
              <a:rPr lang="zh-CN" altLang="en-US" sz="2400" dirty="0">
                <a:latin typeface="Microsoft YaHei" panose="020B0503020204020204" pitchFamily="34" charset="-122"/>
                <a:ea typeface="Microsoft YaHei" panose="020B0503020204020204" pitchFamily="34" charset="-122"/>
              </a:rPr>
              <a:t>      中国老年抚养比逐年上升，中国老年抚养比增长速度近年处于较高水平。</a:t>
            </a:r>
            <a:endParaRPr lang="en-US" altLang="zh-CN" sz="2400" dirty="0">
              <a:latin typeface="Microsoft YaHei" panose="020B0503020204020204" pitchFamily="34" charset="-122"/>
              <a:ea typeface="Microsoft YaHei" panose="020B0503020204020204" pitchFamily="34" charset="-122"/>
            </a:endParaRPr>
          </a:p>
          <a:p>
            <a:pPr>
              <a:lnSpc>
                <a:spcPct val="150000"/>
              </a:lnSpc>
            </a:pPr>
            <a:r>
              <a:rPr lang="zh-CN" altLang="en-US" sz="2400" dirty="0">
                <a:latin typeface="Microsoft YaHei" panose="020B0503020204020204" pitchFamily="34" charset="-122"/>
                <a:ea typeface="Microsoft YaHei" panose="020B0503020204020204" pitchFamily="34" charset="-122"/>
              </a:rPr>
              <a:t>      人口老龄化问题进一步导致老龄人口抚养比不断提高。</a:t>
            </a:r>
            <a:endParaRPr lang="en-US" altLang="zh-CN" sz="2400" dirty="0">
              <a:latin typeface="Microsoft YaHei" panose="020B0503020204020204" pitchFamily="34" charset="-122"/>
              <a:ea typeface="Microsoft YaHei" panose="020B0503020204020204" pitchFamily="34" charset="-122"/>
            </a:endParaRPr>
          </a:p>
          <a:p>
            <a:pPr>
              <a:lnSpc>
                <a:spcPct val="150000"/>
              </a:lnSpc>
            </a:pPr>
            <a:r>
              <a:rPr lang="zh-CN" altLang="en-US" sz="2400" dirty="0">
                <a:latin typeface="Microsoft YaHei" panose="020B0503020204020204" pitchFamily="34" charset="-122"/>
                <a:ea typeface="Microsoft YaHei" panose="020B0503020204020204" pitchFamily="34" charset="-122"/>
              </a:rPr>
              <a:t>      抚养比越大，则表明劳动力人均承担的抚养人数就越多，即意味着劳动力的抚养负担就越严重。</a:t>
            </a:r>
          </a:p>
        </p:txBody>
      </p:sp>
      <p:pic>
        <p:nvPicPr>
          <p:cNvPr id="3" name="图片 2">
            <a:extLst>
              <a:ext uri="{FF2B5EF4-FFF2-40B4-BE49-F238E27FC236}">
                <a16:creationId xmlns:a16="http://schemas.microsoft.com/office/drawing/2014/main" id="{9BE8229D-EDD5-6C4E-B6FB-8FD4899DB341}"/>
              </a:ext>
            </a:extLst>
          </p:cNvPr>
          <p:cNvPicPr>
            <a:picLocks noChangeAspect="1"/>
          </p:cNvPicPr>
          <p:nvPr/>
        </p:nvPicPr>
        <p:blipFill>
          <a:blip r:embed="rId2"/>
          <a:stretch>
            <a:fillRect/>
          </a:stretch>
        </p:blipFill>
        <p:spPr>
          <a:xfrm>
            <a:off x="255760" y="270378"/>
            <a:ext cx="132421" cy="634666"/>
          </a:xfrm>
          <a:prstGeom prst="rect">
            <a:avLst/>
          </a:prstGeom>
        </p:spPr>
      </p:pic>
      <p:sp>
        <p:nvSpPr>
          <p:cNvPr id="4" name="文本">
            <a:extLst>
              <a:ext uri="{FF2B5EF4-FFF2-40B4-BE49-F238E27FC236}">
                <a16:creationId xmlns:a16="http://schemas.microsoft.com/office/drawing/2014/main" id="{646E4D10-B797-144B-A931-78D7F782C1CB}"/>
              </a:ext>
            </a:extLst>
          </p:cNvPr>
          <p:cNvSpPr txBox="1">
            <a:spLocks/>
          </p:cNvSpPr>
          <p:nvPr/>
        </p:nvSpPr>
        <p:spPr>
          <a:xfrm>
            <a:off x="544803" y="330301"/>
            <a:ext cx="6573173" cy="333946"/>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应用案例</a:t>
            </a:r>
          </a:p>
        </p:txBody>
      </p:sp>
      <p:sp>
        <p:nvSpPr>
          <p:cNvPr id="5" name="文本框 4">
            <a:extLst>
              <a:ext uri="{FF2B5EF4-FFF2-40B4-BE49-F238E27FC236}">
                <a16:creationId xmlns:a16="http://schemas.microsoft.com/office/drawing/2014/main" id="{F4729AFB-4F2D-3B4E-98D2-EC6911D8499A}"/>
              </a:ext>
            </a:extLst>
          </p:cNvPr>
          <p:cNvSpPr txBox="1"/>
          <p:nvPr/>
        </p:nvSpPr>
        <p:spPr>
          <a:xfrm>
            <a:off x="3860432" y="1201271"/>
            <a:ext cx="4471136" cy="523220"/>
          </a:xfrm>
          <a:prstGeom prst="rect">
            <a:avLst/>
          </a:prstGeom>
          <a:noFill/>
        </p:spPr>
        <p:txBody>
          <a:bodyPr wrap="square" rtlCol="0">
            <a:spAutoFit/>
          </a:bodyPr>
          <a:lstStyle/>
          <a:p>
            <a:r>
              <a:rPr kumimoji="1" lang="zh-CN" altLang="en-US" sz="2800" dirty="0">
                <a:latin typeface="Microsoft YaHei" panose="020B0503020204020204" pitchFamily="34" charset="-122"/>
                <a:ea typeface="Microsoft YaHei" panose="020B0503020204020204" pitchFamily="34" charset="-122"/>
              </a:rPr>
              <a:t>小结三：独生子女养老困境</a:t>
            </a:r>
          </a:p>
        </p:txBody>
      </p:sp>
      <p:pic>
        <p:nvPicPr>
          <p:cNvPr id="6" name="图片 5">
            <a:extLst>
              <a:ext uri="{FF2B5EF4-FFF2-40B4-BE49-F238E27FC236}">
                <a16:creationId xmlns:a16="http://schemas.microsoft.com/office/drawing/2014/main" id="{378E6A87-761D-BD42-9C78-27802BE29307}"/>
              </a:ext>
            </a:extLst>
          </p:cNvPr>
          <p:cNvPicPr>
            <a:picLocks noChangeAspect="1"/>
          </p:cNvPicPr>
          <p:nvPr/>
        </p:nvPicPr>
        <p:blipFill>
          <a:blip r:embed="rId3"/>
          <a:stretch>
            <a:fillRect/>
          </a:stretch>
        </p:blipFill>
        <p:spPr>
          <a:xfrm>
            <a:off x="10165976" y="5140089"/>
            <a:ext cx="1966459" cy="1717911"/>
          </a:xfrm>
          <a:prstGeom prst="rect">
            <a:avLst/>
          </a:prstGeom>
        </p:spPr>
      </p:pic>
      <p:grpSp>
        <p:nvGrpSpPr>
          <p:cNvPr id="7" name="组合 6">
            <a:extLst>
              <a:ext uri="{FF2B5EF4-FFF2-40B4-BE49-F238E27FC236}">
                <a16:creationId xmlns:a16="http://schemas.microsoft.com/office/drawing/2014/main" id="{99C90EDA-0EBB-3C43-8B99-DAC84A6C0665}"/>
              </a:ext>
            </a:extLst>
          </p:cNvPr>
          <p:cNvGrpSpPr/>
          <p:nvPr/>
        </p:nvGrpSpPr>
        <p:grpSpPr>
          <a:xfrm>
            <a:off x="10985500" y="51563"/>
            <a:ext cx="1135771" cy="536148"/>
            <a:chOff x="11441210" y="2418706"/>
            <a:chExt cx="3611221" cy="1447800"/>
          </a:xfrm>
        </p:grpSpPr>
        <p:pic>
          <p:nvPicPr>
            <p:cNvPr id="8" name="图片 7">
              <a:extLst>
                <a:ext uri="{FF2B5EF4-FFF2-40B4-BE49-F238E27FC236}">
                  <a16:creationId xmlns:a16="http://schemas.microsoft.com/office/drawing/2014/main" id="{87D9C53F-5368-3A4B-AF47-C1509C9FE33C}"/>
                </a:ext>
              </a:extLst>
            </p:cNvPr>
            <p:cNvPicPr>
              <a:picLocks noChangeAspect="1"/>
            </p:cNvPicPr>
            <p:nvPr/>
          </p:nvPicPr>
          <p:blipFill rotWithShape="1">
            <a:blip r:embed="rId4"/>
            <a:srcRect r="51080"/>
            <a:stretch/>
          </p:blipFill>
          <p:spPr>
            <a:xfrm>
              <a:off x="11441210" y="2418706"/>
              <a:ext cx="3611221" cy="1447800"/>
            </a:xfrm>
            <a:prstGeom prst="rect">
              <a:avLst/>
            </a:prstGeom>
          </p:spPr>
        </p:pic>
        <p:pic>
          <p:nvPicPr>
            <p:cNvPr id="9" name="图片 8">
              <a:extLst>
                <a:ext uri="{FF2B5EF4-FFF2-40B4-BE49-F238E27FC236}">
                  <a16:creationId xmlns:a16="http://schemas.microsoft.com/office/drawing/2014/main" id="{87C866B8-41ED-8945-AE40-8C84D4A5A0BB}"/>
                </a:ext>
              </a:extLst>
            </p:cNvPr>
            <p:cNvPicPr>
              <a:picLocks noChangeAspect="1"/>
            </p:cNvPicPr>
            <p:nvPr/>
          </p:nvPicPr>
          <p:blipFill rotWithShape="1">
            <a:blip r:embed="rId4"/>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1593563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6E9EB58-ACB7-5F40-8E60-1694737AA8AF}"/>
              </a:ext>
            </a:extLst>
          </p:cNvPr>
          <p:cNvSpPr/>
          <p:nvPr/>
        </p:nvSpPr>
        <p:spPr>
          <a:xfrm>
            <a:off x="1909481" y="2100151"/>
            <a:ext cx="8373037" cy="3905043"/>
          </a:xfrm>
          <a:prstGeom prst="rect">
            <a:avLst/>
          </a:prstGeom>
        </p:spPr>
        <p:txBody>
          <a:bodyPr wrap="square">
            <a:spAutoFit/>
          </a:bodyPr>
          <a:lstStyle/>
          <a:p>
            <a:pPr>
              <a:lnSpc>
                <a:spcPct val="150000"/>
              </a:lnSpc>
            </a:pP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1.</a:t>
            </a:r>
            <a:r>
              <a:rPr lang="zh-CN" altLang="en-US" sz="2400" dirty="0">
                <a:latin typeface="Microsoft YaHei" panose="020B0503020204020204" pitchFamily="34" charset="-122"/>
                <a:ea typeface="Microsoft YaHei" panose="020B0503020204020204" pitchFamily="34" charset="-122"/>
              </a:rPr>
              <a:t>近几年我国独生子女需要承担养老负担越来越重。因此放开二胎政策，对于解决老龄化问题，进而缓解老龄化诱发的独生子女养老负担加重现象，不失为一个可行的策略。</a:t>
            </a:r>
          </a:p>
          <a:p>
            <a:pPr>
              <a:lnSpc>
                <a:spcPct val="150000"/>
              </a:lnSpc>
            </a:pPr>
            <a:endParaRPr lang="zh-CN" altLang="en-US" sz="2400" dirty="0">
              <a:latin typeface="Microsoft YaHei" panose="020B0503020204020204" pitchFamily="34" charset="-122"/>
              <a:ea typeface="Microsoft YaHei" panose="020B0503020204020204" pitchFamily="34" charset="-122"/>
            </a:endParaRPr>
          </a:p>
          <a:p>
            <a:pPr>
              <a:lnSpc>
                <a:spcPct val="150000"/>
              </a:lnSpc>
            </a:pP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2.</a:t>
            </a:r>
            <a:r>
              <a:rPr lang="zh-CN" altLang="en-US" sz="2400" dirty="0">
                <a:latin typeface="Microsoft YaHei" panose="020B0503020204020204" pitchFamily="34" charset="-122"/>
                <a:ea typeface="Microsoft YaHei" panose="020B0503020204020204" pitchFamily="34" charset="-122"/>
              </a:rPr>
              <a:t>放开二胎对于解决我国极低生育率，以及极低生育率带来的少子化和老龄化问题所引发的老人抚养比持续增长等一系列问题具有较大意义</a:t>
            </a:r>
          </a:p>
        </p:txBody>
      </p:sp>
      <p:pic>
        <p:nvPicPr>
          <p:cNvPr id="3" name="图片 2">
            <a:extLst>
              <a:ext uri="{FF2B5EF4-FFF2-40B4-BE49-F238E27FC236}">
                <a16:creationId xmlns:a16="http://schemas.microsoft.com/office/drawing/2014/main" id="{9BE8229D-EDD5-6C4E-B6FB-8FD4899DB341}"/>
              </a:ext>
            </a:extLst>
          </p:cNvPr>
          <p:cNvPicPr>
            <a:picLocks noChangeAspect="1"/>
          </p:cNvPicPr>
          <p:nvPr/>
        </p:nvPicPr>
        <p:blipFill>
          <a:blip r:embed="rId2"/>
          <a:stretch>
            <a:fillRect/>
          </a:stretch>
        </p:blipFill>
        <p:spPr>
          <a:xfrm>
            <a:off x="255760" y="270378"/>
            <a:ext cx="132421" cy="634666"/>
          </a:xfrm>
          <a:prstGeom prst="rect">
            <a:avLst/>
          </a:prstGeom>
        </p:spPr>
      </p:pic>
      <p:sp>
        <p:nvSpPr>
          <p:cNvPr id="4" name="文本">
            <a:extLst>
              <a:ext uri="{FF2B5EF4-FFF2-40B4-BE49-F238E27FC236}">
                <a16:creationId xmlns:a16="http://schemas.microsoft.com/office/drawing/2014/main" id="{646E4D10-B797-144B-A931-78D7F782C1CB}"/>
              </a:ext>
            </a:extLst>
          </p:cNvPr>
          <p:cNvSpPr txBox="1">
            <a:spLocks/>
          </p:cNvSpPr>
          <p:nvPr/>
        </p:nvSpPr>
        <p:spPr>
          <a:xfrm>
            <a:off x="544803" y="330301"/>
            <a:ext cx="6573173" cy="333946"/>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应用案例</a:t>
            </a:r>
          </a:p>
        </p:txBody>
      </p:sp>
      <p:sp>
        <p:nvSpPr>
          <p:cNvPr id="5" name="文本框 4">
            <a:extLst>
              <a:ext uri="{FF2B5EF4-FFF2-40B4-BE49-F238E27FC236}">
                <a16:creationId xmlns:a16="http://schemas.microsoft.com/office/drawing/2014/main" id="{F4729AFB-4F2D-3B4E-98D2-EC6911D8499A}"/>
              </a:ext>
            </a:extLst>
          </p:cNvPr>
          <p:cNvSpPr txBox="1"/>
          <p:nvPr/>
        </p:nvSpPr>
        <p:spPr>
          <a:xfrm>
            <a:off x="3860432" y="1201271"/>
            <a:ext cx="4471136" cy="523220"/>
          </a:xfrm>
          <a:prstGeom prst="rect">
            <a:avLst/>
          </a:prstGeom>
          <a:noFill/>
        </p:spPr>
        <p:txBody>
          <a:bodyPr wrap="square" rtlCol="0">
            <a:spAutoFit/>
          </a:bodyPr>
          <a:lstStyle/>
          <a:p>
            <a:r>
              <a:rPr kumimoji="1" lang="zh-CN" altLang="en-US" sz="2800" dirty="0">
                <a:latin typeface="Microsoft YaHei" panose="020B0503020204020204" pitchFamily="34" charset="-122"/>
                <a:ea typeface="Microsoft YaHei" panose="020B0503020204020204" pitchFamily="34" charset="-122"/>
              </a:rPr>
              <a:t>结论：独生子女养老困境</a:t>
            </a:r>
          </a:p>
        </p:txBody>
      </p:sp>
      <p:pic>
        <p:nvPicPr>
          <p:cNvPr id="6" name="图片 5">
            <a:extLst>
              <a:ext uri="{FF2B5EF4-FFF2-40B4-BE49-F238E27FC236}">
                <a16:creationId xmlns:a16="http://schemas.microsoft.com/office/drawing/2014/main" id="{5CC2DEA6-7CD7-6948-A3BD-1A1058C041E6}"/>
              </a:ext>
            </a:extLst>
          </p:cNvPr>
          <p:cNvPicPr>
            <a:picLocks noChangeAspect="1"/>
          </p:cNvPicPr>
          <p:nvPr/>
        </p:nvPicPr>
        <p:blipFill>
          <a:blip r:embed="rId3"/>
          <a:stretch>
            <a:fillRect/>
          </a:stretch>
        </p:blipFill>
        <p:spPr>
          <a:xfrm>
            <a:off x="10165976" y="5140089"/>
            <a:ext cx="1966459" cy="1717911"/>
          </a:xfrm>
          <a:prstGeom prst="rect">
            <a:avLst/>
          </a:prstGeom>
        </p:spPr>
      </p:pic>
      <p:grpSp>
        <p:nvGrpSpPr>
          <p:cNvPr id="7" name="组合 6">
            <a:extLst>
              <a:ext uri="{FF2B5EF4-FFF2-40B4-BE49-F238E27FC236}">
                <a16:creationId xmlns:a16="http://schemas.microsoft.com/office/drawing/2014/main" id="{D68CC925-2F84-7C4F-BA73-889823506BEC}"/>
              </a:ext>
            </a:extLst>
          </p:cNvPr>
          <p:cNvGrpSpPr/>
          <p:nvPr/>
        </p:nvGrpSpPr>
        <p:grpSpPr>
          <a:xfrm>
            <a:off x="10985500" y="51563"/>
            <a:ext cx="1135771" cy="536148"/>
            <a:chOff x="11441210" y="2418706"/>
            <a:chExt cx="3611221" cy="1447800"/>
          </a:xfrm>
        </p:grpSpPr>
        <p:pic>
          <p:nvPicPr>
            <p:cNvPr id="8" name="图片 7">
              <a:extLst>
                <a:ext uri="{FF2B5EF4-FFF2-40B4-BE49-F238E27FC236}">
                  <a16:creationId xmlns:a16="http://schemas.microsoft.com/office/drawing/2014/main" id="{FD1F6E5B-32E2-E54B-BA3E-3D1F9B279995}"/>
                </a:ext>
              </a:extLst>
            </p:cNvPr>
            <p:cNvPicPr>
              <a:picLocks noChangeAspect="1"/>
            </p:cNvPicPr>
            <p:nvPr/>
          </p:nvPicPr>
          <p:blipFill rotWithShape="1">
            <a:blip r:embed="rId4"/>
            <a:srcRect r="51080"/>
            <a:stretch/>
          </p:blipFill>
          <p:spPr>
            <a:xfrm>
              <a:off x="11441210" y="2418706"/>
              <a:ext cx="3611221" cy="1447800"/>
            </a:xfrm>
            <a:prstGeom prst="rect">
              <a:avLst/>
            </a:prstGeom>
          </p:spPr>
        </p:pic>
        <p:pic>
          <p:nvPicPr>
            <p:cNvPr id="9" name="图片 8">
              <a:extLst>
                <a:ext uri="{FF2B5EF4-FFF2-40B4-BE49-F238E27FC236}">
                  <a16:creationId xmlns:a16="http://schemas.microsoft.com/office/drawing/2014/main" id="{8F94FE15-E829-924C-AA7C-56CC44D0936F}"/>
                </a:ext>
              </a:extLst>
            </p:cNvPr>
            <p:cNvPicPr>
              <a:picLocks noChangeAspect="1"/>
            </p:cNvPicPr>
            <p:nvPr/>
          </p:nvPicPr>
          <p:blipFill rotWithShape="1">
            <a:blip r:embed="rId4"/>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3581890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BD37D70-2B63-E449-8E0D-95A5587FDF05}"/>
              </a:ext>
            </a:extLst>
          </p:cNvPr>
          <p:cNvPicPr>
            <a:picLocks noChangeAspect="1"/>
          </p:cNvPicPr>
          <p:nvPr/>
        </p:nvPicPr>
        <p:blipFill>
          <a:blip r:embed="rId2"/>
          <a:stretch>
            <a:fillRect/>
          </a:stretch>
        </p:blipFill>
        <p:spPr>
          <a:xfrm>
            <a:off x="0" y="1944369"/>
            <a:ext cx="12191999" cy="3123809"/>
          </a:xfrm>
          <a:prstGeom prst="rect">
            <a:avLst/>
          </a:prstGeom>
        </p:spPr>
      </p:pic>
      <p:sp>
        <p:nvSpPr>
          <p:cNvPr id="5" name="文本框 4">
            <a:extLst>
              <a:ext uri="{FF2B5EF4-FFF2-40B4-BE49-F238E27FC236}">
                <a16:creationId xmlns:a16="http://schemas.microsoft.com/office/drawing/2014/main" id="{BEA7322D-77FC-BC42-8538-74276EED5498}"/>
              </a:ext>
            </a:extLst>
          </p:cNvPr>
          <p:cNvSpPr txBox="1"/>
          <p:nvPr/>
        </p:nvSpPr>
        <p:spPr>
          <a:xfrm>
            <a:off x="5159050" y="2998441"/>
            <a:ext cx="3262432" cy="1015663"/>
          </a:xfrm>
          <a:prstGeom prst="rect">
            <a:avLst/>
          </a:prstGeom>
          <a:noFill/>
        </p:spPr>
        <p:txBody>
          <a:bodyPr wrap="none" rtlCol="0">
            <a:spAutoFit/>
          </a:bodyPr>
          <a:lstStyle/>
          <a:p>
            <a:r>
              <a:rPr kumimoji="1" lang="zh-CN" altLang="en-US" sz="6000" dirty="0">
                <a:solidFill>
                  <a:schemeClr val="bg1"/>
                </a:solidFill>
                <a:latin typeface="Microsoft YaHei" panose="020B0503020204020204" pitchFamily="34" charset="-122"/>
                <a:ea typeface="Microsoft YaHei" panose="020B0503020204020204" pitchFamily="34" charset="-122"/>
              </a:rPr>
              <a:t>帮助支持</a:t>
            </a:r>
          </a:p>
        </p:txBody>
      </p:sp>
      <p:sp>
        <p:nvSpPr>
          <p:cNvPr id="6" name="文本框 5">
            <a:extLst>
              <a:ext uri="{FF2B5EF4-FFF2-40B4-BE49-F238E27FC236}">
                <a16:creationId xmlns:a16="http://schemas.microsoft.com/office/drawing/2014/main" id="{79E226AB-CB73-524B-9A9F-1777B22A2138}"/>
              </a:ext>
            </a:extLst>
          </p:cNvPr>
          <p:cNvSpPr txBox="1"/>
          <p:nvPr/>
        </p:nvSpPr>
        <p:spPr>
          <a:xfrm>
            <a:off x="3352800" y="2105561"/>
            <a:ext cx="1202573" cy="2646878"/>
          </a:xfrm>
          <a:prstGeom prst="rect">
            <a:avLst/>
          </a:prstGeom>
          <a:noFill/>
        </p:spPr>
        <p:txBody>
          <a:bodyPr wrap="none" rtlCol="0">
            <a:spAutoFit/>
          </a:bodyPr>
          <a:lstStyle/>
          <a:p>
            <a:r>
              <a:rPr kumimoji="1" lang="en-US" altLang="zh-CN" sz="16600" dirty="0">
                <a:solidFill>
                  <a:schemeClr val="bg1"/>
                </a:solidFill>
                <a:latin typeface="Edwardian Script ITC" panose="030303020407070D0804" pitchFamily="66" charset="0"/>
              </a:rPr>
              <a:t>4</a:t>
            </a:r>
            <a:endParaRPr kumimoji="1" lang="zh-CN" altLang="en-US" sz="16600" dirty="0">
              <a:solidFill>
                <a:schemeClr val="bg1"/>
              </a:solidFill>
              <a:latin typeface="Edwardian Script ITC" panose="030303020407070D0804" pitchFamily="66" charset="0"/>
            </a:endParaRPr>
          </a:p>
        </p:txBody>
      </p:sp>
    </p:spTree>
    <p:extLst>
      <p:ext uri="{BB962C8B-B14F-4D97-AF65-F5344CB8AC3E}">
        <p14:creationId xmlns:p14="http://schemas.microsoft.com/office/powerpoint/2010/main" val="229510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CE93652D-807F-F443-8C62-0EF3651F3712}"/>
              </a:ext>
            </a:extLst>
          </p:cNvPr>
          <p:cNvGrpSpPr/>
          <p:nvPr/>
        </p:nvGrpSpPr>
        <p:grpSpPr>
          <a:xfrm>
            <a:off x="392834" y="1920326"/>
            <a:ext cx="1902131" cy="4761904"/>
            <a:chOff x="410763" y="1667438"/>
            <a:chExt cx="1902131" cy="4761904"/>
          </a:xfrm>
        </p:grpSpPr>
        <p:pic>
          <p:nvPicPr>
            <p:cNvPr id="4" name="图片 3">
              <a:extLst>
                <a:ext uri="{FF2B5EF4-FFF2-40B4-BE49-F238E27FC236}">
                  <a16:creationId xmlns:a16="http://schemas.microsoft.com/office/drawing/2014/main" id="{1ECBC084-1B24-FF45-AF4D-DB8A3EBEE15E}"/>
                </a:ext>
              </a:extLst>
            </p:cNvPr>
            <p:cNvPicPr>
              <a:picLocks noChangeAspect="1"/>
            </p:cNvPicPr>
            <p:nvPr/>
          </p:nvPicPr>
          <p:blipFill rotWithShape="1">
            <a:blip r:embed="rId2"/>
            <a:srcRect l="27120" t="3434" r="26303" b="71242"/>
            <a:stretch/>
          </p:blipFill>
          <p:spPr>
            <a:xfrm>
              <a:off x="813754" y="2301250"/>
              <a:ext cx="1021977" cy="1004047"/>
            </a:xfrm>
            <a:prstGeom prst="rect">
              <a:avLst/>
            </a:prstGeom>
          </p:spPr>
        </p:pic>
        <p:sp>
          <p:nvSpPr>
            <p:cNvPr id="10" name="文本框 9">
              <a:extLst>
                <a:ext uri="{FF2B5EF4-FFF2-40B4-BE49-F238E27FC236}">
                  <a16:creationId xmlns:a16="http://schemas.microsoft.com/office/drawing/2014/main" id="{3F1AB66A-229E-6A4C-90AB-37E67E59129F}"/>
                </a:ext>
              </a:extLst>
            </p:cNvPr>
            <p:cNvSpPr txBox="1"/>
            <p:nvPr/>
          </p:nvSpPr>
          <p:spPr>
            <a:xfrm>
              <a:off x="616695" y="1667438"/>
              <a:ext cx="1415772" cy="461665"/>
            </a:xfrm>
            <a:prstGeom prst="rect">
              <a:avLst/>
            </a:prstGeom>
            <a:noFill/>
          </p:spPr>
          <p:txBody>
            <a:bodyPr wrap="none" rtlCol="0">
              <a:spAutoFit/>
            </a:bodyPr>
            <a:lstStyle/>
            <a:p>
              <a:r>
                <a:rPr kumimoji="1" lang="zh-CN" altLang="en-US" sz="2400" dirty="0">
                  <a:latin typeface="Microsoft YaHei" panose="020B0503020204020204" pitchFamily="34" charset="-122"/>
                  <a:ea typeface="Microsoft YaHei" panose="020B0503020204020204" pitchFamily="34" charset="-122"/>
                </a:rPr>
                <a:t>用户反馈</a:t>
              </a:r>
            </a:p>
          </p:txBody>
        </p:sp>
        <p:sp>
          <p:nvSpPr>
            <p:cNvPr id="16" name="文本框 15">
              <a:extLst>
                <a:ext uri="{FF2B5EF4-FFF2-40B4-BE49-F238E27FC236}">
                  <a16:creationId xmlns:a16="http://schemas.microsoft.com/office/drawing/2014/main" id="{08FE51E8-B885-D94D-937E-6234EF209F95}"/>
                </a:ext>
              </a:extLst>
            </p:cNvPr>
            <p:cNvSpPr txBox="1"/>
            <p:nvPr/>
          </p:nvSpPr>
          <p:spPr>
            <a:xfrm>
              <a:off x="410763" y="3477444"/>
              <a:ext cx="1902131" cy="2951898"/>
            </a:xfrm>
            <a:prstGeom prst="rect">
              <a:avLst/>
            </a:prstGeom>
            <a:noFill/>
          </p:spPr>
          <p:txBody>
            <a:bodyPr wrap="square" rtlCol="0">
              <a:spAutoFit/>
            </a:bodyPr>
            <a:lstStyle/>
            <a:p>
              <a:pPr algn="ctr">
                <a:lnSpc>
                  <a:spcPct val="150000"/>
                </a:lnSpc>
              </a:pPr>
              <a:r>
                <a:rPr kumimoji="1" lang="zh-CN" altLang="en-US" dirty="0">
                  <a:latin typeface="Microsoft YaHei" panose="020B0503020204020204" pitchFamily="34" charset="-122"/>
                  <a:ea typeface="Microsoft YaHei" panose="020B0503020204020204" pitchFamily="34" charset="-122"/>
                </a:rPr>
                <a:t>提供多样的反馈渠道，总部售后服务中心设立售后追踪、用户回访等服务，及时了解用户需求及使用情况。</a:t>
              </a:r>
            </a:p>
          </p:txBody>
        </p:sp>
      </p:grpSp>
      <p:grpSp>
        <p:nvGrpSpPr>
          <p:cNvPr id="23" name="组合 22">
            <a:extLst>
              <a:ext uri="{FF2B5EF4-FFF2-40B4-BE49-F238E27FC236}">
                <a16:creationId xmlns:a16="http://schemas.microsoft.com/office/drawing/2014/main" id="{E078C791-39DD-DC4C-BD57-6A1C1D6062C0}"/>
              </a:ext>
            </a:extLst>
          </p:cNvPr>
          <p:cNvGrpSpPr/>
          <p:nvPr/>
        </p:nvGrpSpPr>
        <p:grpSpPr>
          <a:xfrm>
            <a:off x="2284086" y="1920326"/>
            <a:ext cx="1902130" cy="3515408"/>
            <a:chOff x="2276203" y="1667438"/>
            <a:chExt cx="1902130" cy="3515408"/>
          </a:xfrm>
        </p:grpSpPr>
        <p:pic>
          <p:nvPicPr>
            <p:cNvPr id="5" name="图片 4">
              <a:extLst>
                <a:ext uri="{FF2B5EF4-FFF2-40B4-BE49-F238E27FC236}">
                  <a16:creationId xmlns:a16="http://schemas.microsoft.com/office/drawing/2014/main" id="{431E3DCB-F1BE-1249-A391-54AF32815900}"/>
                </a:ext>
              </a:extLst>
            </p:cNvPr>
            <p:cNvPicPr>
              <a:picLocks noChangeAspect="1"/>
            </p:cNvPicPr>
            <p:nvPr/>
          </p:nvPicPr>
          <p:blipFill rotWithShape="1">
            <a:blip r:embed="rId3"/>
            <a:srcRect l="27120" t="3675" r="26303" b="71001"/>
            <a:stretch/>
          </p:blipFill>
          <p:spPr>
            <a:xfrm>
              <a:off x="2716280" y="2301249"/>
              <a:ext cx="1021977" cy="1004048"/>
            </a:xfrm>
            <a:prstGeom prst="rect">
              <a:avLst/>
            </a:prstGeom>
          </p:spPr>
        </p:pic>
        <p:sp>
          <p:nvSpPr>
            <p:cNvPr id="11" name="文本框 10">
              <a:extLst>
                <a:ext uri="{FF2B5EF4-FFF2-40B4-BE49-F238E27FC236}">
                  <a16:creationId xmlns:a16="http://schemas.microsoft.com/office/drawing/2014/main" id="{DB99039C-8264-4C4B-AEAD-06CFFD2F3A62}"/>
                </a:ext>
              </a:extLst>
            </p:cNvPr>
            <p:cNvSpPr txBox="1"/>
            <p:nvPr/>
          </p:nvSpPr>
          <p:spPr>
            <a:xfrm>
              <a:off x="2519382" y="1667438"/>
              <a:ext cx="1415772" cy="461665"/>
            </a:xfrm>
            <a:prstGeom prst="rect">
              <a:avLst/>
            </a:prstGeom>
            <a:noFill/>
          </p:spPr>
          <p:txBody>
            <a:bodyPr wrap="none" rtlCol="0">
              <a:spAutoFit/>
            </a:bodyPr>
            <a:lstStyle/>
            <a:p>
              <a:r>
                <a:rPr kumimoji="1" lang="zh-CN" altLang="en-US" sz="2400" dirty="0">
                  <a:latin typeface="Microsoft YaHei" panose="020B0503020204020204" pitchFamily="34" charset="-122"/>
                  <a:ea typeface="Microsoft YaHei" panose="020B0503020204020204" pitchFamily="34" charset="-122"/>
                </a:rPr>
                <a:t>流量统计</a:t>
              </a:r>
            </a:p>
          </p:txBody>
        </p:sp>
        <p:sp>
          <p:nvSpPr>
            <p:cNvPr id="17" name="文本框 16">
              <a:extLst>
                <a:ext uri="{FF2B5EF4-FFF2-40B4-BE49-F238E27FC236}">
                  <a16:creationId xmlns:a16="http://schemas.microsoft.com/office/drawing/2014/main" id="{BCA3451A-6BC7-1D40-B264-D579BFD633D5}"/>
                </a:ext>
              </a:extLst>
            </p:cNvPr>
            <p:cNvSpPr txBox="1"/>
            <p:nvPr/>
          </p:nvSpPr>
          <p:spPr>
            <a:xfrm>
              <a:off x="2276203" y="3477443"/>
              <a:ext cx="1902130" cy="1705403"/>
            </a:xfrm>
            <a:prstGeom prst="rect">
              <a:avLst/>
            </a:prstGeom>
            <a:noFill/>
          </p:spPr>
          <p:txBody>
            <a:bodyPr wrap="square" rtlCol="0">
              <a:spAutoFit/>
            </a:bodyPr>
            <a:lstStyle/>
            <a:p>
              <a:pPr algn="ctr">
                <a:lnSpc>
                  <a:spcPct val="150000"/>
                </a:lnSpc>
              </a:pPr>
              <a:r>
                <a:rPr kumimoji="1" lang="zh-CN" altLang="en-US" dirty="0">
                  <a:latin typeface="Microsoft YaHei" panose="020B0503020204020204" pitchFamily="34" charset="-122"/>
                  <a:ea typeface="Microsoft YaHei" panose="020B0503020204020204" pitchFamily="34" charset="-122"/>
                </a:rPr>
                <a:t>为用户提供点击量、访问量、下载量等多种分析统计方法。</a:t>
              </a:r>
            </a:p>
          </p:txBody>
        </p:sp>
      </p:grpSp>
      <p:grpSp>
        <p:nvGrpSpPr>
          <p:cNvPr id="24" name="组合 23">
            <a:extLst>
              <a:ext uri="{FF2B5EF4-FFF2-40B4-BE49-F238E27FC236}">
                <a16:creationId xmlns:a16="http://schemas.microsoft.com/office/drawing/2014/main" id="{2BD156C3-94C6-3C4C-A33A-64E1E7809820}"/>
              </a:ext>
            </a:extLst>
          </p:cNvPr>
          <p:cNvGrpSpPr/>
          <p:nvPr/>
        </p:nvGrpSpPr>
        <p:grpSpPr>
          <a:xfrm>
            <a:off x="4175337" y="1920326"/>
            <a:ext cx="1865439" cy="4346406"/>
            <a:chOff x="4197074" y="1667437"/>
            <a:chExt cx="1865439" cy="4346406"/>
          </a:xfrm>
        </p:grpSpPr>
        <p:pic>
          <p:nvPicPr>
            <p:cNvPr id="6" name="图片 5">
              <a:extLst>
                <a:ext uri="{FF2B5EF4-FFF2-40B4-BE49-F238E27FC236}">
                  <a16:creationId xmlns:a16="http://schemas.microsoft.com/office/drawing/2014/main" id="{CDA06AB9-61B3-E947-B423-B7C36B2748C4}"/>
                </a:ext>
              </a:extLst>
            </p:cNvPr>
            <p:cNvPicPr>
              <a:picLocks noChangeAspect="1"/>
            </p:cNvPicPr>
            <p:nvPr/>
          </p:nvPicPr>
          <p:blipFill rotWithShape="1">
            <a:blip r:embed="rId4"/>
            <a:srcRect l="27120" t="3434" r="26303" b="71242"/>
            <a:stretch/>
          </p:blipFill>
          <p:spPr>
            <a:xfrm>
              <a:off x="4618806" y="2301249"/>
              <a:ext cx="1021977" cy="1004048"/>
            </a:xfrm>
            <a:prstGeom prst="rect">
              <a:avLst/>
            </a:prstGeom>
          </p:spPr>
        </p:pic>
        <p:sp>
          <p:nvSpPr>
            <p:cNvPr id="12" name="文本框 11">
              <a:extLst>
                <a:ext uri="{FF2B5EF4-FFF2-40B4-BE49-F238E27FC236}">
                  <a16:creationId xmlns:a16="http://schemas.microsoft.com/office/drawing/2014/main" id="{95E518E1-C543-EE4E-947E-1271A432B2E5}"/>
                </a:ext>
              </a:extLst>
            </p:cNvPr>
            <p:cNvSpPr txBox="1"/>
            <p:nvPr/>
          </p:nvSpPr>
          <p:spPr>
            <a:xfrm>
              <a:off x="4422069" y="1667437"/>
              <a:ext cx="1415772" cy="461665"/>
            </a:xfrm>
            <a:prstGeom prst="rect">
              <a:avLst/>
            </a:prstGeom>
            <a:noFill/>
          </p:spPr>
          <p:txBody>
            <a:bodyPr wrap="none" rtlCol="0">
              <a:spAutoFit/>
            </a:bodyPr>
            <a:lstStyle/>
            <a:p>
              <a:r>
                <a:rPr kumimoji="1" lang="zh-CN" altLang="en-US" sz="2400" dirty="0">
                  <a:latin typeface="Microsoft YaHei" panose="020B0503020204020204" pitchFamily="34" charset="-122"/>
                  <a:ea typeface="Microsoft YaHei" panose="020B0503020204020204" pitchFamily="34" charset="-122"/>
                </a:rPr>
                <a:t>培训服务</a:t>
              </a:r>
            </a:p>
          </p:txBody>
        </p:sp>
        <p:sp>
          <p:nvSpPr>
            <p:cNvPr id="18" name="文本框 17">
              <a:extLst>
                <a:ext uri="{FF2B5EF4-FFF2-40B4-BE49-F238E27FC236}">
                  <a16:creationId xmlns:a16="http://schemas.microsoft.com/office/drawing/2014/main" id="{D0FD8B10-EE6B-D54F-9E01-F940D8BC7A94}"/>
                </a:ext>
              </a:extLst>
            </p:cNvPr>
            <p:cNvSpPr txBox="1"/>
            <p:nvPr/>
          </p:nvSpPr>
          <p:spPr>
            <a:xfrm>
              <a:off x="4197074" y="3477443"/>
              <a:ext cx="1865439" cy="2536400"/>
            </a:xfrm>
            <a:prstGeom prst="rect">
              <a:avLst/>
            </a:prstGeom>
            <a:noFill/>
          </p:spPr>
          <p:txBody>
            <a:bodyPr wrap="square" rtlCol="0">
              <a:spAutoFit/>
            </a:bodyPr>
            <a:lstStyle/>
            <a:p>
              <a:pPr algn="ctr">
                <a:lnSpc>
                  <a:spcPct val="150000"/>
                </a:lnSpc>
              </a:pPr>
              <a:r>
                <a:rPr kumimoji="1" lang="en-US" altLang="zh-CN" dirty="0">
                  <a:latin typeface="Microsoft YaHei" panose="020B0503020204020204" pitchFamily="34" charset="-122"/>
                  <a:ea typeface="Microsoft YaHei" panose="020B0503020204020204" pitchFamily="34" charset="-122"/>
                </a:rPr>
                <a:t>EPS</a:t>
              </a:r>
              <a:r>
                <a:rPr kumimoji="1" lang="zh-CN" altLang="en-US" dirty="0">
                  <a:latin typeface="Microsoft YaHei" panose="020B0503020204020204" pitchFamily="34" charset="-122"/>
                  <a:ea typeface="Microsoft YaHei" panose="020B0503020204020204" pitchFamily="34" charset="-122"/>
                </a:rPr>
                <a:t>培训中心将定期为用户进行免费培训课程，帮助用户了解、使用</a:t>
              </a:r>
              <a:r>
                <a:rPr kumimoji="1" lang="en-US" altLang="zh-CN" dirty="0">
                  <a:latin typeface="Microsoft YaHei" panose="020B0503020204020204" pitchFamily="34" charset="-122"/>
                  <a:ea typeface="Microsoft YaHei" panose="020B0503020204020204" pitchFamily="34" charset="-122"/>
                </a:rPr>
                <a:t>EPS</a:t>
              </a:r>
              <a:r>
                <a:rPr kumimoji="1" lang="zh-CN" altLang="en-US" dirty="0">
                  <a:latin typeface="Microsoft YaHei" panose="020B0503020204020204" pitchFamily="34" charset="-122"/>
                  <a:ea typeface="Microsoft YaHei" panose="020B0503020204020204" pitchFamily="34" charset="-122"/>
                </a:rPr>
                <a:t>数据产品。</a:t>
              </a:r>
            </a:p>
          </p:txBody>
        </p:sp>
      </p:grpSp>
      <p:grpSp>
        <p:nvGrpSpPr>
          <p:cNvPr id="25" name="组合 24">
            <a:extLst>
              <a:ext uri="{FF2B5EF4-FFF2-40B4-BE49-F238E27FC236}">
                <a16:creationId xmlns:a16="http://schemas.microsoft.com/office/drawing/2014/main" id="{0779248D-BC79-8243-AEEC-EACCA33DAAE5}"/>
              </a:ext>
            </a:extLst>
          </p:cNvPr>
          <p:cNvGrpSpPr/>
          <p:nvPr/>
        </p:nvGrpSpPr>
        <p:grpSpPr>
          <a:xfrm>
            <a:off x="6029897" y="1920326"/>
            <a:ext cx="1917667" cy="3930908"/>
            <a:chOff x="6129489" y="1667437"/>
            <a:chExt cx="1917667" cy="3930908"/>
          </a:xfrm>
        </p:grpSpPr>
        <p:pic>
          <p:nvPicPr>
            <p:cNvPr id="7" name="图片 6">
              <a:extLst>
                <a:ext uri="{FF2B5EF4-FFF2-40B4-BE49-F238E27FC236}">
                  <a16:creationId xmlns:a16="http://schemas.microsoft.com/office/drawing/2014/main" id="{F57A4EEE-13CD-854F-AB88-E538E4DC01C0}"/>
                </a:ext>
              </a:extLst>
            </p:cNvPr>
            <p:cNvPicPr>
              <a:picLocks noChangeAspect="1"/>
            </p:cNvPicPr>
            <p:nvPr/>
          </p:nvPicPr>
          <p:blipFill rotWithShape="1">
            <a:blip r:embed="rId5"/>
            <a:srcRect l="27120" t="3417" r="26303" b="71381"/>
            <a:stretch/>
          </p:blipFill>
          <p:spPr>
            <a:xfrm>
              <a:off x="6521332" y="2301249"/>
              <a:ext cx="1021977" cy="1004048"/>
            </a:xfrm>
            <a:prstGeom prst="rect">
              <a:avLst/>
            </a:prstGeom>
          </p:spPr>
        </p:pic>
        <p:sp>
          <p:nvSpPr>
            <p:cNvPr id="13" name="文本框 12">
              <a:extLst>
                <a:ext uri="{FF2B5EF4-FFF2-40B4-BE49-F238E27FC236}">
                  <a16:creationId xmlns:a16="http://schemas.microsoft.com/office/drawing/2014/main" id="{B17AA54F-228D-0A4E-B266-8BC2A5A8E387}"/>
                </a:ext>
              </a:extLst>
            </p:cNvPr>
            <p:cNvSpPr txBox="1"/>
            <p:nvPr/>
          </p:nvSpPr>
          <p:spPr>
            <a:xfrm>
              <a:off x="6324756" y="1667437"/>
              <a:ext cx="1415772" cy="461665"/>
            </a:xfrm>
            <a:prstGeom prst="rect">
              <a:avLst/>
            </a:prstGeom>
            <a:noFill/>
          </p:spPr>
          <p:txBody>
            <a:bodyPr wrap="none" rtlCol="0">
              <a:spAutoFit/>
            </a:bodyPr>
            <a:lstStyle/>
            <a:p>
              <a:r>
                <a:rPr kumimoji="1" lang="zh-CN" altLang="en-US" sz="2400" dirty="0">
                  <a:latin typeface="Microsoft YaHei" panose="020B0503020204020204" pitchFamily="34" charset="-122"/>
                  <a:ea typeface="Microsoft YaHei" panose="020B0503020204020204" pitchFamily="34" charset="-122"/>
                </a:rPr>
                <a:t>数据定制</a:t>
              </a:r>
            </a:p>
          </p:txBody>
        </p:sp>
        <p:sp>
          <p:nvSpPr>
            <p:cNvPr id="19" name="文本框 18">
              <a:extLst>
                <a:ext uri="{FF2B5EF4-FFF2-40B4-BE49-F238E27FC236}">
                  <a16:creationId xmlns:a16="http://schemas.microsoft.com/office/drawing/2014/main" id="{24457295-699F-7E44-9A9C-98B455408142}"/>
                </a:ext>
              </a:extLst>
            </p:cNvPr>
            <p:cNvSpPr txBox="1"/>
            <p:nvPr/>
          </p:nvSpPr>
          <p:spPr>
            <a:xfrm>
              <a:off x="6129489" y="3477443"/>
              <a:ext cx="1917667" cy="2120902"/>
            </a:xfrm>
            <a:prstGeom prst="rect">
              <a:avLst/>
            </a:prstGeom>
            <a:noFill/>
          </p:spPr>
          <p:txBody>
            <a:bodyPr wrap="square" rtlCol="0">
              <a:spAutoFit/>
            </a:bodyPr>
            <a:lstStyle/>
            <a:p>
              <a:pPr algn="ctr">
                <a:lnSpc>
                  <a:spcPct val="150000"/>
                </a:lnSpc>
              </a:pPr>
              <a:r>
                <a:rPr kumimoji="1" lang="zh-CN" altLang="en-US" dirty="0">
                  <a:latin typeface="Microsoft YaHei" panose="020B0503020204020204" pitchFamily="34" charset="-122"/>
                  <a:ea typeface="Microsoft YaHei" panose="020B0503020204020204" pitchFamily="34" charset="-122"/>
                </a:rPr>
                <a:t>根据用户对数据的不同需求，构建个性化数据系统，提供专业的数据定制服务。</a:t>
              </a:r>
            </a:p>
          </p:txBody>
        </p:sp>
      </p:grpSp>
      <p:grpSp>
        <p:nvGrpSpPr>
          <p:cNvPr id="26" name="组合 25">
            <a:extLst>
              <a:ext uri="{FF2B5EF4-FFF2-40B4-BE49-F238E27FC236}">
                <a16:creationId xmlns:a16="http://schemas.microsoft.com/office/drawing/2014/main" id="{103C0920-8D2D-8B4B-A8FF-9193B3FD2C79}"/>
              </a:ext>
            </a:extLst>
          </p:cNvPr>
          <p:cNvGrpSpPr/>
          <p:nvPr/>
        </p:nvGrpSpPr>
        <p:grpSpPr>
          <a:xfrm>
            <a:off x="7936685" y="1920326"/>
            <a:ext cx="1893377" cy="4346406"/>
            <a:chOff x="7988157" y="1667437"/>
            <a:chExt cx="1893377" cy="4346406"/>
          </a:xfrm>
        </p:grpSpPr>
        <p:pic>
          <p:nvPicPr>
            <p:cNvPr id="8" name="图片 7">
              <a:extLst>
                <a:ext uri="{FF2B5EF4-FFF2-40B4-BE49-F238E27FC236}">
                  <a16:creationId xmlns:a16="http://schemas.microsoft.com/office/drawing/2014/main" id="{6A4AABA8-D602-4D48-97E4-A931A0860943}"/>
                </a:ext>
              </a:extLst>
            </p:cNvPr>
            <p:cNvPicPr>
              <a:picLocks noChangeAspect="1"/>
            </p:cNvPicPr>
            <p:nvPr/>
          </p:nvPicPr>
          <p:blipFill rotWithShape="1">
            <a:blip r:embed="rId6"/>
            <a:srcRect l="27318" t="3658" r="26508" b="71140"/>
            <a:stretch/>
          </p:blipFill>
          <p:spPr>
            <a:xfrm>
              <a:off x="8423858" y="2301249"/>
              <a:ext cx="1021977" cy="1004049"/>
            </a:xfrm>
            <a:prstGeom prst="rect">
              <a:avLst/>
            </a:prstGeom>
          </p:spPr>
        </p:pic>
        <p:sp>
          <p:nvSpPr>
            <p:cNvPr id="14" name="文本框 13">
              <a:extLst>
                <a:ext uri="{FF2B5EF4-FFF2-40B4-BE49-F238E27FC236}">
                  <a16:creationId xmlns:a16="http://schemas.microsoft.com/office/drawing/2014/main" id="{987D8189-FFC1-4045-8300-D8BEBD035D59}"/>
                </a:ext>
              </a:extLst>
            </p:cNvPr>
            <p:cNvSpPr txBox="1"/>
            <p:nvPr/>
          </p:nvSpPr>
          <p:spPr>
            <a:xfrm>
              <a:off x="8226960" y="1667437"/>
              <a:ext cx="1415772" cy="461665"/>
            </a:xfrm>
            <a:prstGeom prst="rect">
              <a:avLst/>
            </a:prstGeom>
            <a:noFill/>
          </p:spPr>
          <p:txBody>
            <a:bodyPr wrap="none" rtlCol="0">
              <a:spAutoFit/>
            </a:bodyPr>
            <a:lstStyle/>
            <a:p>
              <a:r>
                <a:rPr kumimoji="1" lang="zh-CN" altLang="en-US" sz="2400" dirty="0">
                  <a:latin typeface="Microsoft YaHei" panose="020B0503020204020204" pitchFamily="34" charset="-122"/>
                  <a:ea typeface="Microsoft YaHei" panose="020B0503020204020204" pitchFamily="34" charset="-122"/>
                </a:rPr>
                <a:t>技术服务</a:t>
              </a:r>
            </a:p>
          </p:txBody>
        </p:sp>
        <p:sp>
          <p:nvSpPr>
            <p:cNvPr id="20" name="文本框 19">
              <a:extLst>
                <a:ext uri="{FF2B5EF4-FFF2-40B4-BE49-F238E27FC236}">
                  <a16:creationId xmlns:a16="http://schemas.microsoft.com/office/drawing/2014/main" id="{A633D4B3-2699-1345-818D-08CCDF44F3F8}"/>
                </a:ext>
              </a:extLst>
            </p:cNvPr>
            <p:cNvSpPr txBox="1"/>
            <p:nvPr/>
          </p:nvSpPr>
          <p:spPr>
            <a:xfrm>
              <a:off x="7988157" y="3477443"/>
              <a:ext cx="1893377" cy="2536400"/>
            </a:xfrm>
            <a:prstGeom prst="rect">
              <a:avLst/>
            </a:prstGeom>
            <a:noFill/>
          </p:spPr>
          <p:txBody>
            <a:bodyPr wrap="square" rtlCol="0">
              <a:spAutoFit/>
            </a:bodyPr>
            <a:lstStyle/>
            <a:p>
              <a:pPr algn="ctr">
                <a:lnSpc>
                  <a:spcPct val="150000"/>
                </a:lnSpc>
              </a:pPr>
              <a:r>
                <a:rPr kumimoji="1" lang="zh-CN" altLang="en-US" dirty="0">
                  <a:latin typeface="Microsoft YaHei" panose="020B0503020204020204" pitchFamily="34" charset="-122"/>
                  <a:ea typeface="Microsoft YaHei" panose="020B0503020204020204" pitchFamily="34" charset="-122"/>
                </a:rPr>
                <a:t>接受用户关于数据库技术方面的相关资讯，并承诺在</a:t>
              </a:r>
              <a:r>
                <a:rPr kumimoji="1" lang="en-US" altLang="zh-CN" dirty="0">
                  <a:latin typeface="Microsoft YaHei" panose="020B0503020204020204" pitchFamily="34" charset="-122"/>
                  <a:ea typeface="Microsoft YaHei" panose="020B0503020204020204" pitchFamily="34" charset="-122"/>
                </a:rPr>
                <a:t>24</a:t>
              </a:r>
              <a:r>
                <a:rPr kumimoji="1" lang="zh-CN" altLang="en-US" dirty="0">
                  <a:latin typeface="Microsoft YaHei" panose="020B0503020204020204" pitchFamily="34" charset="-122"/>
                  <a:ea typeface="Microsoft YaHei" panose="020B0503020204020204" pitchFamily="34" charset="-122"/>
                </a:rPr>
                <a:t>小时之内给出技术解决方案。</a:t>
              </a:r>
            </a:p>
          </p:txBody>
        </p:sp>
      </p:grpSp>
      <p:grpSp>
        <p:nvGrpSpPr>
          <p:cNvPr id="27" name="组合 26">
            <a:extLst>
              <a:ext uri="{FF2B5EF4-FFF2-40B4-BE49-F238E27FC236}">
                <a16:creationId xmlns:a16="http://schemas.microsoft.com/office/drawing/2014/main" id="{D6039521-3807-7A47-833C-64224C8DF16F}"/>
              </a:ext>
            </a:extLst>
          </p:cNvPr>
          <p:cNvGrpSpPr/>
          <p:nvPr/>
        </p:nvGrpSpPr>
        <p:grpSpPr>
          <a:xfrm>
            <a:off x="9872971" y="1920326"/>
            <a:ext cx="1902131" cy="4264909"/>
            <a:chOff x="9837113" y="1667436"/>
            <a:chExt cx="1902131" cy="4264909"/>
          </a:xfrm>
        </p:grpSpPr>
        <p:pic>
          <p:nvPicPr>
            <p:cNvPr id="9" name="图片 8">
              <a:extLst>
                <a:ext uri="{FF2B5EF4-FFF2-40B4-BE49-F238E27FC236}">
                  <a16:creationId xmlns:a16="http://schemas.microsoft.com/office/drawing/2014/main" id="{D34EEC93-8F39-B446-8B88-EFBB4A3B238A}"/>
                </a:ext>
              </a:extLst>
            </p:cNvPr>
            <p:cNvPicPr>
              <a:picLocks noChangeAspect="1"/>
            </p:cNvPicPr>
            <p:nvPr/>
          </p:nvPicPr>
          <p:blipFill rotWithShape="1">
            <a:blip r:embed="rId7"/>
            <a:srcRect l="27120" t="3417" r="26303" b="71381"/>
            <a:stretch/>
          </p:blipFill>
          <p:spPr>
            <a:xfrm>
              <a:off x="10326383" y="2301249"/>
              <a:ext cx="1021977" cy="1004049"/>
            </a:xfrm>
            <a:prstGeom prst="rect">
              <a:avLst/>
            </a:prstGeom>
          </p:spPr>
        </p:pic>
        <p:sp>
          <p:nvSpPr>
            <p:cNvPr id="15" name="文本框 14">
              <a:extLst>
                <a:ext uri="{FF2B5EF4-FFF2-40B4-BE49-F238E27FC236}">
                  <a16:creationId xmlns:a16="http://schemas.microsoft.com/office/drawing/2014/main" id="{BE60980A-33B6-6940-9D58-6697304ECA62}"/>
                </a:ext>
              </a:extLst>
            </p:cNvPr>
            <p:cNvSpPr txBox="1"/>
            <p:nvPr/>
          </p:nvSpPr>
          <p:spPr>
            <a:xfrm>
              <a:off x="10129164" y="1667436"/>
              <a:ext cx="1415772" cy="461665"/>
            </a:xfrm>
            <a:prstGeom prst="rect">
              <a:avLst/>
            </a:prstGeom>
            <a:noFill/>
          </p:spPr>
          <p:txBody>
            <a:bodyPr wrap="none" rtlCol="0">
              <a:spAutoFit/>
            </a:bodyPr>
            <a:lstStyle/>
            <a:p>
              <a:r>
                <a:rPr kumimoji="1" lang="zh-CN" altLang="en-US" sz="2400" dirty="0">
                  <a:latin typeface="Microsoft YaHei" panose="020B0503020204020204" pitchFamily="34" charset="-122"/>
                  <a:ea typeface="Microsoft YaHei" panose="020B0503020204020204" pitchFamily="34" charset="-122"/>
                </a:rPr>
                <a:t>在线咨询</a:t>
              </a:r>
            </a:p>
          </p:txBody>
        </p:sp>
        <p:sp>
          <p:nvSpPr>
            <p:cNvPr id="21" name="文本框 20">
              <a:extLst>
                <a:ext uri="{FF2B5EF4-FFF2-40B4-BE49-F238E27FC236}">
                  <a16:creationId xmlns:a16="http://schemas.microsoft.com/office/drawing/2014/main" id="{DE21A1F6-399F-1441-AA70-A9B51C43EA38}"/>
                </a:ext>
              </a:extLst>
            </p:cNvPr>
            <p:cNvSpPr txBox="1"/>
            <p:nvPr/>
          </p:nvSpPr>
          <p:spPr>
            <a:xfrm>
              <a:off x="9837113" y="3477442"/>
              <a:ext cx="1902131" cy="2454903"/>
            </a:xfrm>
            <a:prstGeom prst="rect">
              <a:avLst/>
            </a:prstGeom>
            <a:noFill/>
          </p:spPr>
          <p:txBody>
            <a:bodyPr wrap="square" rtlCol="0">
              <a:spAutoFit/>
            </a:bodyPr>
            <a:lstStyle/>
            <a:p>
              <a:pPr algn="ctr">
                <a:lnSpc>
                  <a:spcPct val="150000"/>
                </a:lnSpc>
              </a:pPr>
              <a:r>
                <a:rPr kumimoji="1" lang="zh-CN" altLang="en-US" dirty="0">
                  <a:latin typeface="Microsoft YaHei" panose="020B0503020204020204" pitchFamily="34" charset="-122"/>
                  <a:ea typeface="Microsoft YaHei" panose="020B0503020204020204" pitchFamily="34" charset="-122"/>
                </a:rPr>
                <a:t>设立网上客服，以最快的速度帮助用户解决使用过程中的相关问题。官网网址：</a:t>
              </a:r>
              <a:r>
                <a:rPr kumimoji="1" lang="en-US" altLang="zh-CN" sz="1400" dirty="0" err="1">
                  <a:solidFill>
                    <a:srgbClr val="2E85D0"/>
                  </a:solidFill>
                  <a:latin typeface="Microsoft YaHei" panose="020B0503020204020204" pitchFamily="34" charset="-122"/>
                  <a:ea typeface="Microsoft YaHei" panose="020B0503020204020204" pitchFamily="34" charset="-122"/>
                </a:rPr>
                <a:t>www.epsnet.com.cn</a:t>
              </a:r>
              <a:endParaRPr kumimoji="1" lang="zh-CN" altLang="en-US" dirty="0">
                <a:solidFill>
                  <a:srgbClr val="2E85D0"/>
                </a:solidFill>
                <a:latin typeface="Microsoft YaHei" panose="020B0503020204020204" pitchFamily="34" charset="-122"/>
                <a:ea typeface="Microsoft YaHei" panose="020B0503020204020204" pitchFamily="34" charset="-122"/>
              </a:endParaRPr>
            </a:p>
          </p:txBody>
        </p:sp>
      </p:grpSp>
      <p:sp>
        <p:nvSpPr>
          <p:cNvPr id="28" name="矩形 27">
            <a:extLst>
              <a:ext uri="{FF2B5EF4-FFF2-40B4-BE49-F238E27FC236}">
                <a16:creationId xmlns:a16="http://schemas.microsoft.com/office/drawing/2014/main" id="{5B1BE3C8-9AD9-1849-9DDB-04FAB2A93CE7}"/>
              </a:ext>
            </a:extLst>
          </p:cNvPr>
          <p:cNvSpPr/>
          <p:nvPr/>
        </p:nvSpPr>
        <p:spPr>
          <a:xfrm>
            <a:off x="357697" y="1725706"/>
            <a:ext cx="1902131" cy="4961006"/>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矩形 28">
            <a:extLst>
              <a:ext uri="{FF2B5EF4-FFF2-40B4-BE49-F238E27FC236}">
                <a16:creationId xmlns:a16="http://schemas.microsoft.com/office/drawing/2014/main" id="{6BF49326-7954-234B-94DA-850D934A2CE7}"/>
              </a:ext>
            </a:extLst>
          </p:cNvPr>
          <p:cNvSpPr/>
          <p:nvPr/>
        </p:nvSpPr>
        <p:spPr>
          <a:xfrm>
            <a:off x="2268068" y="1725706"/>
            <a:ext cx="1902131" cy="4961006"/>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矩形 29">
            <a:extLst>
              <a:ext uri="{FF2B5EF4-FFF2-40B4-BE49-F238E27FC236}">
                <a16:creationId xmlns:a16="http://schemas.microsoft.com/office/drawing/2014/main" id="{14153D69-EC14-AB42-BC45-A9B049E9F45A}"/>
              </a:ext>
            </a:extLst>
          </p:cNvPr>
          <p:cNvSpPr/>
          <p:nvPr/>
        </p:nvSpPr>
        <p:spPr>
          <a:xfrm>
            <a:off x="4177464" y="1721224"/>
            <a:ext cx="1902131" cy="4961006"/>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矩形 30">
            <a:extLst>
              <a:ext uri="{FF2B5EF4-FFF2-40B4-BE49-F238E27FC236}">
                <a16:creationId xmlns:a16="http://schemas.microsoft.com/office/drawing/2014/main" id="{EBE83AD0-A8D4-EC46-9ADA-F1028D0773DF}"/>
              </a:ext>
            </a:extLst>
          </p:cNvPr>
          <p:cNvSpPr/>
          <p:nvPr/>
        </p:nvSpPr>
        <p:spPr>
          <a:xfrm>
            <a:off x="6087472" y="1718603"/>
            <a:ext cx="1902131" cy="4961006"/>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矩形 31">
            <a:extLst>
              <a:ext uri="{FF2B5EF4-FFF2-40B4-BE49-F238E27FC236}">
                <a16:creationId xmlns:a16="http://schemas.microsoft.com/office/drawing/2014/main" id="{54DB2AF7-B199-E840-911A-544030A24EC9}"/>
              </a:ext>
            </a:extLst>
          </p:cNvPr>
          <p:cNvSpPr/>
          <p:nvPr/>
        </p:nvSpPr>
        <p:spPr>
          <a:xfrm>
            <a:off x="7996868" y="1718603"/>
            <a:ext cx="1902131" cy="4961006"/>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矩形 32">
            <a:extLst>
              <a:ext uri="{FF2B5EF4-FFF2-40B4-BE49-F238E27FC236}">
                <a16:creationId xmlns:a16="http://schemas.microsoft.com/office/drawing/2014/main" id="{2C42B2DA-0197-4741-ADC1-47F9F3645623}"/>
              </a:ext>
            </a:extLst>
          </p:cNvPr>
          <p:cNvSpPr/>
          <p:nvPr/>
        </p:nvSpPr>
        <p:spPr>
          <a:xfrm>
            <a:off x="9906264" y="1718603"/>
            <a:ext cx="1902131" cy="4961006"/>
          </a:xfrm>
          <a:prstGeom prst="rect">
            <a:avLst/>
          </a:prstGeom>
          <a:noFill/>
          <a:ln w="3810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4" name="图片 33">
            <a:extLst>
              <a:ext uri="{FF2B5EF4-FFF2-40B4-BE49-F238E27FC236}">
                <a16:creationId xmlns:a16="http://schemas.microsoft.com/office/drawing/2014/main" id="{5D649CDB-12C0-6C40-8D74-EB0B0522CF6A}"/>
              </a:ext>
            </a:extLst>
          </p:cNvPr>
          <p:cNvPicPr>
            <a:picLocks noChangeAspect="1"/>
          </p:cNvPicPr>
          <p:nvPr/>
        </p:nvPicPr>
        <p:blipFill>
          <a:blip r:embed="rId8"/>
          <a:stretch>
            <a:fillRect/>
          </a:stretch>
        </p:blipFill>
        <p:spPr>
          <a:xfrm>
            <a:off x="255760" y="270378"/>
            <a:ext cx="132421" cy="634666"/>
          </a:xfrm>
          <a:prstGeom prst="rect">
            <a:avLst/>
          </a:prstGeom>
        </p:spPr>
      </p:pic>
      <p:sp>
        <p:nvSpPr>
          <p:cNvPr id="35" name="文本">
            <a:extLst>
              <a:ext uri="{FF2B5EF4-FFF2-40B4-BE49-F238E27FC236}">
                <a16:creationId xmlns:a16="http://schemas.microsoft.com/office/drawing/2014/main" id="{E717E031-D41F-2047-BB9E-63284F53757C}"/>
              </a:ext>
            </a:extLst>
          </p:cNvPr>
          <p:cNvSpPr txBox="1">
            <a:spLocks/>
          </p:cNvSpPr>
          <p:nvPr/>
        </p:nvSpPr>
        <p:spPr>
          <a:xfrm>
            <a:off x="544803" y="330301"/>
            <a:ext cx="6573173" cy="333946"/>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售后服务</a:t>
            </a:r>
          </a:p>
        </p:txBody>
      </p:sp>
      <p:grpSp>
        <p:nvGrpSpPr>
          <p:cNvPr id="36" name="组合 35">
            <a:extLst>
              <a:ext uri="{FF2B5EF4-FFF2-40B4-BE49-F238E27FC236}">
                <a16:creationId xmlns:a16="http://schemas.microsoft.com/office/drawing/2014/main" id="{C9CF4E68-C93B-6A48-9C11-DCEBA85E2F53}"/>
              </a:ext>
            </a:extLst>
          </p:cNvPr>
          <p:cNvGrpSpPr/>
          <p:nvPr/>
        </p:nvGrpSpPr>
        <p:grpSpPr>
          <a:xfrm>
            <a:off x="10985500" y="51563"/>
            <a:ext cx="1135771" cy="536148"/>
            <a:chOff x="11441210" y="2418706"/>
            <a:chExt cx="3611221" cy="1447800"/>
          </a:xfrm>
        </p:grpSpPr>
        <p:pic>
          <p:nvPicPr>
            <p:cNvPr id="37" name="图片 36">
              <a:extLst>
                <a:ext uri="{FF2B5EF4-FFF2-40B4-BE49-F238E27FC236}">
                  <a16:creationId xmlns:a16="http://schemas.microsoft.com/office/drawing/2014/main" id="{9AEDE6BA-D2CB-FB4B-A00A-A4DF73C31749}"/>
                </a:ext>
              </a:extLst>
            </p:cNvPr>
            <p:cNvPicPr>
              <a:picLocks noChangeAspect="1"/>
            </p:cNvPicPr>
            <p:nvPr/>
          </p:nvPicPr>
          <p:blipFill rotWithShape="1">
            <a:blip r:embed="rId9"/>
            <a:srcRect r="51080"/>
            <a:stretch/>
          </p:blipFill>
          <p:spPr>
            <a:xfrm>
              <a:off x="11441210" y="2418706"/>
              <a:ext cx="3611221" cy="1447800"/>
            </a:xfrm>
            <a:prstGeom prst="rect">
              <a:avLst/>
            </a:prstGeom>
          </p:spPr>
        </p:pic>
        <p:pic>
          <p:nvPicPr>
            <p:cNvPr id="38" name="图片 37">
              <a:extLst>
                <a:ext uri="{FF2B5EF4-FFF2-40B4-BE49-F238E27FC236}">
                  <a16:creationId xmlns:a16="http://schemas.microsoft.com/office/drawing/2014/main" id="{2F268D15-320C-C341-9803-EABB49BD947D}"/>
                </a:ext>
              </a:extLst>
            </p:cNvPr>
            <p:cNvPicPr>
              <a:picLocks noChangeAspect="1"/>
            </p:cNvPicPr>
            <p:nvPr/>
          </p:nvPicPr>
          <p:blipFill rotWithShape="1">
            <a:blip r:embed="rId9"/>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4084119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DB01EB1-B41E-CA4B-A389-B77229C0FB2E}"/>
              </a:ext>
            </a:extLst>
          </p:cNvPr>
          <p:cNvPicPr>
            <a:picLocks noChangeAspect="1"/>
          </p:cNvPicPr>
          <p:nvPr/>
        </p:nvPicPr>
        <p:blipFill>
          <a:blip r:embed="rId2"/>
          <a:stretch>
            <a:fillRect/>
          </a:stretch>
        </p:blipFill>
        <p:spPr>
          <a:xfrm>
            <a:off x="255760" y="270378"/>
            <a:ext cx="132421" cy="634666"/>
          </a:xfrm>
          <a:prstGeom prst="rect">
            <a:avLst/>
          </a:prstGeom>
        </p:spPr>
      </p:pic>
      <p:sp>
        <p:nvSpPr>
          <p:cNvPr id="3" name="文本">
            <a:extLst>
              <a:ext uri="{FF2B5EF4-FFF2-40B4-BE49-F238E27FC236}">
                <a16:creationId xmlns:a16="http://schemas.microsoft.com/office/drawing/2014/main" id="{F5509090-8439-7C45-80AB-3956F49A193A}"/>
              </a:ext>
            </a:extLst>
          </p:cNvPr>
          <p:cNvSpPr txBox="1">
            <a:spLocks/>
          </p:cNvSpPr>
          <p:nvPr/>
        </p:nvSpPr>
        <p:spPr>
          <a:xfrm>
            <a:off x="544803" y="330301"/>
            <a:ext cx="6573173" cy="333946"/>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高校活动</a:t>
            </a:r>
          </a:p>
        </p:txBody>
      </p:sp>
      <p:pic>
        <p:nvPicPr>
          <p:cNvPr id="5" name="图片 4">
            <a:extLst>
              <a:ext uri="{FF2B5EF4-FFF2-40B4-BE49-F238E27FC236}">
                <a16:creationId xmlns:a16="http://schemas.microsoft.com/office/drawing/2014/main" id="{0661D915-7D78-C14F-A6FE-3A41CE5A7756}"/>
              </a:ext>
            </a:extLst>
          </p:cNvPr>
          <p:cNvPicPr>
            <a:picLocks noChangeAspect="1"/>
          </p:cNvPicPr>
          <p:nvPr/>
        </p:nvPicPr>
        <p:blipFill>
          <a:blip r:embed="rId3"/>
          <a:stretch>
            <a:fillRect/>
          </a:stretch>
        </p:blipFill>
        <p:spPr>
          <a:xfrm>
            <a:off x="4451350" y="4004776"/>
            <a:ext cx="3289300" cy="2400300"/>
          </a:xfrm>
          <a:prstGeom prst="rect">
            <a:avLst/>
          </a:prstGeom>
        </p:spPr>
      </p:pic>
      <p:pic>
        <p:nvPicPr>
          <p:cNvPr id="6" name="图片 5">
            <a:extLst>
              <a:ext uri="{FF2B5EF4-FFF2-40B4-BE49-F238E27FC236}">
                <a16:creationId xmlns:a16="http://schemas.microsoft.com/office/drawing/2014/main" id="{5550C1AC-DC4A-FD4E-94E5-3DBC69AE8EFB}"/>
              </a:ext>
            </a:extLst>
          </p:cNvPr>
          <p:cNvPicPr>
            <a:picLocks noChangeAspect="1"/>
          </p:cNvPicPr>
          <p:nvPr/>
        </p:nvPicPr>
        <p:blipFill>
          <a:blip r:embed="rId4"/>
          <a:stretch>
            <a:fillRect/>
          </a:stretch>
        </p:blipFill>
        <p:spPr>
          <a:xfrm>
            <a:off x="4464050" y="1293645"/>
            <a:ext cx="3276600" cy="2235200"/>
          </a:xfrm>
          <a:prstGeom prst="rect">
            <a:avLst/>
          </a:prstGeom>
        </p:spPr>
      </p:pic>
      <p:pic>
        <p:nvPicPr>
          <p:cNvPr id="7" name="图片 6">
            <a:extLst>
              <a:ext uri="{FF2B5EF4-FFF2-40B4-BE49-F238E27FC236}">
                <a16:creationId xmlns:a16="http://schemas.microsoft.com/office/drawing/2014/main" id="{0A640A5F-E31F-6441-AA24-991B98C6118B}"/>
              </a:ext>
            </a:extLst>
          </p:cNvPr>
          <p:cNvPicPr>
            <a:picLocks noChangeAspect="1"/>
          </p:cNvPicPr>
          <p:nvPr/>
        </p:nvPicPr>
        <p:blipFill>
          <a:blip r:embed="rId5"/>
          <a:stretch>
            <a:fillRect/>
          </a:stretch>
        </p:blipFill>
        <p:spPr>
          <a:xfrm>
            <a:off x="8482201" y="4004776"/>
            <a:ext cx="3289300" cy="2387600"/>
          </a:xfrm>
          <a:prstGeom prst="rect">
            <a:avLst/>
          </a:prstGeom>
        </p:spPr>
      </p:pic>
      <p:pic>
        <p:nvPicPr>
          <p:cNvPr id="8" name="图片 7">
            <a:extLst>
              <a:ext uri="{FF2B5EF4-FFF2-40B4-BE49-F238E27FC236}">
                <a16:creationId xmlns:a16="http://schemas.microsoft.com/office/drawing/2014/main" id="{67A9D618-74C3-6644-9F53-068E60FB087A}"/>
              </a:ext>
            </a:extLst>
          </p:cNvPr>
          <p:cNvPicPr>
            <a:picLocks noChangeAspect="1"/>
          </p:cNvPicPr>
          <p:nvPr/>
        </p:nvPicPr>
        <p:blipFill>
          <a:blip r:embed="rId6"/>
          <a:stretch>
            <a:fillRect/>
          </a:stretch>
        </p:blipFill>
        <p:spPr>
          <a:xfrm>
            <a:off x="8482201" y="1254760"/>
            <a:ext cx="3276600" cy="2400300"/>
          </a:xfrm>
          <a:prstGeom prst="rect">
            <a:avLst/>
          </a:prstGeom>
        </p:spPr>
      </p:pic>
      <p:pic>
        <p:nvPicPr>
          <p:cNvPr id="11" name="图片 10">
            <a:extLst>
              <a:ext uri="{FF2B5EF4-FFF2-40B4-BE49-F238E27FC236}">
                <a16:creationId xmlns:a16="http://schemas.microsoft.com/office/drawing/2014/main" id="{68702D8F-CF55-0D4C-8E22-9DC341333987}"/>
              </a:ext>
            </a:extLst>
          </p:cNvPr>
          <p:cNvPicPr>
            <a:picLocks noChangeAspect="1"/>
          </p:cNvPicPr>
          <p:nvPr/>
        </p:nvPicPr>
        <p:blipFill>
          <a:blip r:embed="rId7"/>
          <a:stretch>
            <a:fillRect/>
          </a:stretch>
        </p:blipFill>
        <p:spPr>
          <a:xfrm>
            <a:off x="388181" y="1257300"/>
            <a:ext cx="3276600" cy="2171700"/>
          </a:xfrm>
          <a:prstGeom prst="rect">
            <a:avLst/>
          </a:prstGeom>
        </p:spPr>
      </p:pic>
      <p:pic>
        <p:nvPicPr>
          <p:cNvPr id="10" name="图片 9">
            <a:extLst>
              <a:ext uri="{FF2B5EF4-FFF2-40B4-BE49-F238E27FC236}">
                <a16:creationId xmlns:a16="http://schemas.microsoft.com/office/drawing/2014/main" id="{D64546F6-8CF3-1A41-A9C6-0688E838E473}"/>
              </a:ext>
            </a:extLst>
          </p:cNvPr>
          <p:cNvPicPr>
            <a:picLocks noChangeAspect="1"/>
          </p:cNvPicPr>
          <p:nvPr/>
        </p:nvPicPr>
        <p:blipFill>
          <a:blip r:embed="rId8"/>
          <a:stretch>
            <a:fillRect/>
          </a:stretch>
        </p:blipFill>
        <p:spPr>
          <a:xfrm>
            <a:off x="321970" y="4004776"/>
            <a:ext cx="3289300" cy="2044700"/>
          </a:xfrm>
          <a:prstGeom prst="rect">
            <a:avLst/>
          </a:prstGeom>
        </p:spPr>
      </p:pic>
    </p:spTree>
    <p:extLst>
      <p:ext uri="{BB962C8B-B14F-4D97-AF65-F5344CB8AC3E}">
        <p14:creationId xmlns:p14="http://schemas.microsoft.com/office/powerpoint/2010/main" val="2923231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65FC0356-AFC2-6943-9818-DF38A31E2DC5}"/>
              </a:ext>
            </a:extLst>
          </p:cNvPr>
          <p:cNvSpPr/>
          <p:nvPr/>
        </p:nvSpPr>
        <p:spPr>
          <a:xfrm>
            <a:off x="7011748" y="1608306"/>
            <a:ext cx="369652" cy="369652"/>
          </a:xfrm>
          <a:prstGeom prst="roundRect">
            <a:avLst/>
          </a:prstGeom>
          <a:solidFill>
            <a:schemeClr val="accent2"/>
          </a:solidFill>
          <a:ln>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8" name="图片 17">
            <a:extLst>
              <a:ext uri="{FF2B5EF4-FFF2-40B4-BE49-F238E27FC236}">
                <a16:creationId xmlns:a16="http://schemas.microsoft.com/office/drawing/2014/main" id="{91F8242B-63A2-7149-8CFA-EF17F3E77E45}"/>
              </a:ext>
            </a:extLst>
          </p:cNvPr>
          <p:cNvPicPr>
            <a:picLocks noChangeAspect="1"/>
          </p:cNvPicPr>
          <p:nvPr/>
        </p:nvPicPr>
        <p:blipFill>
          <a:blip r:embed="rId3"/>
          <a:stretch>
            <a:fillRect/>
          </a:stretch>
        </p:blipFill>
        <p:spPr>
          <a:xfrm>
            <a:off x="1" y="4675872"/>
            <a:ext cx="12191999" cy="1521151"/>
          </a:xfrm>
          <a:prstGeom prst="rect">
            <a:avLst/>
          </a:prstGeom>
        </p:spPr>
      </p:pic>
      <p:pic>
        <p:nvPicPr>
          <p:cNvPr id="23" name="Picture" descr="Picture">
            <a:extLst>
              <a:ext uri="{FF2B5EF4-FFF2-40B4-BE49-F238E27FC236}">
                <a16:creationId xmlns:a16="http://schemas.microsoft.com/office/drawing/2014/main" id="{6F4B7493-EAED-435C-B99E-50A848A13035}"/>
              </a:ext>
            </a:extLst>
          </p:cNvPr>
          <p:cNvPicPr>
            <a:picLocks noChangeAspect="1"/>
          </p:cNvPicPr>
          <p:nvPr/>
        </p:nvPicPr>
        <p:blipFill>
          <a:blip r:embed="rId4" cstate="print">
            <a:alphaModFix/>
          </a:blip>
          <a:stretch>
            <a:fillRect/>
          </a:stretch>
        </p:blipFill>
        <p:spPr>
          <a:xfrm>
            <a:off x="6410121" y="2130884"/>
            <a:ext cx="5017646" cy="2877119"/>
          </a:xfrm>
          <a:prstGeom prst="rect">
            <a:avLst/>
          </a:prstGeom>
        </p:spPr>
      </p:pic>
      <p:sp>
        <p:nvSpPr>
          <p:cNvPr id="4" name="矩形 3">
            <a:extLst>
              <a:ext uri="{FF2B5EF4-FFF2-40B4-BE49-F238E27FC236}">
                <a16:creationId xmlns:a16="http://schemas.microsoft.com/office/drawing/2014/main" id="{04EC7326-CE43-48EE-92D3-23710C73B56D}"/>
              </a:ext>
            </a:extLst>
          </p:cNvPr>
          <p:cNvSpPr/>
          <p:nvPr/>
        </p:nvSpPr>
        <p:spPr>
          <a:xfrm>
            <a:off x="817466" y="2611709"/>
            <a:ext cx="5044383" cy="1785104"/>
          </a:xfrm>
          <a:prstGeom prst="rect">
            <a:avLst/>
          </a:prstGeom>
        </p:spPr>
        <p:txBody>
          <a:bodyPr wrap="square">
            <a:spAutoFit/>
          </a:bodyPr>
          <a:lstStyle/>
          <a:p>
            <a:r>
              <a:rPr lang="en-US" altLang="zh-CN" sz="22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EPS</a:t>
            </a:r>
            <a:r>
              <a:rPr lang="zh-CN" altLang="zh-CN" sz="22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2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Easy Professional Superior</a:t>
            </a:r>
            <a:r>
              <a:rPr lang="zh-CN" altLang="zh-CN" sz="22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）数据平台，是集丰富的数值型数据资源和强大的分析预测系统为一体的</a:t>
            </a:r>
            <a:r>
              <a:rPr lang="zh-CN" altLang="en-US" sz="22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数据</a:t>
            </a:r>
            <a:r>
              <a:rPr lang="zh-CN" altLang="zh-CN" sz="22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信息服务平台。大规模集成整合了各类数据资源</a:t>
            </a:r>
            <a:r>
              <a:rPr lang="zh-CN" altLang="en-US" sz="22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200" dirty="0">
              <a:latin typeface="微软雅黑" panose="020B0503020204020204" pitchFamily="34" charset="-122"/>
              <a:ea typeface="微软雅黑" panose="020B0503020204020204" pitchFamily="34" charset="-122"/>
            </a:endParaRPr>
          </a:p>
        </p:txBody>
      </p:sp>
      <p:grpSp>
        <p:nvGrpSpPr>
          <p:cNvPr id="12" name="组合 11">
            <a:extLst>
              <a:ext uri="{FF2B5EF4-FFF2-40B4-BE49-F238E27FC236}">
                <a16:creationId xmlns:a16="http://schemas.microsoft.com/office/drawing/2014/main" id="{FE65F3AE-4732-4D5B-AE4B-0FB4E5AAE623}"/>
              </a:ext>
            </a:extLst>
          </p:cNvPr>
          <p:cNvGrpSpPr/>
          <p:nvPr/>
        </p:nvGrpSpPr>
        <p:grpSpPr>
          <a:xfrm>
            <a:off x="10985500" y="51563"/>
            <a:ext cx="1135771" cy="536148"/>
            <a:chOff x="11441210" y="2418706"/>
            <a:chExt cx="3611221" cy="1447800"/>
          </a:xfrm>
        </p:grpSpPr>
        <p:pic>
          <p:nvPicPr>
            <p:cNvPr id="13" name="图片 12">
              <a:extLst>
                <a:ext uri="{FF2B5EF4-FFF2-40B4-BE49-F238E27FC236}">
                  <a16:creationId xmlns:a16="http://schemas.microsoft.com/office/drawing/2014/main" id="{1AE838B1-81E9-4B76-A201-E188F156E713}"/>
                </a:ext>
              </a:extLst>
            </p:cNvPr>
            <p:cNvPicPr>
              <a:picLocks noChangeAspect="1"/>
            </p:cNvPicPr>
            <p:nvPr/>
          </p:nvPicPr>
          <p:blipFill rotWithShape="1">
            <a:blip r:embed="rId5"/>
            <a:srcRect r="51080"/>
            <a:stretch/>
          </p:blipFill>
          <p:spPr>
            <a:xfrm>
              <a:off x="11441210" y="2418706"/>
              <a:ext cx="3611221" cy="1447800"/>
            </a:xfrm>
            <a:prstGeom prst="rect">
              <a:avLst/>
            </a:prstGeom>
          </p:spPr>
        </p:pic>
        <p:pic>
          <p:nvPicPr>
            <p:cNvPr id="14" name="图片 13">
              <a:extLst>
                <a:ext uri="{FF2B5EF4-FFF2-40B4-BE49-F238E27FC236}">
                  <a16:creationId xmlns:a16="http://schemas.microsoft.com/office/drawing/2014/main" id="{E28A4CED-D862-42A3-B64F-A5CF99C3F39B}"/>
                </a:ext>
              </a:extLst>
            </p:cNvPr>
            <p:cNvPicPr>
              <a:picLocks noChangeAspect="1"/>
            </p:cNvPicPr>
            <p:nvPr/>
          </p:nvPicPr>
          <p:blipFill rotWithShape="1">
            <a:blip r:embed="rId5"/>
            <a:srcRect l="48612" t="25892" b="29412"/>
            <a:stretch/>
          </p:blipFill>
          <p:spPr>
            <a:xfrm>
              <a:off x="12970412" y="3343147"/>
              <a:ext cx="2082019" cy="355172"/>
            </a:xfrm>
            <a:prstGeom prst="rect">
              <a:avLst/>
            </a:prstGeom>
          </p:spPr>
        </p:pic>
      </p:grpSp>
      <p:pic>
        <p:nvPicPr>
          <p:cNvPr id="16" name="Picture" descr="Picture">
            <a:extLst>
              <a:ext uri="{FF2B5EF4-FFF2-40B4-BE49-F238E27FC236}">
                <a16:creationId xmlns:a16="http://schemas.microsoft.com/office/drawing/2014/main" id="{344CE8AD-A1C5-4DA0-A7D5-200FE054D4DE}"/>
              </a:ext>
            </a:extLst>
          </p:cNvPr>
          <p:cNvPicPr>
            <a:picLocks noChangeAspect="1"/>
          </p:cNvPicPr>
          <p:nvPr/>
        </p:nvPicPr>
        <p:blipFill>
          <a:blip r:embed="rId6" cstate="print">
            <a:alphaModFix/>
          </a:blip>
          <a:stretch>
            <a:fillRect/>
          </a:stretch>
        </p:blipFill>
        <p:spPr>
          <a:xfrm>
            <a:off x="7064330" y="1660425"/>
            <a:ext cx="264489" cy="265415"/>
          </a:xfrm>
          <a:prstGeom prst="rect">
            <a:avLst/>
          </a:prstGeom>
        </p:spPr>
      </p:pic>
      <p:sp>
        <p:nvSpPr>
          <p:cNvPr id="17" name="文本">
            <a:extLst>
              <a:ext uri="{FF2B5EF4-FFF2-40B4-BE49-F238E27FC236}">
                <a16:creationId xmlns:a16="http://schemas.microsoft.com/office/drawing/2014/main" id="{57250F24-FE1A-4DBD-8DB1-41A6B01D8D6E}"/>
              </a:ext>
            </a:extLst>
          </p:cNvPr>
          <p:cNvSpPr txBox="1">
            <a:spLocks/>
          </p:cNvSpPr>
          <p:nvPr/>
        </p:nvSpPr>
        <p:spPr>
          <a:xfrm>
            <a:off x="7550160" y="1660425"/>
            <a:ext cx="3815554" cy="324000"/>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000" dirty="0">
                <a:solidFill>
                  <a:srgbClr val="EC5A32"/>
                </a:solidFill>
                <a:latin typeface="微软雅黑" panose="020B0503020204020204" pitchFamily="34" charset="-122"/>
                <a:ea typeface="微软雅黑" panose="020B0503020204020204" pitchFamily="34" charset="-122"/>
              </a:rPr>
              <a:t>http://</a:t>
            </a:r>
            <a:r>
              <a:rPr lang="en-US" altLang="zh-CN" sz="2000" dirty="0" err="1">
                <a:solidFill>
                  <a:srgbClr val="EC5A32"/>
                </a:solidFill>
                <a:latin typeface="微软雅黑" panose="020B0503020204020204" pitchFamily="34" charset="-122"/>
                <a:ea typeface="微软雅黑" panose="020B0503020204020204" pitchFamily="34" charset="-122"/>
              </a:rPr>
              <a:t>www.epsnet.com.cn</a:t>
            </a:r>
            <a:r>
              <a:rPr lang="en-US" altLang="zh-CN" sz="2000" dirty="0">
                <a:solidFill>
                  <a:srgbClr val="EC5A32"/>
                </a:solidFill>
                <a:latin typeface="微软雅黑" panose="020B0503020204020204" pitchFamily="34" charset="-122"/>
                <a:ea typeface="微软雅黑" panose="020B0503020204020204" pitchFamily="34" charset="-122"/>
              </a:rPr>
              <a:t>/</a:t>
            </a:r>
            <a:endParaRPr lang="zh-CN" altLang="en-US" sz="2000" dirty="0">
              <a:solidFill>
                <a:srgbClr val="EC5A32"/>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8DE48EA4-27DF-CF48-A8E5-513F39342D8B}"/>
              </a:ext>
            </a:extLst>
          </p:cNvPr>
          <p:cNvSpPr/>
          <p:nvPr/>
        </p:nvSpPr>
        <p:spPr>
          <a:xfrm>
            <a:off x="817466" y="2615803"/>
            <a:ext cx="5044383" cy="1785104"/>
          </a:xfrm>
          <a:prstGeom prst="rect">
            <a:avLst/>
          </a:prstGeom>
        </p:spPr>
        <p:txBody>
          <a:bodyPr wrap="square">
            <a:spAutoFit/>
          </a:bodyPr>
          <a:lstStyle/>
          <a:p>
            <a:r>
              <a:rPr lang="en-US" altLang="zh-CN" sz="22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EPS</a:t>
            </a:r>
            <a:r>
              <a:rPr lang="zh-CN" altLang="zh-CN" sz="22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2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Easy Professional Superior</a:t>
            </a:r>
            <a:r>
              <a:rPr lang="zh-CN" altLang="zh-CN" sz="22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）数据平台，是集丰富的</a:t>
            </a:r>
            <a:r>
              <a:rPr lang="zh-CN" altLang="zh-CN" sz="2200" dirty="0">
                <a:solidFill>
                  <a:srgbClr val="EC5A32"/>
                </a:solidFill>
                <a:latin typeface="微软雅黑" panose="020B0503020204020204" pitchFamily="34" charset="-122"/>
                <a:ea typeface="微软雅黑" panose="020B0503020204020204" pitchFamily="34" charset="-122"/>
                <a:cs typeface="Times New Roman" panose="02020603050405020304" pitchFamily="18" charset="0"/>
              </a:rPr>
              <a:t>数值型数据资源</a:t>
            </a:r>
            <a:r>
              <a:rPr lang="zh-CN" altLang="zh-CN" sz="22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和强大的</a:t>
            </a:r>
            <a:r>
              <a:rPr lang="zh-CN" altLang="zh-CN" sz="2200" dirty="0">
                <a:solidFill>
                  <a:srgbClr val="EC5A32"/>
                </a:solidFill>
                <a:latin typeface="微软雅黑" panose="020B0503020204020204" pitchFamily="34" charset="-122"/>
                <a:ea typeface="微软雅黑" panose="020B0503020204020204" pitchFamily="34" charset="-122"/>
                <a:cs typeface="Times New Roman" panose="02020603050405020304" pitchFamily="18" charset="0"/>
              </a:rPr>
              <a:t>分析预测系统</a:t>
            </a:r>
            <a:r>
              <a:rPr lang="zh-CN" altLang="zh-CN" sz="22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为一体的</a:t>
            </a:r>
            <a:r>
              <a:rPr lang="zh-CN" altLang="en-US" sz="22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数据</a:t>
            </a:r>
            <a:r>
              <a:rPr lang="zh-CN" altLang="zh-CN" sz="22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信息服务平台。大规模集成整合了各类数据资源</a:t>
            </a:r>
            <a:r>
              <a:rPr lang="zh-CN" altLang="en-US" sz="22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2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44C6BFA9-35D0-AB4A-A658-CABB9C3AEFA1}"/>
              </a:ext>
            </a:extLst>
          </p:cNvPr>
          <p:cNvPicPr>
            <a:picLocks noChangeAspect="1"/>
          </p:cNvPicPr>
          <p:nvPr/>
        </p:nvPicPr>
        <p:blipFill>
          <a:blip r:embed="rId7"/>
          <a:stretch>
            <a:fillRect/>
          </a:stretch>
        </p:blipFill>
        <p:spPr>
          <a:xfrm>
            <a:off x="6968290" y="2282439"/>
            <a:ext cx="3847348" cy="2390800"/>
          </a:xfrm>
          <a:prstGeom prst="rect">
            <a:avLst/>
          </a:prstGeom>
        </p:spPr>
      </p:pic>
      <p:pic>
        <p:nvPicPr>
          <p:cNvPr id="5" name="图片 4">
            <a:extLst>
              <a:ext uri="{FF2B5EF4-FFF2-40B4-BE49-F238E27FC236}">
                <a16:creationId xmlns:a16="http://schemas.microsoft.com/office/drawing/2014/main" id="{FD7186F9-788F-4D48-AAD3-B2FD883D7AA3}"/>
              </a:ext>
            </a:extLst>
          </p:cNvPr>
          <p:cNvPicPr>
            <a:picLocks noChangeAspect="1"/>
          </p:cNvPicPr>
          <p:nvPr/>
        </p:nvPicPr>
        <p:blipFill>
          <a:blip r:embed="rId8"/>
          <a:stretch>
            <a:fillRect/>
          </a:stretch>
        </p:blipFill>
        <p:spPr>
          <a:xfrm>
            <a:off x="7211993" y="2688947"/>
            <a:ext cx="3413902" cy="1677302"/>
          </a:xfrm>
          <a:prstGeom prst="rect">
            <a:avLst/>
          </a:prstGeom>
        </p:spPr>
      </p:pic>
      <p:pic>
        <p:nvPicPr>
          <p:cNvPr id="7" name="图片 6">
            <a:extLst>
              <a:ext uri="{FF2B5EF4-FFF2-40B4-BE49-F238E27FC236}">
                <a16:creationId xmlns:a16="http://schemas.microsoft.com/office/drawing/2014/main" id="{778561ED-4E70-1546-81AD-592323E25264}"/>
              </a:ext>
            </a:extLst>
          </p:cNvPr>
          <p:cNvPicPr>
            <a:picLocks noChangeAspect="1"/>
          </p:cNvPicPr>
          <p:nvPr/>
        </p:nvPicPr>
        <p:blipFill>
          <a:blip r:embed="rId9"/>
          <a:stretch>
            <a:fillRect/>
          </a:stretch>
        </p:blipFill>
        <p:spPr>
          <a:xfrm>
            <a:off x="6968291" y="4539188"/>
            <a:ext cx="3847348" cy="148339"/>
          </a:xfrm>
          <a:prstGeom prst="rect">
            <a:avLst/>
          </a:prstGeom>
        </p:spPr>
      </p:pic>
      <p:pic>
        <p:nvPicPr>
          <p:cNvPr id="22" name="图片 21">
            <a:extLst>
              <a:ext uri="{FF2B5EF4-FFF2-40B4-BE49-F238E27FC236}">
                <a16:creationId xmlns:a16="http://schemas.microsoft.com/office/drawing/2014/main" id="{09A72FE3-249C-9645-ABB5-32F3EC750D01}"/>
              </a:ext>
            </a:extLst>
          </p:cNvPr>
          <p:cNvPicPr>
            <a:picLocks noChangeAspect="1"/>
          </p:cNvPicPr>
          <p:nvPr/>
        </p:nvPicPr>
        <p:blipFill>
          <a:blip r:embed="rId3"/>
          <a:stretch>
            <a:fillRect/>
          </a:stretch>
        </p:blipFill>
        <p:spPr>
          <a:xfrm>
            <a:off x="255760" y="270378"/>
            <a:ext cx="132421" cy="634666"/>
          </a:xfrm>
          <a:prstGeom prst="rect">
            <a:avLst/>
          </a:prstGeom>
        </p:spPr>
      </p:pic>
      <p:sp>
        <p:nvSpPr>
          <p:cNvPr id="24" name="文本">
            <a:extLst>
              <a:ext uri="{FF2B5EF4-FFF2-40B4-BE49-F238E27FC236}">
                <a16:creationId xmlns:a16="http://schemas.microsoft.com/office/drawing/2014/main" id="{B47D2BFE-E5C0-D243-933A-95309D0F3EAC}"/>
              </a:ext>
            </a:extLst>
          </p:cNvPr>
          <p:cNvSpPr txBox="1">
            <a:spLocks/>
          </p:cNvSpPr>
          <p:nvPr/>
        </p:nvSpPr>
        <p:spPr>
          <a:xfrm>
            <a:off x="544803" y="330300"/>
            <a:ext cx="5911679" cy="401781"/>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dirty="0">
                <a:latin typeface="微软雅黑" panose="020B0503020204020204" pitchFamily="34" charset="-122"/>
                <a:ea typeface="微软雅黑" panose="020B0503020204020204" pitchFamily="34" charset="-122"/>
              </a:rPr>
              <a:t>EPS</a:t>
            </a:r>
            <a:r>
              <a:rPr lang="zh-CN" altLang="en-US" sz="4000" dirty="0">
                <a:latin typeface="微软雅黑" panose="020B0503020204020204" pitchFamily="34" charset="-122"/>
                <a:ea typeface="微软雅黑" panose="020B0503020204020204" pitchFamily="34" charset="-122"/>
              </a:rPr>
              <a:t>数据平台简介</a:t>
            </a:r>
          </a:p>
        </p:txBody>
      </p:sp>
      <p:sp>
        <p:nvSpPr>
          <p:cNvPr id="3" name="文本框 2">
            <a:extLst>
              <a:ext uri="{FF2B5EF4-FFF2-40B4-BE49-F238E27FC236}">
                <a16:creationId xmlns:a16="http://schemas.microsoft.com/office/drawing/2014/main" id="{A6176237-B686-514F-9AE1-67221F71D7AF}"/>
              </a:ext>
            </a:extLst>
          </p:cNvPr>
          <p:cNvSpPr txBox="1"/>
          <p:nvPr/>
        </p:nvSpPr>
        <p:spPr>
          <a:xfrm>
            <a:off x="2850098" y="5404280"/>
            <a:ext cx="1005403" cy="584775"/>
          </a:xfrm>
          <a:prstGeom prst="rect">
            <a:avLst/>
          </a:prstGeom>
          <a:noFill/>
        </p:spPr>
        <p:txBody>
          <a:bodyPr wrap="none" rtlCol="0">
            <a:spAutoFit/>
          </a:bodyPr>
          <a:lstStyle/>
          <a:p>
            <a:r>
              <a:rPr kumimoji="1" lang="zh-CN" altLang="en-US" sz="3200" dirty="0">
                <a:solidFill>
                  <a:schemeClr val="bg1"/>
                </a:solidFill>
                <a:latin typeface="Microsoft YaHei" panose="020B0503020204020204" pitchFamily="34" charset="-122"/>
                <a:ea typeface="Microsoft YaHei" panose="020B0503020204020204" pitchFamily="34" charset="-122"/>
              </a:rPr>
              <a:t>全面</a:t>
            </a:r>
          </a:p>
        </p:txBody>
      </p:sp>
      <p:sp>
        <p:nvSpPr>
          <p:cNvPr id="8" name="文本框 7">
            <a:extLst>
              <a:ext uri="{FF2B5EF4-FFF2-40B4-BE49-F238E27FC236}">
                <a16:creationId xmlns:a16="http://schemas.microsoft.com/office/drawing/2014/main" id="{9E55AC55-BADC-0845-9596-7741975077EC}"/>
              </a:ext>
            </a:extLst>
          </p:cNvPr>
          <p:cNvSpPr txBox="1"/>
          <p:nvPr/>
        </p:nvSpPr>
        <p:spPr>
          <a:xfrm>
            <a:off x="5593298" y="5404280"/>
            <a:ext cx="1005403" cy="584775"/>
          </a:xfrm>
          <a:prstGeom prst="rect">
            <a:avLst/>
          </a:prstGeom>
          <a:noFill/>
        </p:spPr>
        <p:txBody>
          <a:bodyPr wrap="none" rtlCol="0">
            <a:spAutoFit/>
          </a:bodyPr>
          <a:lstStyle/>
          <a:p>
            <a:r>
              <a:rPr kumimoji="1" lang="zh-CN" altLang="en-US" sz="3200" dirty="0">
                <a:solidFill>
                  <a:schemeClr val="bg1"/>
                </a:solidFill>
                <a:latin typeface="Microsoft YaHei" panose="020B0503020204020204" pitchFamily="34" charset="-122"/>
                <a:ea typeface="Microsoft YaHei" panose="020B0503020204020204" pitchFamily="34" charset="-122"/>
              </a:rPr>
              <a:t>高效</a:t>
            </a:r>
          </a:p>
        </p:txBody>
      </p:sp>
      <p:sp>
        <p:nvSpPr>
          <p:cNvPr id="9" name="文本框 8">
            <a:extLst>
              <a:ext uri="{FF2B5EF4-FFF2-40B4-BE49-F238E27FC236}">
                <a16:creationId xmlns:a16="http://schemas.microsoft.com/office/drawing/2014/main" id="{322D54C5-7B31-C144-BAFE-30E7B3932F54}"/>
              </a:ext>
            </a:extLst>
          </p:cNvPr>
          <p:cNvSpPr txBox="1"/>
          <p:nvPr/>
        </p:nvSpPr>
        <p:spPr>
          <a:xfrm>
            <a:off x="8336498" y="5404280"/>
            <a:ext cx="1005403" cy="584775"/>
          </a:xfrm>
          <a:prstGeom prst="rect">
            <a:avLst/>
          </a:prstGeom>
          <a:noFill/>
        </p:spPr>
        <p:txBody>
          <a:bodyPr wrap="none" rtlCol="0">
            <a:spAutoFit/>
          </a:bodyPr>
          <a:lstStyle/>
          <a:p>
            <a:r>
              <a:rPr kumimoji="1" lang="zh-CN" altLang="en-US" sz="3200" dirty="0">
                <a:solidFill>
                  <a:schemeClr val="bg1"/>
                </a:solidFill>
                <a:latin typeface="Microsoft YaHei" panose="020B0503020204020204" pitchFamily="34" charset="-122"/>
                <a:ea typeface="Microsoft YaHei" panose="020B0503020204020204" pitchFamily="34" charset="-122"/>
              </a:rPr>
              <a:t>专业</a:t>
            </a:r>
          </a:p>
        </p:txBody>
      </p:sp>
    </p:spTree>
    <p:extLst>
      <p:ext uri="{BB962C8B-B14F-4D97-AF65-F5344CB8AC3E}">
        <p14:creationId xmlns:p14="http://schemas.microsoft.com/office/powerpoint/2010/main" val="228445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手机屏幕截图&#10;&#10;描述已自动生成">
            <a:extLst>
              <a:ext uri="{FF2B5EF4-FFF2-40B4-BE49-F238E27FC236}">
                <a16:creationId xmlns:a16="http://schemas.microsoft.com/office/drawing/2014/main" id="{127D1DBC-2B79-3A4F-87B5-5E8F927D0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2351" y="1538644"/>
            <a:ext cx="2118982" cy="4591126"/>
          </a:xfrm>
          <a:prstGeom prst="rect">
            <a:avLst/>
          </a:prstGeom>
          <a:ln>
            <a:noFill/>
          </a:ln>
          <a:effectLst>
            <a:outerShdw blurRad="292100" dist="139700" dir="2700000" algn="tl" rotWithShape="0">
              <a:srgbClr val="333333">
                <a:alpha val="65000"/>
              </a:srgbClr>
            </a:outerShdw>
          </a:effectLst>
        </p:spPr>
      </p:pic>
      <p:pic>
        <p:nvPicPr>
          <p:cNvPr id="12" name="图片 11" descr="手机屏幕截图&#10;&#10;描述已自动生成">
            <a:extLst>
              <a:ext uri="{FF2B5EF4-FFF2-40B4-BE49-F238E27FC236}">
                <a16:creationId xmlns:a16="http://schemas.microsoft.com/office/drawing/2014/main" id="{E495D20F-BC0B-194B-A3EB-77E5B4F47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609" y="1538644"/>
            <a:ext cx="2118982" cy="4591127"/>
          </a:xfrm>
          <a:prstGeom prst="rect">
            <a:avLst/>
          </a:prstGeom>
          <a:ln>
            <a:noFill/>
          </a:ln>
          <a:effectLst>
            <a:outerShdw blurRad="292100" dist="139700" dir="2700000" algn="tl" rotWithShape="0">
              <a:srgbClr val="333333">
                <a:alpha val="65000"/>
              </a:srgbClr>
            </a:outerShdw>
          </a:effectLst>
        </p:spPr>
      </p:pic>
      <p:pic>
        <p:nvPicPr>
          <p:cNvPr id="14" name="图片 13" descr="手机屏幕截图&#10;&#10;描述已自动生成">
            <a:extLst>
              <a:ext uri="{FF2B5EF4-FFF2-40B4-BE49-F238E27FC236}">
                <a16:creationId xmlns:a16="http://schemas.microsoft.com/office/drawing/2014/main" id="{D207FDFE-92B7-FA4C-8701-6CCF72D0E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867" y="1538644"/>
            <a:ext cx="2118982" cy="4591127"/>
          </a:xfrm>
          <a:prstGeom prst="rect">
            <a:avLst/>
          </a:prstGeom>
          <a:ln>
            <a:noFill/>
          </a:ln>
          <a:effectLst>
            <a:outerShdw blurRad="292100" dist="139700" dir="2700000" algn="tl" rotWithShape="0">
              <a:srgbClr val="333333">
                <a:alpha val="65000"/>
              </a:srgbClr>
            </a:outerShdw>
          </a:effectLst>
        </p:spPr>
      </p:pic>
      <p:pic>
        <p:nvPicPr>
          <p:cNvPr id="11" name="图片 10">
            <a:extLst>
              <a:ext uri="{FF2B5EF4-FFF2-40B4-BE49-F238E27FC236}">
                <a16:creationId xmlns:a16="http://schemas.microsoft.com/office/drawing/2014/main" id="{D120B137-24AB-9142-AEAC-872DB94BB702}"/>
              </a:ext>
            </a:extLst>
          </p:cNvPr>
          <p:cNvPicPr>
            <a:picLocks noChangeAspect="1"/>
          </p:cNvPicPr>
          <p:nvPr/>
        </p:nvPicPr>
        <p:blipFill>
          <a:blip r:embed="rId5"/>
          <a:stretch>
            <a:fillRect/>
          </a:stretch>
        </p:blipFill>
        <p:spPr>
          <a:xfrm>
            <a:off x="255760" y="270378"/>
            <a:ext cx="132421" cy="634666"/>
          </a:xfrm>
          <a:prstGeom prst="rect">
            <a:avLst/>
          </a:prstGeom>
        </p:spPr>
      </p:pic>
      <p:sp>
        <p:nvSpPr>
          <p:cNvPr id="13" name="文本">
            <a:extLst>
              <a:ext uri="{FF2B5EF4-FFF2-40B4-BE49-F238E27FC236}">
                <a16:creationId xmlns:a16="http://schemas.microsoft.com/office/drawing/2014/main" id="{6BA0BFEA-2EE8-9741-AD50-1A771E4D0973}"/>
              </a:ext>
            </a:extLst>
          </p:cNvPr>
          <p:cNvSpPr txBox="1">
            <a:spLocks/>
          </p:cNvSpPr>
          <p:nvPr/>
        </p:nvSpPr>
        <p:spPr>
          <a:xfrm>
            <a:off x="544803" y="330301"/>
            <a:ext cx="6573173" cy="333946"/>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联系我们</a:t>
            </a:r>
          </a:p>
        </p:txBody>
      </p:sp>
      <p:pic>
        <p:nvPicPr>
          <p:cNvPr id="7" name="图片 6">
            <a:extLst>
              <a:ext uri="{FF2B5EF4-FFF2-40B4-BE49-F238E27FC236}">
                <a16:creationId xmlns:a16="http://schemas.microsoft.com/office/drawing/2014/main" id="{026C8D83-D629-614B-A3D2-AE82A0E3DAB5}"/>
              </a:ext>
            </a:extLst>
          </p:cNvPr>
          <p:cNvPicPr>
            <a:picLocks noChangeAspect="1"/>
          </p:cNvPicPr>
          <p:nvPr/>
        </p:nvPicPr>
        <p:blipFill>
          <a:blip r:embed="rId6"/>
          <a:stretch>
            <a:fillRect/>
          </a:stretch>
        </p:blipFill>
        <p:spPr>
          <a:xfrm>
            <a:off x="8596163" y="4646331"/>
            <a:ext cx="3349228" cy="1664821"/>
          </a:xfrm>
          <a:prstGeom prst="rect">
            <a:avLst/>
          </a:prstGeom>
        </p:spPr>
      </p:pic>
      <p:pic>
        <p:nvPicPr>
          <p:cNvPr id="9" name="图片 8">
            <a:extLst>
              <a:ext uri="{FF2B5EF4-FFF2-40B4-BE49-F238E27FC236}">
                <a16:creationId xmlns:a16="http://schemas.microsoft.com/office/drawing/2014/main" id="{04B9F6EB-BF3F-504F-9020-0FF42E4597EE}"/>
              </a:ext>
            </a:extLst>
          </p:cNvPr>
          <p:cNvPicPr>
            <a:picLocks noChangeAspect="1"/>
          </p:cNvPicPr>
          <p:nvPr/>
        </p:nvPicPr>
        <p:blipFill>
          <a:blip r:embed="rId7"/>
          <a:stretch>
            <a:fillRect/>
          </a:stretch>
        </p:blipFill>
        <p:spPr>
          <a:xfrm>
            <a:off x="8315905" y="1377278"/>
            <a:ext cx="3068970" cy="2685349"/>
          </a:xfrm>
          <a:prstGeom prst="rect">
            <a:avLst/>
          </a:prstGeom>
        </p:spPr>
      </p:pic>
      <p:grpSp>
        <p:nvGrpSpPr>
          <p:cNvPr id="15" name="组合 14">
            <a:extLst>
              <a:ext uri="{FF2B5EF4-FFF2-40B4-BE49-F238E27FC236}">
                <a16:creationId xmlns:a16="http://schemas.microsoft.com/office/drawing/2014/main" id="{863F9197-3CA3-E84F-AAB6-58373CB22EC5}"/>
              </a:ext>
            </a:extLst>
          </p:cNvPr>
          <p:cNvGrpSpPr/>
          <p:nvPr/>
        </p:nvGrpSpPr>
        <p:grpSpPr>
          <a:xfrm>
            <a:off x="10985500" y="51563"/>
            <a:ext cx="1135771" cy="536148"/>
            <a:chOff x="11441210" y="2418706"/>
            <a:chExt cx="3611221" cy="1447800"/>
          </a:xfrm>
        </p:grpSpPr>
        <p:pic>
          <p:nvPicPr>
            <p:cNvPr id="16" name="图片 15">
              <a:extLst>
                <a:ext uri="{FF2B5EF4-FFF2-40B4-BE49-F238E27FC236}">
                  <a16:creationId xmlns:a16="http://schemas.microsoft.com/office/drawing/2014/main" id="{C05080B4-B4C8-C340-9298-42BA7F18548C}"/>
                </a:ext>
              </a:extLst>
            </p:cNvPr>
            <p:cNvPicPr>
              <a:picLocks noChangeAspect="1"/>
            </p:cNvPicPr>
            <p:nvPr/>
          </p:nvPicPr>
          <p:blipFill rotWithShape="1">
            <a:blip r:embed="rId8"/>
            <a:srcRect r="51080"/>
            <a:stretch/>
          </p:blipFill>
          <p:spPr>
            <a:xfrm>
              <a:off x="11441210" y="2418706"/>
              <a:ext cx="3611221" cy="1447800"/>
            </a:xfrm>
            <a:prstGeom prst="rect">
              <a:avLst/>
            </a:prstGeom>
          </p:spPr>
        </p:pic>
        <p:pic>
          <p:nvPicPr>
            <p:cNvPr id="17" name="图片 16">
              <a:extLst>
                <a:ext uri="{FF2B5EF4-FFF2-40B4-BE49-F238E27FC236}">
                  <a16:creationId xmlns:a16="http://schemas.microsoft.com/office/drawing/2014/main" id="{20392AD6-EAF4-C748-8C56-50F5098EC3CE}"/>
                </a:ext>
              </a:extLst>
            </p:cNvPr>
            <p:cNvPicPr>
              <a:picLocks noChangeAspect="1"/>
            </p:cNvPicPr>
            <p:nvPr/>
          </p:nvPicPr>
          <p:blipFill rotWithShape="1">
            <a:blip r:embed="rId8"/>
            <a:srcRect l="48612" t="25892" b="29412"/>
            <a:stretch/>
          </p:blipFill>
          <p:spPr>
            <a:xfrm>
              <a:off x="12970412" y="3343147"/>
              <a:ext cx="2082019" cy="355172"/>
            </a:xfrm>
            <a:prstGeom prst="rect">
              <a:avLst/>
            </a:prstGeom>
          </p:spPr>
        </p:pic>
      </p:grpSp>
    </p:spTree>
    <p:extLst>
      <p:ext uri="{BB962C8B-B14F-4D97-AF65-F5344CB8AC3E}">
        <p14:creationId xmlns:p14="http://schemas.microsoft.com/office/powerpoint/2010/main" val="1261807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9107FDC-82DD-FD45-AB0B-4DDE2622DA3C}"/>
              </a:ext>
            </a:extLst>
          </p:cNvPr>
          <p:cNvPicPr>
            <a:picLocks noChangeAspect="1"/>
          </p:cNvPicPr>
          <p:nvPr/>
        </p:nvPicPr>
        <p:blipFill rotWithShape="1">
          <a:blip r:embed="rId2"/>
          <a:srcRect l="41599" r="965"/>
          <a:stretch/>
        </p:blipFill>
        <p:spPr>
          <a:xfrm>
            <a:off x="-1" y="0"/>
            <a:ext cx="12192001" cy="6858000"/>
          </a:xfrm>
          <a:prstGeom prst="rect">
            <a:avLst/>
          </a:prstGeom>
        </p:spPr>
      </p:pic>
      <p:sp>
        <p:nvSpPr>
          <p:cNvPr id="12" name="矩形 11">
            <a:extLst>
              <a:ext uri="{FF2B5EF4-FFF2-40B4-BE49-F238E27FC236}">
                <a16:creationId xmlns:a16="http://schemas.microsoft.com/office/drawing/2014/main" id="{264126F3-C955-9B46-A16F-51EDC3DAD58B}"/>
              </a:ext>
            </a:extLst>
          </p:cNvPr>
          <p:cNvSpPr/>
          <p:nvPr/>
        </p:nvSpPr>
        <p:spPr>
          <a:xfrm>
            <a:off x="0" y="1778000"/>
            <a:ext cx="8974667" cy="28448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a:extLst>
              <a:ext uri="{FF2B5EF4-FFF2-40B4-BE49-F238E27FC236}">
                <a16:creationId xmlns:a16="http://schemas.microsoft.com/office/drawing/2014/main" id="{A179E656-C8F8-A64D-9901-B382CF81483C}"/>
              </a:ext>
            </a:extLst>
          </p:cNvPr>
          <p:cNvSpPr txBox="1"/>
          <p:nvPr/>
        </p:nvSpPr>
        <p:spPr>
          <a:xfrm>
            <a:off x="296121" y="2163857"/>
            <a:ext cx="8382423" cy="923330"/>
          </a:xfrm>
          <a:prstGeom prst="rect">
            <a:avLst/>
          </a:prstGeom>
          <a:noFill/>
        </p:spPr>
        <p:txBody>
          <a:bodyPr wrap="none" rtlCol="0">
            <a:spAutoFit/>
          </a:bodyPr>
          <a:lstStyle/>
          <a:p>
            <a:r>
              <a:rPr kumimoji="1" lang="en-US" altLang="zh-CN" sz="5400" dirty="0">
                <a:solidFill>
                  <a:schemeClr val="bg1"/>
                </a:solidFill>
                <a:latin typeface="Microsoft YaHei" panose="020B0503020204020204" pitchFamily="34" charset="-122"/>
                <a:ea typeface="Microsoft YaHei" panose="020B0503020204020204" pitchFamily="34" charset="-122"/>
              </a:rPr>
              <a:t>THANKS FOR LISTENING</a:t>
            </a:r>
            <a:endParaRPr kumimoji="1" lang="zh-CN" altLang="en-US" sz="5400" dirty="0">
              <a:solidFill>
                <a:schemeClr val="bg1"/>
              </a:solidFill>
              <a:latin typeface="Microsoft YaHei" panose="020B0503020204020204" pitchFamily="34" charset="-122"/>
              <a:ea typeface="Microsoft YaHei" panose="020B0503020204020204" pitchFamily="34" charset="-122"/>
            </a:endParaRPr>
          </a:p>
        </p:txBody>
      </p:sp>
      <p:pic>
        <p:nvPicPr>
          <p:cNvPr id="10" name="图片 9">
            <a:extLst>
              <a:ext uri="{FF2B5EF4-FFF2-40B4-BE49-F238E27FC236}">
                <a16:creationId xmlns:a16="http://schemas.microsoft.com/office/drawing/2014/main" id="{44A8B1DD-0555-1D40-99D0-537DECBC4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745" y="3234629"/>
            <a:ext cx="2581521" cy="388741"/>
          </a:xfrm>
          <a:prstGeom prst="rect">
            <a:avLst/>
          </a:prstGeom>
        </p:spPr>
      </p:pic>
      <p:pic>
        <p:nvPicPr>
          <p:cNvPr id="7" name="图片 6" descr="QQ图片20160927141333">
            <a:extLst>
              <a:ext uri="{FF2B5EF4-FFF2-40B4-BE49-F238E27FC236}">
                <a16:creationId xmlns:a16="http://schemas.microsoft.com/office/drawing/2014/main" id="{72E2784F-2DAC-A940-8B38-B0F0045ABC41}"/>
              </a:ext>
            </a:extLst>
          </p:cNvPr>
          <p:cNvPicPr>
            <a:picLocks noChangeAspect="1"/>
          </p:cNvPicPr>
          <p:nvPr/>
        </p:nvPicPr>
        <p:blipFill>
          <a:blip r:embed="rId4"/>
          <a:stretch>
            <a:fillRect/>
          </a:stretch>
        </p:blipFill>
        <p:spPr>
          <a:xfrm>
            <a:off x="9411332" y="2163857"/>
            <a:ext cx="2344002" cy="2248285"/>
          </a:xfrm>
          <a:prstGeom prst="rect">
            <a:avLst/>
          </a:prstGeom>
          <a:noFill/>
          <a:ln w="9525">
            <a:noFill/>
          </a:ln>
        </p:spPr>
      </p:pic>
    </p:spTree>
    <p:extLst>
      <p:ext uri="{BB962C8B-B14F-4D97-AF65-F5344CB8AC3E}">
        <p14:creationId xmlns:p14="http://schemas.microsoft.com/office/powerpoint/2010/main" val="1582052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3" cstate="print">
            <a:alphaModFix/>
          </a:blip>
          <a:stretch>
            <a:fillRect/>
          </a:stretch>
        </p:blipFill>
        <p:spPr>
          <a:xfrm>
            <a:off x="1702053" y="1892612"/>
            <a:ext cx="4034900" cy="3532597"/>
          </a:xfrm>
          <a:prstGeom prst="rect">
            <a:avLst/>
          </a:prstGeom>
        </p:spPr>
      </p:pic>
      <p:sp>
        <p:nvSpPr>
          <p:cNvPr id="467" name="文本"/>
          <p:cNvSpPr>
            <a:spLocks noGrp="1"/>
          </p:cNvSpPr>
          <p:nvPr>
            <p:ph type="ctrTitle"/>
          </p:nvPr>
        </p:nvSpPr>
        <p:spPr>
          <a:xfrm>
            <a:off x="251729" y="253453"/>
            <a:ext cx="4034900" cy="419100"/>
          </a:xfrm>
          <a:prstGeom prst="rect">
            <a:avLst/>
          </a:prstGeom>
        </p:spPr>
        <p:txBody>
          <a:bodyPr lIns="0" tIns="0" rIns="0" bIns="0">
            <a:noAutofit/>
          </a:bodyPr>
          <a:lstStyle/>
          <a:p>
            <a:r>
              <a:rPr lang="en-US" altLang="zh-CN" sz="4000" dirty="0">
                <a:latin typeface="微软雅黑" panose="020B0503020204020204" pitchFamily="34" charset="-122"/>
                <a:ea typeface="微软雅黑" panose="020B0503020204020204" pitchFamily="34" charset="-122"/>
              </a:rPr>
              <a:t>EPS</a:t>
            </a:r>
            <a:r>
              <a:rPr lang="zh-CN" altLang="en-US" sz="4000" dirty="0">
                <a:latin typeface="微软雅黑" panose="020B0503020204020204" pitchFamily="34" charset="-122"/>
                <a:ea typeface="微软雅黑" panose="020B0503020204020204" pitchFamily="34" charset="-122"/>
              </a:rPr>
              <a:t>数据资源特点</a:t>
            </a:r>
          </a:p>
        </p:txBody>
      </p:sp>
      <p:grpSp>
        <p:nvGrpSpPr>
          <p:cNvPr id="4" name="组合 3">
            <a:extLst>
              <a:ext uri="{FF2B5EF4-FFF2-40B4-BE49-F238E27FC236}">
                <a16:creationId xmlns:a16="http://schemas.microsoft.com/office/drawing/2014/main" id="{B9F7A3D7-FF0F-40AF-AEC5-BF2BD4C0E5C7}"/>
              </a:ext>
            </a:extLst>
          </p:cNvPr>
          <p:cNvGrpSpPr/>
          <p:nvPr/>
        </p:nvGrpSpPr>
        <p:grpSpPr>
          <a:xfrm>
            <a:off x="6469999" y="1402841"/>
            <a:ext cx="724965" cy="724965"/>
            <a:chOff x="13089420" y="902653"/>
            <a:chExt cx="1449929" cy="1449929"/>
          </a:xfrm>
        </p:grpSpPr>
        <p:sp>
          <p:nvSpPr>
            <p:cNvPr id="15" name="rugby-two-color-badge_27180">
              <a:extLst>
                <a:ext uri="{FF2B5EF4-FFF2-40B4-BE49-F238E27FC236}">
                  <a16:creationId xmlns:a16="http://schemas.microsoft.com/office/drawing/2014/main" id="{4E03C679-14C5-4A5B-9786-9085842AA42A}"/>
                </a:ext>
              </a:extLst>
            </p:cNvPr>
            <p:cNvSpPr>
              <a:spLocks noChangeAspect="1"/>
            </p:cNvSpPr>
            <p:nvPr/>
          </p:nvSpPr>
          <p:spPr bwMode="auto">
            <a:xfrm>
              <a:off x="13397330" y="1107797"/>
              <a:ext cx="845530" cy="1107254"/>
            </a:xfrm>
            <a:custGeom>
              <a:avLst/>
              <a:gdLst>
                <a:gd name="T0" fmla="*/ 520 w 3333"/>
                <a:gd name="T1" fmla="*/ 3859 h 4371"/>
                <a:gd name="T2" fmla="*/ 616 w 3333"/>
                <a:gd name="T3" fmla="*/ 3886 h 4371"/>
                <a:gd name="T4" fmla="*/ 858 w 3333"/>
                <a:gd name="T5" fmla="*/ 3936 h 4371"/>
                <a:gd name="T6" fmla="*/ 1561 w 3333"/>
                <a:gd name="T7" fmla="*/ 4316 h 4371"/>
                <a:gd name="T8" fmla="*/ 1770 w 3333"/>
                <a:gd name="T9" fmla="*/ 4316 h 4371"/>
                <a:gd name="T10" fmla="*/ 2476 w 3333"/>
                <a:gd name="T11" fmla="*/ 3936 h 4371"/>
                <a:gd name="T12" fmla="*/ 2717 w 3333"/>
                <a:gd name="T13" fmla="*/ 3886 h 4371"/>
                <a:gd name="T14" fmla="*/ 2814 w 3333"/>
                <a:gd name="T15" fmla="*/ 3859 h 4371"/>
                <a:gd name="T16" fmla="*/ 3333 w 3333"/>
                <a:gd name="T17" fmla="*/ 3304 h 4371"/>
                <a:gd name="T18" fmla="*/ 3333 w 3333"/>
                <a:gd name="T19" fmla="*/ 472 h 4371"/>
                <a:gd name="T20" fmla="*/ 3212 w 3333"/>
                <a:gd name="T21" fmla="*/ 409 h 4371"/>
                <a:gd name="T22" fmla="*/ 1826 w 3333"/>
                <a:gd name="T23" fmla="*/ 179 h 4371"/>
                <a:gd name="T24" fmla="*/ 1739 w 3333"/>
                <a:gd name="T25" fmla="*/ 65 h 4371"/>
                <a:gd name="T26" fmla="*/ 1595 w 3333"/>
                <a:gd name="T27" fmla="*/ 65 h 4371"/>
                <a:gd name="T28" fmla="*/ 1507 w 3333"/>
                <a:gd name="T29" fmla="*/ 179 h 4371"/>
                <a:gd name="T30" fmla="*/ 121 w 3333"/>
                <a:gd name="T31" fmla="*/ 409 h 4371"/>
                <a:gd name="T32" fmla="*/ 0 w 3333"/>
                <a:gd name="T33" fmla="*/ 472 h 4371"/>
                <a:gd name="T34" fmla="*/ 0 w 3333"/>
                <a:gd name="T35" fmla="*/ 3304 h 4371"/>
                <a:gd name="T36" fmla="*/ 520 w 3333"/>
                <a:gd name="T37" fmla="*/ 3859 h 4371"/>
                <a:gd name="T38" fmla="*/ 285 w 3333"/>
                <a:gd name="T39" fmla="*/ 2009 h 4371"/>
                <a:gd name="T40" fmla="*/ 432 w 3333"/>
                <a:gd name="T41" fmla="*/ 1862 h 4371"/>
                <a:gd name="T42" fmla="*/ 2902 w 3333"/>
                <a:gd name="T43" fmla="*/ 1862 h 4371"/>
                <a:gd name="T44" fmla="*/ 3049 w 3333"/>
                <a:gd name="T45" fmla="*/ 2009 h 4371"/>
                <a:gd name="T46" fmla="*/ 3049 w 3333"/>
                <a:gd name="T47" fmla="*/ 3178 h 4371"/>
                <a:gd name="T48" fmla="*/ 2618 w 3333"/>
                <a:gd name="T49" fmla="*/ 3648 h 4371"/>
                <a:gd name="T50" fmla="*/ 2538 w 3333"/>
                <a:gd name="T51" fmla="*/ 3670 h 4371"/>
                <a:gd name="T52" fmla="*/ 2313 w 3333"/>
                <a:gd name="T53" fmla="*/ 3718 h 4371"/>
                <a:gd name="T54" fmla="*/ 1770 w 3333"/>
                <a:gd name="T55" fmla="*/ 3944 h 4371"/>
                <a:gd name="T56" fmla="*/ 1561 w 3333"/>
                <a:gd name="T57" fmla="*/ 3944 h 4371"/>
                <a:gd name="T58" fmla="*/ 1020 w 3333"/>
                <a:gd name="T59" fmla="*/ 3718 h 4371"/>
                <a:gd name="T60" fmla="*/ 796 w 3333"/>
                <a:gd name="T61" fmla="*/ 3670 h 4371"/>
                <a:gd name="T62" fmla="*/ 716 w 3333"/>
                <a:gd name="T63" fmla="*/ 3648 h 4371"/>
                <a:gd name="T64" fmla="*/ 285 w 3333"/>
                <a:gd name="T65" fmla="*/ 3178 h 4371"/>
                <a:gd name="T66" fmla="*/ 285 w 3333"/>
                <a:gd name="T67" fmla="*/ 2009 h 4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33" h="4371">
                  <a:moveTo>
                    <a:pt x="520" y="3859"/>
                  </a:moveTo>
                  <a:cubicBezTo>
                    <a:pt x="520" y="3859"/>
                    <a:pt x="563" y="3871"/>
                    <a:pt x="616" y="3886"/>
                  </a:cubicBezTo>
                  <a:cubicBezTo>
                    <a:pt x="669" y="3901"/>
                    <a:pt x="778" y="3920"/>
                    <a:pt x="858" y="3936"/>
                  </a:cubicBezTo>
                  <a:cubicBezTo>
                    <a:pt x="1072" y="3978"/>
                    <a:pt x="1292" y="4065"/>
                    <a:pt x="1561" y="4316"/>
                  </a:cubicBezTo>
                  <a:cubicBezTo>
                    <a:pt x="1620" y="4371"/>
                    <a:pt x="1710" y="4371"/>
                    <a:pt x="1770" y="4316"/>
                  </a:cubicBezTo>
                  <a:cubicBezTo>
                    <a:pt x="2041" y="4065"/>
                    <a:pt x="2262" y="3978"/>
                    <a:pt x="2476" y="3936"/>
                  </a:cubicBezTo>
                  <a:cubicBezTo>
                    <a:pt x="2556" y="3920"/>
                    <a:pt x="2664" y="3901"/>
                    <a:pt x="2717" y="3886"/>
                  </a:cubicBezTo>
                  <a:lnTo>
                    <a:pt x="2814" y="3859"/>
                  </a:lnTo>
                  <a:cubicBezTo>
                    <a:pt x="3060" y="3768"/>
                    <a:pt x="3327" y="3651"/>
                    <a:pt x="3333" y="3304"/>
                  </a:cubicBezTo>
                  <a:lnTo>
                    <a:pt x="3333" y="472"/>
                  </a:lnTo>
                  <a:cubicBezTo>
                    <a:pt x="3333" y="391"/>
                    <a:pt x="3282" y="367"/>
                    <a:pt x="3212" y="409"/>
                  </a:cubicBezTo>
                  <a:cubicBezTo>
                    <a:pt x="2767" y="673"/>
                    <a:pt x="2184" y="589"/>
                    <a:pt x="1826" y="179"/>
                  </a:cubicBezTo>
                  <a:cubicBezTo>
                    <a:pt x="1794" y="143"/>
                    <a:pt x="1765" y="105"/>
                    <a:pt x="1739" y="65"/>
                  </a:cubicBezTo>
                  <a:cubicBezTo>
                    <a:pt x="1695" y="0"/>
                    <a:pt x="1639" y="0"/>
                    <a:pt x="1595" y="65"/>
                  </a:cubicBezTo>
                  <a:cubicBezTo>
                    <a:pt x="1568" y="105"/>
                    <a:pt x="1539" y="143"/>
                    <a:pt x="1507" y="179"/>
                  </a:cubicBezTo>
                  <a:cubicBezTo>
                    <a:pt x="1150" y="589"/>
                    <a:pt x="566" y="673"/>
                    <a:pt x="121" y="409"/>
                  </a:cubicBezTo>
                  <a:cubicBezTo>
                    <a:pt x="51" y="367"/>
                    <a:pt x="0" y="391"/>
                    <a:pt x="0" y="472"/>
                  </a:cubicBezTo>
                  <a:lnTo>
                    <a:pt x="0" y="3304"/>
                  </a:lnTo>
                  <a:cubicBezTo>
                    <a:pt x="7" y="3650"/>
                    <a:pt x="274" y="3768"/>
                    <a:pt x="520" y="3859"/>
                  </a:cubicBezTo>
                  <a:close/>
                  <a:moveTo>
                    <a:pt x="285" y="2009"/>
                  </a:moveTo>
                  <a:cubicBezTo>
                    <a:pt x="285" y="1928"/>
                    <a:pt x="351" y="1862"/>
                    <a:pt x="432" y="1862"/>
                  </a:cubicBezTo>
                  <a:lnTo>
                    <a:pt x="2902" y="1862"/>
                  </a:lnTo>
                  <a:cubicBezTo>
                    <a:pt x="2983" y="1862"/>
                    <a:pt x="3049" y="1928"/>
                    <a:pt x="3049" y="2009"/>
                  </a:cubicBezTo>
                  <a:lnTo>
                    <a:pt x="3049" y="3178"/>
                  </a:lnTo>
                  <a:cubicBezTo>
                    <a:pt x="3043" y="3471"/>
                    <a:pt x="2822" y="3570"/>
                    <a:pt x="2618" y="3648"/>
                  </a:cubicBezTo>
                  <a:lnTo>
                    <a:pt x="2538" y="3670"/>
                  </a:lnTo>
                  <a:cubicBezTo>
                    <a:pt x="2494" y="3683"/>
                    <a:pt x="2392" y="3700"/>
                    <a:pt x="2313" y="3718"/>
                  </a:cubicBezTo>
                  <a:cubicBezTo>
                    <a:pt x="2148" y="3754"/>
                    <a:pt x="1977" y="3754"/>
                    <a:pt x="1770" y="3944"/>
                  </a:cubicBezTo>
                  <a:cubicBezTo>
                    <a:pt x="1710" y="3999"/>
                    <a:pt x="1621" y="3999"/>
                    <a:pt x="1561" y="3944"/>
                  </a:cubicBezTo>
                  <a:cubicBezTo>
                    <a:pt x="1356" y="3754"/>
                    <a:pt x="1186" y="3754"/>
                    <a:pt x="1020" y="3718"/>
                  </a:cubicBezTo>
                  <a:cubicBezTo>
                    <a:pt x="941" y="3700"/>
                    <a:pt x="840" y="3683"/>
                    <a:pt x="796" y="3670"/>
                  </a:cubicBezTo>
                  <a:cubicBezTo>
                    <a:pt x="752" y="3658"/>
                    <a:pt x="716" y="3648"/>
                    <a:pt x="716" y="3648"/>
                  </a:cubicBezTo>
                  <a:cubicBezTo>
                    <a:pt x="512" y="3570"/>
                    <a:pt x="290" y="3471"/>
                    <a:pt x="285" y="3178"/>
                  </a:cubicBezTo>
                  <a:lnTo>
                    <a:pt x="285" y="2009"/>
                  </a:lnTo>
                  <a:close/>
                </a:path>
              </a:pathLst>
            </a:custGeom>
            <a:solidFill>
              <a:srgbClr val="EC5A32"/>
            </a:solidFill>
            <a:ln>
              <a:solidFill>
                <a:srgbClr val="EC5A32"/>
              </a:solidFill>
            </a:ln>
          </p:spPr>
        </p:sp>
        <p:sp>
          <p:nvSpPr>
            <p:cNvPr id="3" name="椭圆 2">
              <a:extLst>
                <a:ext uri="{FF2B5EF4-FFF2-40B4-BE49-F238E27FC236}">
                  <a16:creationId xmlns:a16="http://schemas.microsoft.com/office/drawing/2014/main" id="{7CC54103-AA0B-4036-AAF5-A037F69A630C}"/>
                </a:ext>
              </a:extLst>
            </p:cNvPr>
            <p:cNvSpPr/>
            <p:nvPr/>
          </p:nvSpPr>
          <p:spPr>
            <a:xfrm>
              <a:off x="13089420" y="902653"/>
              <a:ext cx="1449929" cy="1449929"/>
            </a:xfrm>
            <a:prstGeom prst="ellipse">
              <a:avLst/>
            </a:prstGeom>
            <a:noFill/>
            <a:ln w="5715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grpSp>
        <p:nvGrpSpPr>
          <p:cNvPr id="5" name="组合 4">
            <a:extLst>
              <a:ext uri="{FF2B5EF4-FFF2-40B4-BE49-F238E27FC236}">
                <a16:creationId xmlns:a16="http://schemas.microsoft.com/office/drawing/2014/main" id="{0B41B768-6ED2-4C62-B655-25332CD0DB1C}"/>
              </a:ext>
            </a:extLst>
          </p:cNvPr>
          <p:cNvGrpSpPr/>
          <p:nvPr/>
        </p:nvGrpSpPr>
        <p:grpSpPr>
          <a:xfrm>
            <a:off x="6469999" y="2632280"/>
            <a:ext cx="724965" cy="724965"/>
            <a:chOff x="15171065" y="1321538"/>
            <a:chExt cx="1449929" cy="1449929"/>
          </a:xfrm>
        </p:grpSpPr>
        <p:sp>
          <p:nvSpPr>
            <p:cNvPr id="16" name="stack-of-storage-devices-with-refresh-button_31480">
              <a:extLst>
                <a:ext uri="{FF2B5EF4-FFF2-40B4-BE49-F238E27FC236}">
                  <a16:creationId xmlns:a16="http://schemas.microsoft.com/office/drawing/2014/main" id="{16507224-3BD6-4B81-AB49-ABDECD2CC345}"/>
                </a:ext>
              </a:extLst>
            </p:cNvPr>
            <p:cNvSpPr>
              <a:spLocks noChangeAspect="1"/>
            </p:cNvSpPr>
            <p:nvPr/>
          </p:nvSpPr>
          <p:spPr bwMode="auto">
            <a:xfrm>
              <a:off x="15465323" y="1631746"/>
              <a:ext cx="934431" cy="917189"/>
            </a:xfrm>
            <a:custGeom>
              <a:avLst/>
              <a:gdLst>
                <a:gd name="connsiteX0" fmla="*/ 66191 w 600370"/>
                <a:gd name="connsiteY0" fmla="*/ 449008 h 589292"/>
                <a:gd name="connsiteX1" fmla="*/ 81363 w 600370"/>
                <a:gd name="connsiteY1" fmla="*/ 464145 h 589292"/>
                <a:gd name="connsiteX2" fmla="*/ 66191 w 600370"/>
                <a:gd name="connsiteY2" fmla="*/ 479282 h 589292"/>
                <a:gd name="connsiteX3" fmla="*/ 51019 w 600370"/>
                <a:gd name="connsiteY3" fmla="*/ 464145 h 589292"/>
                <a:gd name="connsiteX4" fmla="*/ 66191 w 600370"/>
                <a:gd name="connsiteY4" fmla="*/ 449008 h 589292"/>
                <a:gd name="connsiteX5" fmla="*/ 66332 w 600370"/>
                <a:gd name="connsiteY5" fmla="*/ 314722 h 589292"/>
                <a:gd name="connsiteX6" fmla="*/ 81363 w 600370"/>
                <a:gd name="connsiteY6" fmla="*/ 329859 h 589292"/>
                <a:gd name="connsiteX7" fmla="*/ 66332 w 600370"/>
                <a:gd name="connsiteY7" fmla="*/ 344996 h 589292"/>
                <a:gd name="connsiteX8" fmla="*/ 51301 w 600370"/>
                <a:gd name="connsiteY8" fmla="*/ 329859 h 589292"/>
                <a:gd name="connsiteX9" fmla="*/ 66332 w 600370"/>
                <a:gd name="connsiteY9" fmla="*/ 314722 h 589292"/>
                <a:gd name="connsiteX10" fmla="*/ 534323 w 600370"/>
                <a:gd name="connsiteY10" fmla="*/ 308724 h 589292"/>
                <a:gd name="connsiteX11" fmla="*/ 600370 w 600370"/>
                <a:gd name="connsiteY11" fmla="*/ 426527 h 589292"/>
                <a:gd name="connsiteX12" fmla="*/ 478184 w 600370"/>
                <a:gd name="connsiteY12" fmla="*/ 563813 h 589292"/>
                <a:gd name="connsiteX13" fmla="*/ 478184 w 600370"/>
                <a:gd name="connsiteY13" fmla="*/ 589292 h 589292"/>
                <a:gd name="connsiteX14" fmla="*/ 412737 w 600370"/>
                <a:gd name="connsiteY14" fmla="*/ 548526 h 589292"/>
                <a:gd name="connsiteX15" fmla="*/ 478184 w 600370"/>
                <a:gd name="connsiteY15" fmla="*/ 507759 h 589292"/>
                <a:gd name="connsiteX16" fmla="*/ 478184 w 600370"/>
                <a:gd name="connsiteY16" fmla="*/ 530840 h 589292"/>
                <a:gd name="connsiteX17" fmla="*/ 567647 w 600370"/>
                <a:gd name="connsiteY17" fmla="*/ 426527 h 589292"/>
                <a:gd name="connsiteX18" fmla="*/ 502501 w 600370"/>
                <a:gd name="connsiteY18" fmla="*/ 328807 h 589292"/>
                <a:gd name="connsiteX19" fmla="*/ 445459 w 600370"/>
                <a:gd name="connsiteY19" fmla="*/ 263491 h 589292"/>
                <a:gd name="connsiteX20" fmla="*/ 510611 w 600370"/>
                <a:gd name="connsiteY20" fmla="*/ 304257 h 589292"/>
                <a:gd name="connsiteX21" fmla="*/ 445459 w 600370"/>
                <a:gd name="connsiteY21" fmla="*/ 345024 h 589292"/>
                <a:gd name="connsiteX22" fmla="*/ 445459 w 600370"/>
                <a:gd name="connsiteY22" fmla="*/ 321943 h 589292"/>
                <a:gd name="connsiteX23" fmla="*/ 355686 w 600370"/>
                <a:gd name="connsiteY23" fmla="*/ 426556 h 589292"/>
                <a:gd name="connsiteX24" fmla="*/ 421139 w 600370"/>
                <a:gd name="connsiteY24" fmla="*/ 523976 h 589292"/>
                <a:gd name="connsiteX25" fmla="*/ 389313 w 600370"/>
                <a:gd name="connsiteY25" fmla="*/ 544059 h 589292"/>
                <a:gd name="connsiteX26" fmla="*/ 323260 w 600370"/>
                <a:gd name="connsiteY26" fmla="*/ 426556 h 589292"/>
                <a:gd name="connsiteX27" fmla="*/ 445459 w 600370"/>
                <a:gd name="connsiteY27" fmla="*/ 288970 h 589292"/>
                <a:gd name="connsiteX28" fmla="*/ 66332 w 600370"/>
                <a:gd name="connsiteY28" fmla="*/ 180436 h 589292"/>
                <a:gd name="connsiteX29" fmla="*/ 81363 w 600370"/>
                <a:gd name="connsiteY29" fmla="*/ 195431 h 589292"/>
                <a:gd name="connsiteX30" fmla="*/ 66332 w 600370"/>
                <a:gd name="connsiteY30" fmla="*/ 210426 h 589292"/>
                <a:gd name="connsiteX31" fmla="*/ 51301 w 600370"/>
                <a:gd name="connsiteY31" fmla="*/ 195431 h 589292"/>
                <a:gd name="connsiteX32" fmla="*/ 66332 w 600370"/>
                <a:gd name="connsiteY32" fmla="*/ 180436 h 589292"/>
                <a:gd name="connsiteX33" fmla="*/ 67835 w 600370"/>
                <a:gd name="connsiteY33" fmla="*/ 0 h 589292"/>
                <a:gd name="connsiteX34" fmla="*/ 394104 w 600370"/>
                <a:gd name="connsiteY34" fmla="*/ 0 h 589292"/>
                <a:gd name="connsiteX35" fmla="*/ 419617 w 600370"/>
                <a:gd name="connsiteY35" fmla="*/ 20983 h 589292"/>
                <a:gd name="connsiteX36" fmla="*/ 461639 w 600370"/>
                <a:gd name="connsiteY36" fmla="*/ 173263 h 589292"/>
                <a:gd name="connsiteX37" fmla="*/ 461639 w 600370"/>
                <a:gd name="connsiteY37" fmla="*/ 174462 h 589292"/>
                <a:gd name="connsiteX38" fmla="*/ 461639 w 600370"/>
                <a:gd name="connsiteY38" fmla="*/ 216429 h 589292"/>
                <a:gd name="connsiteX39" fmla="*/ 452935 w 600370"/>
                <a:gd name="connsiteY39" fmla="*/ 241609 h 589292"/>
                <a:gd name="connsiteX40" fmla="*/ 434925 w 600370"/>
                <a:gd name="connsiteY40" fmla="*/ 230518 h 589292"/>
                <a:gd name="connsiteX41" fmla="*/ 440929 w 600370"/>
                <a:gd name="connsiteY41" fmla="*/ 216429 h 589292"/>
                <a:gd name="connsiteX42" fmla="*/ 440929 w 600370"/>
                <a:gd name="connsiteY42" fmla="*/ 174462 h 589292"/>
                <a:gd name="connsiteX43" fmla="*/ 419918 w 600370"/>
                <a:gd name="connsiteY43" fmla="*/ 153479 h 589292"/>
                <a:gd name="connsiteX44" fmla="*/ 42022 w 600370"/>
                <a:gd name="connsiteY44" fmla="*/ 153479 h 589292"/>
                <a:gd name="connsiteX45" fmla="*/ 21011 w 600370"/>
                <a:gd name="connsiteY45" fmla="*/ 174462 h 589292"/>
                <a:gd name="connsiteX46" fmla="*/ 21011 w 600370"/>
                <a:gd name="connsiteY46" fmla="*/ 216429 h 589292"/>
                <a:gd name="connsiteX47" fmla="*/ 42022 w 600370"/>
                <a:gd name="connsiteY47" fmla="*/ 237412 h 589292"/>
                <a:gd name="connsiteX48" fmla="*/ 419918 w 600370"/>
                <a:gd name="connsiteY48" fmla="*/ 237412 h 589292"/>
                <a:gd name="connsiteX49" fmla="*/ 422919 w 600370"/>
                <a:gd name="connsiteY49" fmla="*/ 236813 h 589292"/>
                <a:gd name="connsiteX50" fmla="*/ 422919 w 600370"/>
                <a:gd name="connsiteY50" fmla="*/ 270386 h 589292"/>
                <a:gd name="connsiteX51" fmla="*/ 381197 w 600370"/>
                <a:gd name="connsiteY51" fmla="*/ 287772 h 589292"/>
                <a:gd name="connsiteX52" fmla="*/ 42022 w 600370"/>
                <a:gd name="connsiteY52" fmla="*/ 287772 h 589292"/>
                <a:gd name="connsiteX53" fmla="*/ 21011 w 600370"/>
                <a:gd name="connsiteY53" fmla="*/ 308756 h 589292"/>
                <a:gd name="connsiteX54" fmla="*/ 21011 w 600370"/>
                <a:gd name="connsiteY54" fmla="*/ 350722 h 589292"/>
                <a:gd name="connsiteX55" fmla="*/ 42022 w 600370"/>
                <a:gd name="connsiteY55" fmla="*/ 371706 h 589292"/>
                <a:gd name="connsiteX56" fmla="*/ 310360 w 600370"/>
                <a:gd name="connsiteY56" fmla="*/ 371706 h 589292"/>
                <a:gd name="connsiteX57" fmla="*/ 301056 w 600370"/>
                <a:gd name="connsiteY57" fmla="*/ 422366 h 589292"/>
                <a:gd name="connsiteX58" fmla="*/ 42022 w 600370"/>
                <a:gd name="connsiteY58" fmla="*/ 422366 h 589292"/>
                <a:gd name="connsiteX59" fmla="*/ 21011 w 600370"/>
                <a:gd name="connsiteY59" fmla="*/ 443349 h 589292"/>
                <a:gd name="connsiteX60" fmla="*/ 21011 w 600370"/>
                <a:gd name="connsiteY60" fmla="*/ 485016 h 589292"/>
                <a:gd name="connsiteX61" fmla="*/ 42022 w 600370"/>
                <a:gd name="connsiteY61" fmla="*/ 506000 h 589292"/>
                <a:gd name="connsiteX62" fmla="*/ 322067 w 600370"/>
                <a:gd name="connsiteY62" fmla="*/ 506000 h 589292"/>
                <a:gd name="connsiteX63" fmla="*/ 336774 w 600370"/>
                <a:gd name="connsiteY63" fmla="*/ 526983 h 589292"/>
                <a:gd name="connsiteX64" fmla="*/ 42022 w 600370"/>
                <a:gd name="connsiteY64" fmla="*/ 526983 h 589292"/>
                <a:gd name="connsiteX65" fmla="*/ 0 w 600370"/>
                <a:gd name="connsiteY65" fmla="*/ 485016 h 589292"/>
                <a:gd name="connsiteX66" fmla="*/ 0 w 600370"/>
                <a:gd name="connsiteY66" fmla="*/ 443049 h 589292"/>
                <a:gd name="connsiteX67" fmla="*/ 300 w 600370"/>
                <a:gd name="connsiteY67" fmla="*/ 441850 h 589292"/>
                <a:gd name="connsiteX68" fmla="*/ 11106 w 600370"/>
                <a:gd name="connsiteY68" fmla="*/ 378900 h 589292"/>
                <a:gd name="connsiteX69" fmla="*/ 0 w 600370"/>
                <a:gd name="connsiteY69" fmla="*/ 350722 h 589292"/>
                <a:gd name="connsiteX70" fmla="*/ 0 w 600370"/>
                <a:gd name="connsiteY70" fmla="*/ 308756 h 589292"/>
                <a:gd name="connsiteX71" fmla="*/ 300 w 600370"/>
                <a:gd name="connsiteY71" fmla="*/ 307557 h 589292"/>
                <a:gd name="connsiteX72" fmla="*/ 11106 w 600370"/>
                <a:gd name="connsiteY72" fmla="*/ 244606 h 589292"/>
                <a:gd name="connsiteX73" fmla="*/ 0 w 600370"/>
                <a:gd name="connsiteY73" fmla="*/ 216429 h 589292"/>
                <a:gd name="connsiteX74" fmla="*/ 0 w 600370"/>
                <a:gd name="connsiteY74" fmla="*/ 174462 h 589292"/>
                <a:gd name="connsiteX75" fmla="*/ 300 w 600370"/>
                <a:gd name="connsiteY75" fmla="*/ 173263 h 589292"/>
                <a:gd name="connsiteX76" fmla="*/ 42022 w 600370"/>
                <a:gd name="connsiteY76" fmla="*/ 20983 h 589292"/>
                <a:gd name="connsiteX77" fmla="*/ 67835 w 600370"/>
                <a:gd name="connsiteY77" fmla="*/ 0 h 58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0370" h="589292">
                  <a:moveTo>
                    <a:pt x="66191" y="449008"/>
                  </a:moveTo>
                  <a:cubicBezTo>
                    <a:pt x="74570" y="449008"/>
                    <a:pt x="81363" y="455785"/>
                    <a:pt x="81363" y="464145"/>
                  </a:cubicBezTo>
                  <a:cubicBezTo>
                    <a:pt x="81363" y="472505"/>
                    <a:pt x="74570" y="479282"/>
                    <a:pt x="66191" y="479282"/>
                  </a:cubicBezTo>
                  <a:cubicBezTo>
                    <a:pt x="57812" y="479282"/>
                    <a:pt x="51019" y="472505"/>
                    <a:pt x="51019" y="464145"/>
                  </a:cubicBezTo>
                  <a:cubicBezTo>
                    <a:pt x="51019" y="455785"/>
                    <a:pt x="57812" y="449008"/>
                    <a:pt x="66191" y="449008"/>
                  </a:cubicBezTo>
                  <a:close/>
                  <a:moveTo>
                    <a:pt x="66332" y="314722"/>
                  </a:moveTo>
                  <a:cubicBezTo>
                    <a:pt x="74633" y="314722"/>
                    <a:pt x="81363" y="321499"/>
                    <a:pt x="81363" y="329859"/>
                  </a:cubicBezTo>
                  <a:cubicBezTo>
                    <a:pt x="81363" y="338219"/>
                    <a:pt x="74633" y="344996"/>
                    <a:pt x="66332" y="344996"/>
                  </a:cubicBezTo>
                  <a:cubicBezTo>
                    <a:pt x="58031" y="344996"/>
                    <a:pt x="51301" y="338219"/>
                    <a:pt x="51301" y="329859"/>
                  </a:cubicBezTo>
                  <a:cubicBezTo>
                    <a:pt x="51301" y="321499"/>
                    <a:pt x="58031" y="314722"/>
                    <a:pt x="66332" y="314722"/>
                  </a:cubicBezTo>
                  <a:close/>
                  <a:moveTo>
                    <a:pt x="534323" y="308724"/>
                  </a:moveTo>
                  <a:cubicBezTo>
                    <a:pt x="573952" y="333004"/>
                    <a:pt x="600370" y="376768"/>
                    <a:pt x="600370" y="426527"/>
                  </a:cubicBezTo>
                  <a:cubicBezTo>
                    <a:pt x="600370" y="497268"/>
                    <a:pt x="546932" y="555720"/>
                    <a:pt x="478184" y="563813"/>
                  </a:cubicBezTo>
                  <a:lnTo>
                    <a:pt x="478184" y="589292"/>
                  </a:lnTo>
                  <a:lnTo>
                    <a:pt x="412737" y="548526"/>
                  </a:lnTo>
                  <a:lnTo>
                    <a:pt x="478184" y="507759"/>
                  </a:lnTo>
                  <a:lnTo>
                    <a:pt x="478184" y="530840"/>
                  </a:lnTo>
                  <a:cubicBezTo>
                    <a:pt x="528920" y="523047"/>
                    <a:pt x="567647" y="479283"/>
                    <a:pt x="567647" y="426527"/>
                  </a:cubicBezTo>
                  <a:cubicBezTo>
                    <a:pt x="567647" y="382463"/>
                    <a:pt x="540628" y="344694"/>
                    <a:pt x="502501" y="328807"/>
                  </a:cubicBezTo>
                  <a:close/>
                  <a:moveTo>
                    <a:pt x="445459" y="263491"/>
                  </a:moveTo>
                  <a:lnTo>
                    <a:pt x="510611" y="304257"/>
                  </a:lnTo>
                  <a:lnTo>
                    <a:pt x="445459" y="345024"/>
                  </a:lnTo>
                  <a:lnTo>
                    <a:pt x="445459" y="321943"/>
                  </a:lnTo>
                  <a:cubicBezTo>
                    <a:pt x="394717" y="329736"/>
                    <a:pt x="355686" y="373500"/>
                    <a:pt x="355686" y="426556"/>
                  </a:cubicBezTo>
                  <a:cubicBezTo>
                    <a:pt x="355686" y="470320"/>
                    <a:pt x="382708" y="508089"/>
                    <a:pt x="421139" y="523976"/>
                  </a:cubicBezTo>
                  <a:lnTo>
                    <a:pt x="389313" y="544059"/>
                  </a:lnTo>
                  <a:cubicBezTo>
                    <a:pt x="349681" y="519779"/>
                    <a:pt x="323260" y="476015"/>
                    <a:pt x="323260" y="426556"/>
                  </a:cubicBezTo>
                  <a:cubicBezTo>
                    <a:pt x="323260" y="355515"/>
                    <a:pt x="376703" y="297063"/>
                    <a:pt x="445459" y="288970"/>
                  </a:cubicBezTo>
                  <a:close/>
                  <a:moveTo>
                    <a:pt x="66332" y="180436"/>
                  </a:moveTo>
                  <a:cubicBezTo>
                    <a:pt x="74633" y="180436"/>
                    <a:pt x="81363" y="187149"/>
                    <a:pt x="81363" y="195431"/>
                  </a:cubicBezTo>
                  <a:cubicBezTo>
                    <a:pt x="81363" y="203713"/>
                    <a:pt x="74633" y="210426"/>
                    <a:pt x="66332" y="210426"/>
                  </a:cubicBezTo>
                  <a:cubicBezTo>
                    <a:pt x="58031" y="210426"/>
                    <a:pt x="51301" y="203713"/>
                    <a:pt x="51301" y="195431"/>
                  </a:cubicBezTo>
                  <a:cubicBezTo>
                    <a:pt x="51301" y="187149"/>
                    <a:pt x="58031" y="180436"/>
                    <a:pt x="66332" y="180436"/>
                  </a:cubicBezTo>
                  <a:close/>
                  <a:moveTo>
                    <a:pt x="67835" y="0"/>
                  </a:moveTo>
                  <a:lnTo>
                    <a:pt x="394104" y="0"/>
                  </a:lnTo>
                  <a:cubicBezTo>
                    <a:pt x="406710" y="0"/>
                    <a:pt x="418417" y="9592"/>
                    <a:pt x="419617" y="20983"/>
                  </a:cubicBezTo>
                  <a:lnTo>
                    <a:pt x="461639" y="173263"/>
                  </a:lnTo>
                  <a:cubicBezTo>
                    <a:pt x="461639" y="173563"/>
                    <a:pt x="461639" y="173862"/>
                    <a:pt x="461639" y="174462"/>
                  </a:cubicBezTo>
                  <a:lnTo>
                    <a:pt x="461639" y="216429"/>
                  </a:lnTo>
                  <a:cubicBezTo>
                    <a:pt x="461639" y="226021"/>
                    <a:pt x="458338" y="234714"/>
                    <a:pt x="452935" y="241609"/>
                  </a:cubicBezTo>
                  <a:lnTo>
                    <a:pt x="434925" y="230518"/>
                  </a:lnTo>
                  <a:cubicBezTo>
                    <a:pt x="438527" y="226920"/>
                    <a:pt x="440929" y="221824"/>
                    <a:pt x="440929" y="216429"/>
                  </a:cubicBezTo>
                  <a:lnTo>
                    <a:pt x="440929" y="174462"/>
                  </a:lnTo>
                  <a:cubicBezTo>
                    <a:pt x="440929" y="162771"/>
                    <a:pt x="431324" y="153479"/>
                    <a:pt x="419918" y="153479"/>
                  </a:cubicBezTo>
                  <a:lnTo>
                    <a:pt x="42022" y="153479"/>
                  </a:lnTo>
                  <a:cubicBezTo>
                    <a:pt x="30315" y="153479"/>
                    <a:pt x="21011" y="162771"/>
                    <a:pt x="21011" y="174462"/>
                  </a:cubicBezTo>
                  <a:lnTo>
                    <a:pt x="21011" y="216429"/>
                  </a:lnTo>
                  <a:cubicBezTo>
                    <a:pt x="21011" y="227820"/>
                    <a:pt x="30315" y="237412"/>
                    <a:pt x="42022" y="237412"/>
                  </a:cubicBezTo>
                  <a:lnTo>
                    <a:pt x="419918" y="237412"/>
                  </a:lnTo>
                  <a:cubicBezTo>
                    <a:pt x="420818" y="237412"/>
                    <a:pt x="422019" y="236813"/>
                    <a:pt x="422919" y="236813"/>
                  </a:cubicBezTo>
                  <a:lnTo>
                    <a:pt x="422919" y="270386"/>
                  </a:lnTo>
                  <a:cubicBezTo>
                    <a:pt x="407911" y="273983"/>
                    <a:pt x="394104" y="280278"/>
                    <a:pt x="381197" y="287772"/>
                  </a:cubicBezTo>
                  <a:lnTo>
                    <a:pt x="42022" y="287772"/>
                  </a:lnTo>
                  <a:cubicBezTo>
                    <a:pt x="30315" y="287772"/>
                    <a:pt x="21011" y="297365"/>
                    <a:pt x="21011" y="308756"/>
                  </a:cubicBezTo>
                  <a:lnTo>
                    <a:pt x="21011" y="350722"/>
                  </a:lnTo>
                  <a:cubicBezTo>
                    <a:pt x="21011" y="362413"/>
                    <a:pt x="30315" y="371706"/>
                    <a:pt x="42022" y="371706"/>
                  </a:cubicBezTo>
                  <a:lnTo>
                    <a:pt x="310360" y="371706"/>
                  </a:lnTo>
                  <a:cubicBezTo>
                    <a:pt x="304657" y="387593"/>
                    <a:pt x="301656" y="404680"/>
                    <a:pt x="301056" y="422366"/>
                  </a:cubicBezTo>
                  <a:lnTo>
                    <a:pt x="42022" y="422366"/>
                  </a:lnTo>
                  <a:cubicBezTo>
                    <a:pt x="30315" y="422366"/>
                    <a:pt x="21011" y="431658"/>
                    <a:pt x="21011" y="443349"/>
                  </a:cubicBezTo>
                  <a:lnTo>
                    <a:pt x="21011" y="485016"/>
                  </a:lnTo>
                  <a:cubicBezTo>
                    <a:pt x="21011" y="496707"/>
                    <a:pt x="30315" y="506000"/>
                    <a:pt x="42022" y="506000"/>
                  </a:cubicBezTo>
                  <a:lnTo>
                    <a:pt x="322067" y="506000"/>
                  </a:lnTo>
                  <a:cubicBezTo>
                    <a:pt x="326269" y="513494"/>
                    <a:pt x="331371" y="520388"/>
                    <a:pt x="336774" y="526983"/>
                  </a:cubicBezTo>
                  <a:lnTo>
                    <a:pt x="42022" y="526983"/>
                  </a:lnTo>
                  <a:cubicBezTo>
                    <a:pt x="18910" y="526983"/>
                    <a:pt x="0" y="508098"/>
                    <a:pt x="0" y="485016"/>
                  </a:cubicBezTo>
                  <a:lnTo>
                    <a:pt x="0" y="443049"/>
                  </a:lnTo>
                  <a:cubicBezTo>
                    <a:pt x="0" y="442750"/>
                    <a:pt x="300" y="442450"/>
                    <a:pt x="300" y="441850"/>
                  </a:cubicBezTo>
                  <a:lnTo>
                    <a:pt x="11106" y="378900"/>
                  </a:lnTo>
                  <a:cubicBezTo>
                    <a:pt x="4202" y="371406"/>
                    <a:pt x="0" y="361514"/>
                    <a:pt x="0" y="350722"/>
                  </a:cubicBezTo>
                  <a:lnTo>
                    <a:pt x="0" y="308756"/>
                  </a:lnTo>
                  <a:cubicBezTo>
                    <a:pt x="0" y="308456"/>
                    <a:pt x="300" y="307856"/>
                    <a:pt x="300" y="307557"/>
                  </a:cubicBezTo>
                  <a:lnTo>
                    <a:pt x="11106" y="244606"/>
                  </a:lnTo>
                  <a:cubicBezTo>
                    <a:pt x="4202" y="237112"/>
                    <a:pt x="0" y="227220"/>
                    <a:pt x="0" y="216429"/>
                  </a:cubicBezTo>
                  <a:lnTo>
                    <a:pt x="0" y="174462"/>
                  </a:lnTo>
                  <a:cubicBezTo>
                    <a:pt x="0" y="173862"/>
                    <a:pt x="300" y="173563"/>
                    <a:pt x="300" y="173263"/>
                  </a:cubicBezTo>
                  <a:lnTo>
                    <a:pt x="42022" y="20983"/>
                  </a:lnTo>
                  <a:cubicBezTo>
                    <a:pt x="43522" y="9592"/>
                    <a:pt x="54928" y="0"/>
                    <a:pt x="67835" y="0"/>
                  </a:cubicBezTo>
                  <a:close/>
                </a:path>
              </a:pathLst>
            </a:custGeom>
            <a:solidFill>
              <a:srgbClr val="EC5A32"/>
            </a:solidFill>
            <a:ln>
              <a:solidFill>
                <a:srgbClr val="EC5A32"/>
              </a:solidFill>
            </a:ln>
          </p:spPr>
        </p:sp>
        <p:sp>
          <p:nvSpPr>
            <p:cNvPr id="20" name="椭圆 19">
              <a:extLst>
                <a:ext uri="{FF2B5EF4-FFF2-40B4-BE49-F238E27FC236}">
                  <a16:creationId xmlns:a16="http://schemas.microsoft.com/office/drawing/2014/main" id="{5DE77088-A4A4-452D-943A-EAC19D96C493}"/>
                </a:ext>
              </a:extLst>
            </p:cNvPr>
            <p:cNvSpPr/>
            <p:nvPr/>
          </p:nvSpPr>
          <p:spPr>
            <a:xfrm>
              <a:off x="15171065" y="1321538"/>
              <a:ext cx="1449929" cy="1449929"/>
            </a:xfrm>
            <a:prstGeom prst="ellipse">
              <a:avLst/>
            </a:prstGeom>
            <a:noFill/>
            <a:ln w="5715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grpSp>
        <p:nvGrpSpPr>
          <p:cNvPr id="6" name="组合 5">
            <a:extLst>
              <a:ext uri="{FF2B5EF4-FFF2-40B4-BE49-F238E27FC236}">
                <a16:creationId xmlns:a16="http://schemas.microsoft.com/office/drawing/2014/main" id="{8901688C-A466-4E5C-B0D1-19D083D2997F}"/>
              </a:ext>
            </a:extLst>
          </p:cNvPr>
          <p:cNvGrpSpPr/>
          <p:nvPr/>
        </p:nvGrpSpPr>
        <p:grpSpPr>
          <a:xfrm>
            <a:off x="6469998" y="3861720"/>
            <a:ext cx="724965" cy="724965"/>
            <a:chOff x="18931386" y="2873049"/>
            <a:chExt cx="1449929" cy="1449929"/>
          </a:xfrm>
        </p:grpSpPr>
        <p:sp>
          <p:nvSpPr>
            <p:cNvPr id="17" name="web-search_74903">
              <a:extLst>
                <a:ext uri="{FF2B5EF4-FFF2-40B4-BE49-F238E27FC236}">
                  <a16:creationId xmlns:a16="http://schemas.microsoft.com/office/drawing/2014/main" id="{B21D07B8-E656-442C-8C60-0333DC37CC2D}"/>
                </a:ext>
              </a:extLst>
            </p:cNvPr>
            <p:cNvSpPr>
              <a:spLocks noChangeAspect="1"/>
            </p:cNvSpPr>
            <p:nvPr/>
          </p:nvSpPr>
          <p:spPr bwMode="auto">
            <a:xfrm>
              <a:off x="19237569" y="3276516"/>
              <a:ext cx="867984" cy="754303"/>
            </a:xfrm>
            <a:custGeom>
              <a:avLst/>
              <a:gdLst>
                <a:gd name="connsiteX0" fmla="*/ 468425 w 609570"/>
                <a:gd name="connsiteY0" fmla="*/ 313388 h 529735"/>
                <a:gd name="connsiteX1" fmla="*/ 397381 w 609570"/>
                <a:gd name="connsiteY1" fmla="*/ 384321 h 529735"/>
                <a:gd name="connsiteX2" fmla="*/ 468425 w 609570"/>
                <a:gd name="connsiteY2" fmla="*/ 455255 h 529735"/>
                <a:gd name="connsiteX3" fmla="*/ 539470 w 609570"/>
                <a:gd name="connsiteY3" fmla="*/ 384321 h 529735"/>
                <a:gd name="connsiteX4" fmla="*/ 468425 w 609570"/>
                <a:gd name="connsiteY4" fmla="*/ 313388 h 529735"/>
                <a:gd name="connsiteX5" fmla="*/ 468425 w 609570"/>
                <a:gd name="connsiteY5" fmla="*/ 285014 h 529735"/>
                <a:gd name="connsiteX6" fmla="*/ 567887 w 609570"/>
                <a:gd name="connsiteY6" fmla="*/ 384321 h 529735"/>
                <a:gd name="connsiteX7" fmla="*/ 556639 w 609570"/>
                <a:gd name="connsiteY7" fmla="*/ 430310 h 529735"/>
                <a:gd name="connsiteX8" fmla="*/ 553915 w 609570"/>
                <a:gd name="connsiteY8" fmla="*/ 435394 h 529735"/>
                <a:gd name="connsiteX9" fmla="*/ 601515 w 609570"/>
                <a:gd name="connsiteY9" fmla="*/ 482683 h 529735"/>
                <a:gd name="connsiteX10" fmla="*/ 609567 w 609570"/>
                <a:gd name="connsiteY10" fmla="*/ 502071 h 529735"/>
                <a:gd name="connsiteX11" fmla="*/ 601633 w 609570"/>
                <a:gd name="connsiteY11" fmla="*/ 521578 h 529735"/>
                <a:gd name="connsiteX12" fmla="*/ 582096 w 609570"/>
                <a:gd name="connsiteY12" fmla="*/ 529735 h 529735"/>
                <a:gd name="connsiteX13" fmla="*/ 562677 w 609570"/>
                <a:gd name="connsiteY13" fmla="*/ 521696 h 529735"/>
                <a:gd name="connsiteX14" fmla="*/ 513657 w 609570"/>
                <a:gd name="connsiteY14" fmla="*/ 472988 h 529735"/>
                <a:gd name="connsiteX15" fmla="*/ 508684 w 609570"/>
                <a:gd name="connsiteY15" fmla="*/ 475116 h 529735"/>
                <a:gd name="connsiteX16" fmla="*/ 468425 w 609570"/>
                <a:gd name="connsiteY16" fmla="*/ 483747 h 529735"/>
                <a:gd name="connsiteX17" fmla="*/ 368845 w 609570"/>
                <a:gd name="connsiteY17" fmla="*/ 384321 h 529735"/>
                <a:gd name="connsiteX18" fmla="*/ 468425 w 609570"/>
                <a:gd name="connsiteY18" fmla="*/ 285014 h 529735"/>
                <a:gd name="connsiteX19" fmla="*/ 214632 w 609570"/>
                <a:gd name="connsiteY19" fmla="*/ 275770 h 529735"/>
                <a:gd name="connsiteX20" fmla="*/ 408821 w 609570"/>
                <a:gd name="connsiteY20" fmla="*/ 275770 h 529735"/>
                <a:gd name="connsiteX21" fmla="*/ 410479 w 609570"/>
                <a:gd name="connsiteY21" fmla="*/ 275888 h 529735"/>
                <a:gd name="connsiteX22" fmla="*/ 361576 w 609570"/>
                <a:gd name="connsiteY22" fmla="*/ 323119 h 529735"/>
                <a:gd name="connsiteX23" fmla="*/ 214632 w 609570"/>
                <a:gd name="connsiteY23" fmla="*/ 323119 h 529735"/>
                <a:gd name="connsiteX24" fmla="*/ 190950 w 609570"/>
                <a:gd name="connsiteY24" fmla="*/ 299445 h 529735"/>
                <a:gd name="connsiteX25" fmla="*/ 214632 w 609570"/>
                <a:gd name="connsiteY25" fmla="*/ 275770 h 529735"/>
                <a:gd name="connsiteX26" fmla="*/ 136157 w 609570"/>
                <a:gd name="connsiteY26" fmla="*/ 270689 h 529735"/>
                <a:gd name="connsiteX27" fmla="*/ 164913 w 609570"/>
                <a:gd name="connsiteY27" fmla="*/ 299445 h 529735"/>
                <a:gd name="connsiteX28" fmla="*/ 136157 w 609570"/>
                <a:gd name="connsiteY28" fmla="*/ 328201 h 529735"/>
                <a:gd name="connsiteX29" fmla="*/ 107401 w 609570"/>
                <a:gd name="connsiteY29" fmla="*/ 299445 h 529735"/>
                <a:gd name="connsiteX30" fmla="*/ 136157 w 609570"/>
                <a:gd name="connsiteY30" fmla="*/ 270689 h 529735"/>
                <a:gd name="connsiteX31" fmla="*/ 214631 w 609570"/>
                <a:gd name="connsiteY31" fmla="*/ 181212 h 529735"/>
                <a:gd name="connsiteX32" fmla="*/ 408814 w 609570"/>
                <a:gd name="connsiteY32" fmla="*/ 181212 h 529735"/>
                <a:gd name="connsiteX33" fmla="*/ 432495 w 609570"/>
                <a:gd name="connsiteY33" fmla="*/ 204851 h 529735"/>
                <a:gd name="connsiteX34" fmla="*/ 408814 w 609570"/>
                <a:gd name="connsiteY34" fmla="*/ 228491 h 529735"/>
                <a:gd name="connsiteX35" fmla="*/ 214631 w 609570"/>
                <a:gd name="connsiteY35" fmla="*/ 228491 h 529735"/>
                <a:gd name="connsiteX36" fmla="*/ 190950 w 609570"/>
                <a:gd name="connsiteY36" fmla="*/ 204851 h 529735"/>
                <a:gd name="connsiteX37" fmla="*/ 214631 w 609570"/>
                <a:gd name="connsiteY37" fmla="*/ 181212 h 529735"/>
                <a:gd name="connsiteX38" fmla="*/ 136157 w 609570"/>
                <a:gd name="connsiteY38" fmla="*/ 176131 h 529735"/>
                <a:gd name="connsiteX39" fmla="*/ 164913 w 609570"/>
                <a:gd name="connsiteY39" fmla="*/ 204851 h 529735"/>
                <a:gd name="connsiteX40" fmla="*/ 136157 w 609570"/>
                <a:gd name="connsiteY40" fmla="*/ 233571 h 529735"/>
                <a:gd name="connsiteX41" fmla="*/ 107401 w 609570"/>
                <a:gd name="connsiteY41" fmla="*/ 204851 h 529735"/>
                <a:gd name="connsiteX42" fmla="*/ 136157 w 609570"/>
                <a:gd name="connsiteY42" fmla="*/ 176131 h 529735"/>
                <a:gd name="connsiteX43" fmla="*/ 15748 w 609570"/>
                <a:gd name="connsiteY43" fmla="*/ 0 h 529735"/>
                <a:gd name="connsiteX44" fmla="*/ 500389 w 609570"/>
                <a:gd name="connsiteY44" fmla="*/ 0 h 529735"/>
                <a:gd name="connsiteX45" fmla="*/ 516256 w 609570"/>
                <a:gd name="connsiteY45" fmla="*/ 15724 h 529735"/>
                <a:gd name="connsiteX46" fmla="*/ 516256 w 609570"/>
                <a:gd name="connsiteY46" fmla="*/ 271089 h 529735"/>
                <a:gd name="connsiteX47" fmla="*/ 484641 w 609570"/>
                <a:gd name="connsiteY47" fmla="*/ 262459 h 529735"/>
                <a:gd name="connsiteX48" fmla="*/ 484641 w 609570"/>
                <a:gd name="connsiteY48" fmla="*/ 121416 h 529735"/>
                <a:gd name="connsiteX49" fmla="*/ 31615 w 609570"/>
                <a:gd name="connsiteY49" fmla="*/ 121416 h 529735"/>
                <a:gd name="connsiteX50" fmla="*/ 31615 w 609570"/>
                <a:gd name="connsiteY50" fmla="*/ 393215 h 529735"/>
                <a:gd name="connsiteX51" fmla="*/ 345513 w 609570"/>
                <a:gd name="connsiteY51" fmla="*/ 393215 h 529735"/>
                <a:gd name="connsiteX52" fmla="*/ 352025 w 609570"/>
                <a:gd name="connsiteY52" fmla="*/ 424663 h 529735"/>
                <a:gd name="connsiteX53" fmla="*/ 15748 w 609570"/>
                <a:gd name="connsiteY53" fmla="*/ 424663 h 529735"/>
                <a:gd name="connsiteX54" fmla="*/ 0 w 609570"/>
                <a:gd name="connsiteY54" fmla="*/ 408939 h 529735"/>
                <a:gd name="connsiteX55" fmla="*/ 0 w 609570"/>
                <a:gd name="connsiteY55" fmla="*/ 15724 h 529735"/>
                <a:gd name="connsiteX56" fmla="*/ 15748 w 609570"/>
                <a:gd name="connsiteY56" fmla="*/ 0 h 52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9570" h="529735">
                  <a:moveTo>
                    <a:pt x="468425" y="313388"/>
                  </a:moveTo>
                  <a:cubicBezTo>
                    <a:pt x="429233" y="313388"/>
                    <a:pt x="397381" y="345190"/>
                    <a:pt x="397381" y="384321"/>
                  </a:cubicBezTo>
                  <a:cubicBezTo>
                    <a:pt x="397381" y="423453"/>
                    <a:pt x="429233" y="455255"/>
                    <a:pt x="468425" y="455255"/>
                  </a:cubicBezTo>
                  <a:cubicBezTo>
                    <a:pt x="507618" y="455255"/>
                    <a:pt x="539470" y="423453"/>
                    <a:pt x="539470" y="384321"/>
                  </a:cubicBezTo>
                  <a:cubicBezTo>
                    <a:pt x="539470" y="345308"/>
                    <a:pt x="507618" y="313388"/>
                    <a:pt x="468425" y="313388"/>
                  </a:cubicBezTo>
                  <a:close/>
                  <a:moveTo>
                    <a:pt x="468425" y="285014"/>
                  </a:moveTo>
                  <a:cubicBezTo>
                    <a:pt x="523248" y="285014"/>
                    <a:pt x="567887" y="329584"/>
                    <a:pt x="567887" y="384321"/>
                  </a:cubicBezTo>
                  <a:cubicBezTo>
                    <a:pt x="567887" y="400518"/>
                    <a:pt x="564098" y="416005"/>
                    <a:pt x="556639" y="430310"/>
                  </a:cubicBezTo>
                  <a:lnTo>
                    <a:pt x="553915" y="435394"/>
                  </a:lnTo>
                  <a:lnTo>
                    <a:pt x="601515" y="482683"/>
                  </a:lnTo>
                  <a:cubicBezTo>
                    <a:pt x="606725" y="487884"/>
                    <a:pt x="609567" y="494741"/>
                    <a:pt x="609567" y="502071"/>
                  </a:cubicBezTo>
                  <a:cubicBezTo>
                    <a:pt x="609685" y="509519"/>
                    <a:pt x="606843" y="516376"/>
                    <a:pt x="601633" y="521578"/>
                  </a:cubicBezTo>
                  <a:cubicBezTo>
                    <a:pt x="596423" y="526780"/>
                    <a:pt x="589437" y="529735"/>
                    <a:pt x="582096" y="529735"/>
                  </a:cubicBezTo>
                  <a:cubicBezTo>
                    <a:pt x="574755" y="529735"/>
                    <a:pt x="567887" y="526898"/>
                    <a:pt x="562677" y="521696"/>
                  </a:cubicBezTo>
                  <a:lnTo>
                    <a:pt x="513657" y="472988"/>
                  </a:lnTo>
                  <a:lnTo>
                    <a:pt x="508684" y="475116"/>
                  </a:lnTo>
                  <a:cubicBezTo>
                    <a:pt x="495896" y="480791"/>
                    <a:pt x="482397" y="483747"/>
                    <a:pt x="468425" y="483747"/>
                  </a:cubicBezTo>
                  <a:cubicBezTo>
                    <a:pt x="413484" y="483747"/>
                    <a:pt x="368845" y="439177"/>
                    <a:pt x="368845" y="384321"/>
                  </a:cubicBezTo>
                  <a:cubicBezTo>
                    <a:pt x="368845" y="329584"/>
                    <a:pt x="413484" y="285014"/>
                    <a:pt x="468425" y="285014"/>
                  </a:cubicBezTo>
                  <a:close/>
                  <a:moveTo>
                    <a:pt x="214632" y="275770"/>
                  </a:moveTo>
                  <a:lnTo>
                    <a:pt x="408821" y="275770"/>
                  </a:lnTo>
                  <a:cubicBezTo>
                    <a:pt x="409413" y="275770"/>
                    <a:pt x="409887" y="275770"/>
                    <a:pt x="410479" y="275888"/>
                  </a:cubicBezTo>
                  <a:cubicBezTo>
                    <a:pt x="390113" y="286661"/>
                    <a:pt x="373180" y="303114"/>
                    <a:pt x="361576" y="323119"/>
                  </a:cubicBezTo>
                  <a:lnTo>
                    <a:pt x="214632" y="323119"/>
                  </a:lnTo>
                  <a:cubicBezTo>
                    <a:pt x="201607" y="323119"/>
                    <a:pt x="190950" y="312466"/>
                    <a:pt x="190950" y="299445"/>
                  </a:cubicBezTo>
                  <a:cubicBezTo>
                    <a:pt x="190950" y="286305"/>
                    <a:pt x="201607" y="275770"/>
                    <a:pt x="214632" y="275770"/>
                  </a:cubicBezTo>
                  <a:close/>
                  <a:moveTo>
                    <a:pt x="136157" y="270689"/>
                  </a:moveTo>
                  <a:cubicBezTo>
                    <a:pt x="152039" y="270689"/>
                    <a:pt x="164913" y="283563"/>
                    <a:pt x="164913" y="299445"/>
                  </a:cubicBezTo>
                  <a:cubicBezTo>
                    <a:pt x="164913" y="315327"/>
                    <a:pt x="152039" y="328201"/>
                    <a:pt x="136157" y="328201"/>
                  </a:cubicBezTo>
                  <a:cubicBezTo>
                    <a:pt x="120275" y="328201"/>
                    <a:pt x="107401" y="315327"/>
                    <a:pt x="107401" y="299445"/>
                  </a:cubicBezTo>
                  <a:cubicBezTo>
                    <a:pt x="107401" y="283563"/>
                    <a:pt x="120275" y="270689"/>
                    <a:pt x="136157" y="270689"/>
                  </a:cubicBezTo>
                  <a:close/>
                  <a:moveTo>
                    <a:pt x="214631" y="181212"/>
                  </a:moveTo>
                  <a:lnTo>
                    <a:pt x="408814" y="181212"/>
                  </a:lnTo>
                  <a:cubicBezTo>
                    <a:pt x="421957" y="181212"/>
                    <a:pt x="432495" y="191731"/>
                    <a:pt x="432495" y="204851"/>
                  </a:cubicBezTo>
                  <a:cubicBezTo>
                    <a:pt x="432495" y="217853"/>
                    <a:pt x="421957" y="228491"/>
                    <a:pt x="408814" y="228491"/>
                  </a:cubicBezTo>
                  <a:lnTo>
                    <a:pt x="214631" y="228491"/>
                  </a:lnTo>
                  <a:cubicBezTo>
                    <a:pt x="201606" y="228491"/>
                    <a:pt x="190950" y="217853"/>
                    <a:pt x="190950" y="204851"/>
                  </a:cubicBezTo>
                  <a:cubicBezTo>
                    <a:pt x="190950" y="191731"/>
                    <a:pt x="201606" y="181212"/>
                    <a:pt x="214631" y="181212"/>
                  </a:cubicBezTo>
                  <a:close/>
                  <a:moveTo>
                    <a:pt x="136157" y="176131"/>
                  </a:moveTo>
                  <a:cubicBezTo>
                    <a:pt x="152039" y="176131"/>
                    <a:pt x="164913" y="188989"/>
                    <a:pt x="164913" y="204851"/>
                  </a:cubicBezTo>
                  <a:cubicBezTo>
                    <a:pt x="164913" y="220713"/>
                    <a:pt x="152039" y="233571"/>
                    <a:pt x="136157" y="233571"/>
                  </a:cubicBezTo>
                  <a:cubicBezTo>
                    <a:pt x="120275" y="233571"/>
                    <a:pt x="107401" y="220713"/>
                    <a:pt x="107401" y="204851"/>
                  </a:cubicBezTo>
                  <a:cubicBezTo>
                    <a:pt x="107401" y="188989"/>
                    <a:pt x="120275" y="176131"/>
                    <a:pt x="136157" y="176131"/>
                  </a:cubicBezTo>
                  <a:close/>
                  <a:moveTo>
                    <a:pt x="15748" y="0"/>
                  </a:moveTo>
                  <a:lnTo>
                    <a:pt x="500389" y="0"/>
                  </a:lnTo>
                  <a:cubicBezTo>
                    <a:pt x="509152" y="0"/>
                    <a:pt x="516256" y="7093"/>
                    <a:pt x="516256" y="15724"/>
                  </a:cubicBezTo>
                  <a:lnTo>
                    <a:pt x="516256" y="271089"/>
                  </a:lnTo>
                  <a:cubicBezTo>
                    <a:pt x="506310" y="266833"/>
                    <a:pt x="495653" y="263995"/>
                    <a:pt x="484641" y="262459"/>
                  </a:cubicBezTo>
                  <a:lnTo>
                    <a:pt x="484641" y="121416"/>
                  </a:lnTo>
                  <a:lnTo>
                    <a:pt x="31615" y="121416"/>
                  </a:lnTo>
                  <a:lnTo>
                    <a:pt x="31615" y="393215"/>
                  </a:lnTo>
                  <a:lnTo>
                    <a:pt x="345513" y="393215"/>
                  </a:lnTo>
                  <a:cubicBezTo>
                    <a:pt x="346341" y="404210"/>
                    <a:pt x="348591" y="414732"/>
                    <a:pt x="352025" y="424663"/>
                  </a:cubicBezTo>
                  <a:lnTo>
                    <a:pt x="15748" y="424663"/>
                  </a:lnTo>
                  <a:cubicBezTo>
                    <a:pt x="7104" y="424663"/>
                    <a:pt x="0" y="417688"/>
                    <a:pt x="0" y="408939"/>
                  </a:cubicBezTo>
                  <a:lnTo>
                    <a:pt x="0" y="15724"/>
                  </a:lnTo>
                  <a:cubicBezTo>
                    <a:pt x="0" y="7093"/>
                    <a:pt x="7104" y="0"/>
                    <a:pt x="15748" y="0"/>
                  </a:cubicBezTo>
                  <a:close/>
                </a:path>
              </a:pathLst>
            </a:custGeom>
            <a:solidFill>
              <a:srgbClr val="EC5A32"/>
            </a:solidFill>
            <a:ln>
              <a:solidFill>
                <a:srgbClr val="EC5A32"/>
              </a:solidFill>
            </a:ln>
          </p:spPr>
        </p:sp>
        <p:sp>
          <p:nvSpPr>
            <p:cNvPr id="21" name="椭圆 20">
              <a:extLst>
                <a:ext uri="{FF2B5EF4-FFF2-40B4-BE49-F238E27FC236}">
                  <a16:creationId xmlns:a16="http://schemas.microsoft.com/office/drawing/2014/main" id="{177F5F44-99F6-42C8-A41E-E946D3C61BAA}"/>
                </a:ext>
              </a:extLst>
            </p:cNvPr>
            <p:cNvSpPr/>
            <p:nvPr/>
          </p:nvSpPr>
          <p:spPr>
            <a:xfrm>
              <a:off x="18931386" y="2873049"/>
              <a:ext cx="1449929" cy="1449929"/>
            </a:xfrm>
            <a:prstGeom prst="ellipse">
              <a:avLst/>
            </a:prstGeom>
            <a:noFill/>
            <a:ln w="5715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grpSp>
        <p:nvGrpSpPr>
          <p:cNvPr id="7" name="组合 6">
            <a:extLst>
              <a:ext uri="{FF2B5EF4-FFF2-40B4-BE49-F238E27FC236}">
                <a16:creationId xmlns:a16="http://schemas.microsoft.com/office/drawing/2014/main" id="{8AA19B61-5A83-440E-9DC9-763BEF8F2670}"/>
              </a:ext>
            </a:extLst>
          </p:cNvPr>
          <p:cNvGrpSpPr/>
          <p:nvPr/>
        </p:nvGrpSpPr>
        <p:grpSpPr>
          <a:xfrm>
            <a:off x="6488253" y="5091159"/>
            <a:ext cx="724965" cy="724965"/>
            <a:chOff x="21956179" y="3776731"/>
            <a:chExt cx="1449929" cy="1449929"/>
          </a:xfrm>
        </p:grpSpPr>
        <p:sp>
          <p:nvSpPr>
            <p:cNvPr id="18" name="cursor_152610">
              <a:extLst>
                <a:ext uri="{FF2B5EF4-FFF2-40B4-BE49-F238E27FC236}">
                  <a16:creationId xmlns:a16="http://schemas.microsoft.com/office/drawing/2014/main" id="{82442813-47F0-4E2A-9FE0-754AD9CB45FD}"/>
                </a:ext>
              </a:extLst>
            </p:cNvPr>
            <p:cNvSpPr>
              <a:spLocks noChangeAspect="1"/>
            </p:cNvSpPr>
            <p:nvPr/>
          </p:nvSpPr>
          <p:spPr bwMode="auto">
            <a:xfrm>
              <a:off x="22321372" y="4036987"/>
              <a:ext cx="700311" cy="947423"/>
            </a:xfrm>
            <a:custGeom>
              <a:avLst/>
              <a:gdLst>
                <a:gd name="T0" fmla="*/ 3216 w 3247"/>
                <a:gd name="T1" fmla="*/ 3707 h 4400"/>
                <a:gd name="T2" fmla="*/ 2698 w 3247"/>
                <a:gd name="T3" fmla="*/ 2754 h 4400"/>
                <a:gd name="T4" fmla="*/ 3123 w 3247"/>
                <a:gd name="T5" fmla="*/ 2524 h 4400"/>
                <a:gd name="T6" fmla="*/ 3227 w 3247"/>
                <a:gd name="T7" fmla="*/ 2356 h 4400"/>
                <a:gd name="T8" fmla="*/ 3136 w 3247"/>
                <a:gd name="T9" fmla="*/ 2180 h 4400"/>
                <a:gd name="T10" fmla="*/ 2117 w 3247"/>
                <a:gd name="T11" fmla="*/ 1520 h 4400"/>
                <a:gd name="T12" fmla="*/ 2200 w 3247"/>
                <a:gd name="T13" fmla="*/ 1100 h 4400"/>
                <a:gd name="T14" fmla="*/ 1100 w 3247"/>
                <a:gd name="T15" fmla="*/ 0 h 4400"/>
                <a:gd name="T16" fmla="*/ 0 w 3247"/>
                <a:gd name="T17" fmla="*/ 1100 h 4400"/>
                <a:gd name="T18" fmla="*/ 898 w 3247"/>
                <a:gd name="T19" fmla="*/ 2182 h 4400"/>
                <a:gd name="T20" fmla="*/ 896 w 3247"/>
                <a:gd name="T21" fmla="*/ 3396 h 4400"/>
                <a:gd name="T22" fmla="*/ 994 w 3247"/>
                <a:gd name="T23" fmla="*/ 3568 h 4400"/>
                <a:gd name="T24" fmla="*/ 1191 w 3247"/>
                <a:gd name="T25" fmla="*/ 3572 h 4400"/>
                <a:gd name="T26" fmla="*/ 1616 w 3247"/>
                <a:gd name="T27" fmla="*/ 3342 h 4400"/>
                <a:gd name="T28" fmla="*/ 2133 w 3247"/>
                <a:gd name="T29" fmla="*/ 4295 h 4400"/>
                <a:gd name="T30" fmla="*/ 2309 w 3247"/>
                <a:gd name="T31" fmla="*/ 4400 h 4400"/>
                <a:gd name="T32" fmla="*/ 2404 w 3247"/>
                <a:gd name="T33" fmla="*/ 4376 h 4400"/>
                <a:gd name="T34" fmla="*/ 3136 w 3247"/>
                <a:gd name="T35" fmla="*/ 3979 h 4400"/>
                <a:gd name="T36" fmla="*/ 3232 w 3247"/>
                <a:gd name="T37" fmla="*/ 3860 h 4400"/>
                <a:gd name="T38" fmla="*/ 3216 w 3247"/>
                <a:gd name="T39" fmla="*/ 3707 h 4400"/>
                <a:gd name="T40" fmla="*/ 400 w 3247"/>
                <a:gd name="T41" fmla="*/ 1100 h 4400"/>
                <a:gd name="T42" fmla="*/ 1100 w 3247"/>
                <a:gd name="T43" fmla="*/ 400 h 4400"/>
                <a:gd name="T44" fmla="*/ 1800 w 3247"/>
                <a:gd name="T45" fmla="*/ 1100 h 4400"/>
                <a:gd name="T46" fmla="*/ 1772 w 3247"/>
                <a:gd name="T47" fmla="*/ 1297 h 4400"/>
                <a:gd name="T48" fmla="*/ 1208 w 3247"/>
                <a:gd name="T49" fmla="*/ 932 h 4400"/>
                <a:gd name="T50" fmla="*/ 1004 w 3247"/>
                <a:gd name="T51" fmla="*/ 924 h 4400"/>
                <a:gd name="T52" fmla="*/ 900 w 3247"/>
                <a:gd name="T53" fmla="*/ 1100 h 4400"/>
                <a:gd name="T54" fmla="*/ 899 w 3247"/>
                <a:gd name="T55" fmla="*/ 1771 h 4400"/>
                <a:gd name="T56" fmla="*/ 400 w 3247"/>
                <a:gd name="T57" fmla="*/ 1100 h 4400"/>
                <a:gd name="T58" fmla="*/ 2389 w 3247"/>
                <a:gd name="T59" fmla="*/ 3929 h 4400"/>
                <a:gd name="T60" fmla="*/ 1872 w 3247"/>
                <a:gd name="T61" fmla="*/ 2975 h 4400"/>
                <a:gd name="T62" fmla="*/ 1696 w 3247"/>
                <a:gd name="T63" fmla="*/ 2871 h 4400"/>
                <a:gd name="T64" fmla="*/ 1601 w 3247"/>
                <a:gd name="T65" fmla="*/ 2895 h 4400"/>
                <a:gd name="T66" fmla="*/ 1297 w 3247"/>
                <a:gd name="T67" fmla="*/ 3060 h 4400"/>
                <a:gd name="T68" fmla="*/ 1299 w 3247"/>
                <a:gd name="T69" fmla="*/ 1468 h 4400"/>
                <a:gd name="T70" fmla="*/ 1747 w 3247"/>
                <a:gd name="T71" fmla="*/ 1757 h 4400"/>
                <a:gd name="T72" fmla="*/ 1747 w 3247"/>
                <a:gd name="T73" fmla="*/ 1757 h 4400"/>
                <a:gd name="T74" fmla="*/ 1747 w 3247"/>
                <a:gd name="T75" fmla="*/ 1757 h 4400"/>
                <a:gd name="T76" fmla="*/ 2636 w 3247"/>
                <a:gd name="T77" fmla="*/ 2333 h 4400"/>
                <a:gd name="T78" fmla="*/ 2332 w 3247"/>
                <a:gd name="T79" fmla="*/ 2498 h 4400"/>
                <a:gd name="T80" fmla="*/ 2252 w 3247"/>
                <a:gd name="T81" fmla="*/ 2769 h 4400"/>
                <a:gd name="T82" fmla="*/ 2769 w 3247"/>
                <a:gd name="T83" fmla="*/ 3722 h 4400"/>
                <a:gd name="T84" fmla="*/ 2389 w 3247"/>
                <a:gd name="T85" fmla="*/ 3929 h 4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47" h="4400">
                  <a:moveTo>
                    <a:pt x="3216" y="3707"/>
                  </a:moveTo>
                  <a:lnTo>
                    <a:pt x="2698" y="2754"/>
                  </a:lnTo>
                  <a:lnTo>
                    <a:pt x="3123" y="2524"/>
                  </a:lnTo>
                  <a:cubicBezTo>
                    <a:pt x="3185" y="2490"/>
                    <a:pt x="3224" y="2426"/>
                    <a:pt x="3227" y="2356"/>
                  </a:cubicBezTo>
                  <a:cubicBezTo>
                    <a:pt x="3230" y="2285"/>
                    <a:pt x="3195" y="2218"/>
                    <a:pt x="3136" y="2180"/>
                  </a:cubicBezTo>
                  <a:lnTo>
                    <a:pt x="2117" y="1520"/>
                  </a:lnTo>
                  <a:cubicBezTo>
                    <a:pt x="2172" y="1388"/>
                    <a:pt x="2200" y="1246"/>
                    <a:pt x="2200" y="1100"/>
                  </a:cubicBezTo>
                  <a:cubicBezTo>
                    <a:pt x="2200" y="494"/>
                    <a:pt x="1706" y="0"/>
                    <a:pt x="1100" y="0"/>
                  </a:cubicBezTo>
                  <a:cubicBezTo>
                    <a:pt x="493" y="0"/>
                    <a:pt x="0" y="494"/>
                    <a:pt x="0" y="1100"/>
                  </a:cubicBezTo>
                  <a:cubicBezTo>
                    <a:pt x="0" y="1638"/>
                    <a:pt x="388" y="2086"/>
                    <a:pt x="898" y="2182"/>
                  </a:cubicBezTo>
                  <a:lnTo>
                    <a:pt x="896" y="3396"/>
                  </a:lnTo>
                  <a:cubicBezTo>
                    <a:pt x="896" y="3467"/>
                    <a:pt x="933" y="3532"/>
                    <a:pt x="994" y="3568"/>
                  </a:cubicBezTo>
                  <a:cubicBezTo>
                    <a:pt x="1054" y="3604"/>
                    <a:pt x="1129" y="3606"/>
                    <a:pt x="1191" y="3572"/>
                  </a:cubicBezTo>
                  <a:lnTo>
                    <a:pt x="1616" y="3342"/>
                  </a:lnTo>
                  <a:lnTo>
                    <a:pt x="2133" y="4295"/>
                  </a:lnTo>
                  <a:cubicBezTo>
                    <a:pt x="2169" y="4362"/>
                    <a:pt x="2238" y="4400"/>
                    <a:pt x="2309" y="4400"/>
                  </a:cubicBezTo>
                  <a:cubicBezTo>
                    <a:pt x="2341" y="4400"/>
                    <a:pt x="2374" y="4392"/>
                    <a:pt x="2404" y="4376"/>
                  </a:cubicBezTo>
                  <a:lnTo>
                    <a:pt x="3136" y="3979"/>
                  </a:lnTo>
                  <a:cubicBezTo>
                    <a:pt x="3182" y="3953"/>
                    <a:pt x="3217" y="3911"/>
                    <a:pt x="3232" y="3860"/>
                  </a:cubicBezTo>
                  <a:cubicBezTo>
                    <a:pt x="3247" y="3809"/>
                    <a:pt x="3241" y="3754"/>
                    <a:pt x="3216" y="3707"/>
                  </a:cubicBezTo>
                  <a:close/>
                  <a:moveTo>
                    <a:pt x="400" y="1100"/>
                  </a:moveTo>
                  <a:cubicBezTo>
                    <a:pt x="400" y="714"/>
                    <a:pt x="714" y="400"/>
                    <a:pt x="1100" y="400"/>
                  </a:cubicBezTo>
                  <a:cubicBezTo>
                    <a:pt x="1486" y="400"/>
                    <a:pt x="1800" y="714"/>
                    <a:pt x="1800" y="1100"/>
                  </a:cubicBezTo>
                  <a:cubicBezTo>
                    <a:pt x="1800" y="1167"/>
                    <a:pt x="1790" y="1234"/>
                    <a:pt x="1772" y="1297"/>
                  </a:cubicBezTo>
                  <a:lnTo>
                    <a:pt x="1208" y="932"/>
                  </a:lnTo>
                  <a:cubicBezTo>
                    <a:pt x="1147" y="893"/>
                    <a:pt x="1069" y="890"/>
                    <a:pt x="1004" y="924"/>
                  </a:cubicBezTo>
                  <a:cubicBezTo>
                    <a:pt x="940" y="959"/>
                    <a:pt x="900" y="1027"/>
                    <a:pt x="900" y="1100"/>
                  </a:cubicBezTo>
                  <a:lnTo>
                    <a:pt x="899" y="1771"/>
                  </a:lnTo>
                  <a:cubicBezTo>
                    <a:pt x="610" y="1684"/>
                    <a:pt x="400" y="1416"/>
                    <a:pt x="400" y="1100"/>
                  </a:cubicBezTo>
                  <a:close/>
                  <a:moveTo>
                    <a:pt x="2389" y="3929"/>
                  </a:moveTo>
                  <a:lnTo>
                    <a:pt x="1872" y="2975"/>
                  </a:lnTo>
                  <a:cubicBezTo>
                    <a:pt x="1835" y="2908"/>
                    <a:pt x="1767" y="2871"/>
                    <a:pt x="1696" y="2871"/>
                  </a:cubicBezTo>
                  <a:cubicBezTo>
                    <a:pt x="1664" y="2871"/>
                    <a:pt x="1631" y="2878"/>
                    <a:pt x="1601" y="2895"/>
                  </a:cubicBezTo>
                  <a:lnTo>
                    <a:pt x="1297" y="3060"/>
                  </a:lnTo>
                  <a:lnTo>
                    <a:pt x="1299" y="1468"/>
                  </a:lnTo>
                  <a:lnTo>
                    <a:pt x="1747" y="1757"/>
                  </a:lnTo>
                  <a:cubicBezTo>
                    <a:pt x="1747" y="1757"/>
                    <a:pt x="1747" y="1757"/>
                    <a:pt x="1747" y="1757"/>
                  </a:cubicBezTo>
                  <a:cubicBezTo>
                    <a:pt x="1747" y="1757"/>
                    <a:pt x="1747" y="1757"/>
                    <a:pt x="1747" y="1757"/>
                  </a:cubicBezTo>
                  <a:lnTo>
                    <a:pt x="2636" y="2333"/>
                  </a:lnTo>
                  <a:lnTo>
                    <a:pt x="2332" y="2498"/>
                  </a:lnTo>
                  <a:cubicBezTo>
                    <a:pt x="2235" y="2551"/>
                    <a:pt x="2199" y="2672"/>
                    <a:pt x="2252" y="2769"/>
                  </a:cubicBezTo>
                  <a:lnTo>
                    <a:pt x="2769" y="3722"/>
                  </a:lnTo>
                  <a:lnTo>
                    <a:pt x="2389" y="3929"/>
                  </a:lnTo>
                  <a:close/>
                </a:path>
              </a:pathLst>
            </a:custGeom>
            <a:solidFill>
              <a:srgbClr val="EC5A32"/>
            </a:solidFill>
            <a:ln>
              <a:solidFill>
                <a:srgbClr val="EC5A32"/>
              </a:solidFill>
            </a:ln>
          </p:spPr>
        </p:sp>
        <p:sp>
          <p:nvSpPr>
            <p:cNvPr id="22" name="椭圆 21">
              <a:extLst>
                <a:ext uri="{FF2B5EF4-FFF2-40B4-BE49-F238E27FC236}">
                  <a16:creationId xmlns:a16="http://schemas.microsoft.com/office/drawing/2014/main" id="{271A1DD3-4114-4EDE-A71A-A55C3CE3EE5B}"/>
                </a:ext>
              </a:extLst>
            </p:cNvPr>
            <p:cNvSpPr/>
            <p:nvPr/>
          </p:nvSpPr>
          <p:spPr>
            <a:xfrm>
              <a:off x="21956179" y="3776731"/>
              <a:ext cx="1449929" cy="1449929"/>
            </a:xfrm>
            <a:prstGeom prst="ellipse">
              <a:avLst/>
            </a:prstGeom>
            <a:noFill/>
            <a:ln w="57150">
              <a:solidFill>
                <a:srgbClr val="EC5A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sp>
        <p:nvSpPr>
          <p:cNvPr id="25" name="文本">
            <a:extLst>
              <a:ext uri="{FF2B5EF4-FFF2-40B4-BE49-F238E27FC236}">
                <a16:creationId xmlns:a16="http://schemas.microsoft.com/office/drawing/2014/main" id="{C0D4A90B-06A4-4FEB-8EBA-9348678D7C67}"/>
              </a:ext>
            </a:extLst>
          </p:cNvPr>
          <p:cNvSpPr txBox="1">
            <a:spLocks/>
          </p:cNvSpPr>
          <p:nvPr/>
        </p:nvSpPr>
        <p:spPr>
          <a:xfrm>
            <a:off x="7467771" y="1523100"/>
            <a:ext cx="2152480" cy="347663"/>
          </a:xfrm>
          <a:prstGeom prst="rect">
            <a:avLst/>
          </a:prstGeom>
        </p:spPr>
        <p:txBody>
          <a:bodyPr lIns="0" tIns="0" rIns="0" bIns="0">
            <a:noAutofit/>
          </a:bodyPr>
          <a:lstStyle>
            <a:defPPr>
              <a:defRPr lang="zh-CN"/>
            </a:defPPr>
            <a:lvl1pPr>
              <a:lnSpc>
                <a:spcPct val="90000"/>
              </a:lnSpc>
              <a:spcBef>
                <a:spcPct val="0"/>
              </a:spcBef>
              <a:buNone/>
              <a:defRPr sz="8000">
                <a:latin typeface="微软雅黑" panose="020B0503020204020204" pitchFamily="34" charset="-122"/>
                <a:ea typeface="微软雅黑" panose="020B0503020204020204" pitchFamily="34" charset="-122"/>
                <a:cs typeface="+mj-cs"/>
              </a:defRPr>
            </a:lvl1pPr>
          </a:lstStyle>
          <a:p>
            <a:r>
              <a:rPr lang="zh-CN" altLang="en-US" sz="3000" dirty="0"/>
              <a:t>覆盖领域多</a:t>
            </a:r>
            <a:endParaRPr lang="zh-CN" altLang="zh-CN" sz="3000" dirty="0"/>
          </a:p>
        </p:txBody>
      </p:sp>
      <p:sp>
        <p:nvSpPr>
          <p:cNvPr id="26" name="文本">
            <a:extLst>
              <a:ext uri="{FF2B5EF4-FFF2-40B4-BE49-F238E27FC236}">
                <a16:creationId xmlns:a16="http://schemas.microsoft.com/office/drawing/2014/main" id="{4F24886B-7EE3-46B5-9954-DDBE59D27705}"/>
              </a:ext>
            </a:extLst>
          </p:cNvPr>
          <p:cNvSpPr txBox="1">
            <a:spLocks/>
          </p:cNvSpPr>
          <p:nvPr/>
        </p:nvSpPr>
        <p:spPr>
          <a:xfrm>
            <a:off x="7467771" y="4023311"/>
            <a:ext cx="2152480" cy="347663"/>
          </a:xfrm>
          <a:prstGeom prst="rect">
            <a:avLst/>
          </a:prstGeom>
        </p:spPr>
        <p:txBody>
          <a:bodyPr lIns="0" tIns="0" rIns="0" bIns="0">
            <a:noAutofit/>
          </a:bodyPr>
          <a:lstStyle>
            <a:defPPr>
              <a:defRPr lang="zh-CN"/>
            </a:defPPr>
            <a:lvl1pPr>
              <a:lnSpc>
                <a:spcPct val="90000"/>
              </a:lnSpc>
              <a:spcBef>
                <a:spcPct val="0"/>
              </a:spcBef>
              <a:buNone/>
              <a:defRPr sz="8000">
                <a:latin typeface="微软雅黑" panose="020B0503020204020204" pitchFamily="34" charset="-122"/>
                <a:ea typeface="微软雅黑" panose="020B0503020204020204" pitchFamily="34" charset="-122"/>
                <a:cs typeface="+mj-cs"/>
              </a:defRPr>
            </a:lvl1pPr>
          </a:lstStyle>
          <a:p>
            <a:r>
              <a:rPr lang="zh-CN" altLang="en-US" sz="3000" dirty="0"/>
              <a:t>数据粒度细</a:t>
            </a:r>
            <a:endParaRPr lang="zh-CN" altLang="zh-CN" sz="3000" dirty="0"/>
          </a:p>
        </p:txBody>
      </p:sp>
      <p:sp>
        <p:nvSpPr>
          <p:cNvPr id="29" name="文本">
            <a:extLst>
              <a:ext uri="{FF2B5EF4-FFF2-40B4-BE49-F238E27FC236}">
                <a16:creationId xmlns:a16="http://schemas.microsoft.com/office/drawing/2014/main" id="{7CAC7A9C-72B5-4664-9DB9-B8959E4561AB}"/>
              </a:ext>
            </a:extLst>
          </p:cNvPr>
          <p:cNvSpPr txBox="1">
            <a:spLocks/>
          </p:cNvSpPr>
          <p:nvPr/>
        </p:nvSpPr>
        <p:spPr>
          <a:xfrm>
            <a:off x="7467771" y="2815791"/>
            <a:ext cx="2152480" cy="347663"/>
          </a:xfrm>
          <a:prstGeom prst="rect">
            <a:avLst/>
          </a:prstGeom>
        </p:spPr>
        <p:txBody>
          <a:bodyPr lIns="0" tIns="0" rIns="0" bIns="0">
            <a:noAutofit/>
          </a:bodyPr>
          <a:lstStyle>
            <a:defPPr>
              <a:defRPr lang="zh-CN"/>
            </a:defPPr>
            <a:lvl1pPr>
              <a:lnSpc>
                <a:spcPct val="90000"/>
              </a:lnSpc>
              <a:spcBef>
                <a:spcPct val="0"/>
              </a:spcBef>
              <a:buNone/>
              <a:defRPr sz="8000">
                <a:latin typeface="微软雅黑" panose="020B0503020204020204" pitchFamily="34" charset="-122"/>
                <a:ea typeface="微软雅黑" panose="020B0503020204020204" pitchFamily="34" charset="-122"/>
                <a:cs typeface="+mj-cs"/>
              </a:defRPr>
            </a:lvl1pPr>
          </a:lstStyle>
          <a:p>
            <a:r>
              <a:rPr lang="zh-CN" altLang="en-US" sz="3000" dirty="0"/>
              <a:t>涉及区域广</a:t>
            </a:r>
            <a:endParaRPr lang="zh-CN" altLang="zh-CN" sz="3000" dirty="0"/>
          </a:p>
        </p:txBody>
      </p:sp>
      <p:sp>
        <p:nvSpPr>
          <p:cNvPr id="30" name="文本">
            <a:extLst>
              <a:ext uri="{FF2B5EF4-FFF2-40B4-BE49-F238E27FC236}">
                <a16:creationId xmlns:a16="http://schemas.microsoft.com/office/drawing/2014/main" id="{1533E367-914D-48B1-9A89-F69DA771C3C6}"/>
              </a:ext>
            </a:extLst>
          </p:cNvPr>
          <p:cNvSpPr txBox="1">
            <a:spLocks/>
          </p:cNvSpPr>
          <p:nvPr/>
        </p:nvSpPr>
        <p:spPr>
          <a:xfrm>
            <a:off x="7467771" y="5221287"/>
            <a:ext cx="2152480" cy="347663"/>
          </a:xfrm>
          <a:prstGeom prst="rect">
            <a:avLst/>
          </a:prstGeom>
        </p:spPr>
        <p:txBody>
          <a:bodyPr lIns="0" tIns="0" rIns="0" bIns="0">
            <a:noAutofit/>
          </a:bodyPr>
          <a:lstStyle>
            <a:defPPr>
              <a:defRPr lang="zh-CN"/>
            </a:defPPr>
            <a:lvl1pPr>
              <a:lnSpc>
                <a:spcPct val="90000"/>
              </a:lnSpc>
              <a:spcBef>
                <a:spcPct val="0"/>
              </a:spcBef>
              <a:buNone/>
              <a:defRPr sz="8000">
                <a:latin typeface="微软雅黑" panose="020B0503020204020204" pitchFamily="34" charset="-122"/>
                <a:ea typeface="微软雅黑" panose="020B0503020204020204" pitchFamily="34" charset="-122"/>
                <a:cs typeface="+mj-cs"/>
              </a:defRPr>
            </a:lvl1pPr>
          </a:lstStyle>
          <a:p>
            <a:r>
              <a:rPr lang="zh-CN" altLang="zh-CN" sz="3000" dirty="0"/>
              <a:t>数据</a:t>
            </a:r>
            <a:r>
              <a:rPr lang="zh-CN" altLang="en-US" sz="3000" dirty="0"/>
              <a:t>来源优</a:t>
            </a:r>
            <a:endParaRPr lang="zh-CN" altLang="zh-CN" sz="3000" dirty="0"/>
          </a:p>
        </p:txBody>
      </p:sp>
      <p:grpSp>
        <p:nvGrpSpPr>
          <p:cNvPr id="31" name="组合 30">
            <a:extLst>
              <a:ext uri="{FF2B5EF4-FFF2-40B4-BE49-F238E27FC236}">
                <a16:creationId xmlns:a16="http://schemas.microsoft.com/office/drawing/2014/main" id="{DEB4C7FE-84E7-4BF2-AD8F-5ED29AE6C7B4}"/>
              </a:ext>
            </a:extLst>
          </p:cNvPr>
          <p:cNvGrpSpPr/>
          <p:nvPr/>
        </p:nvGrpSpPr>
        <p:grpSpPr>
          <a:xfrm>
            <a:off x="10985500" y="51563"/>
            <a:ext cx="1135771" cy="536148"/>
            <a:chOff x="11441210" y="2418706"/>
            <a:chExt cx="3611221" cy="1447800"/>
          </a:xfrm>
        </p:grpSpPr>
        <p:pic>
          <p:nvPicPr>
            <p:cNvPr id="32" name="图片 31">
              <a:extLst>
                <a:ext uri="{FF2B5EF4-FFF2-40B4-BE49-F238E27FC236}">
                  <a16:creationId xmlns:a16="http://schemas.microsoft.com/office/drawing/2014/main" id="{DD55A6F9-E600-43F9-B7F4-F5E95A6D2CB0}"/>
                </a:ext>
              </a:extLst>
            </p:cNvPr>
            <p:cNvPicPr>
              <a:picLocks noChangeAspect="1"/>
            </p:cNvPicPr>
            <p:nvPr/>
          </p:nvPicPr>
          <p:blipFill rotWithShape="1">
            <a:blip r:embed="rId4"/>
            <a:srcRect r="51080"/>
            <a:stretch/>
          </p:blipFill>
          <p:spPr>
            <a:xfrm>
              <a:off x="11441210" y="2418706"/>
              <a:ext cx="3611221" cy="1447800"/>
            </a:xfrm>
            <a:prstGeom prst="rect">
              <a:avLst/>
            </a:prstGeom>
          </p:spPr>
        </p:pic>
        <p:pic>
          <p:nvPicPr>
            <p:cNvPr id="33" name="图片 32">
              <a:extLst>
                <a:ext uri="{FF2B5EF4-FFF2-40B4-BE49-F238E27FC236}">
                  <a16:creationId xmlns:a16="http://schemas.microsoft.com/office/drawing/2014/main" id="{056C5900-967E-427D-A766-2932AABF0D9B}"/>
                </a:ext>
              </a:extLst>
            </p:cNvPr>
            <p:cNvPicPr>
              <a:picLocks noChangeAspect="1"/>
            </p:cNvPicPr>
            <p:nvPr/>
          </p:nvPicPr>
          <p:blipFill rotWithShape="1">
            <a:blip r:embed="rId4"/>
            <a:srcRect l="48612" t="25892" b="29412"/>
            <a:stretch/>
          </p:blipFill>
          <p:spPr>
            <a:xfrm>
              <a:off x="12970412" y="3343147"/>
              <a:ext cx="2082019" cy="355172"/>
            </a:xfrm>
            <a:prstGeom prst="rect">
              <a:avLst/>
            </a:prstGeom>
          </p:spPr>
        </p:pic>
      </p:grpSp>
      <p:pic>
        <p:nvPicPr>
          <p:cNvPr id="9" name="图片 8">
            <a:extLst>
              <a:ext uri="{FF2B5EF4-FFF2-40B4-BE49-F238E27FC236}">
                <a16:creationId xmlns:a16="http://schemas.microsoft.com/office/drawing/2014/main" id="{2E6DF817-EFA6-AD47-B569-C2526B11E93D}"/>
              </a:ext>
            </a:extLst>
          </p:cNvPr>
          <p:cNvPicPr>
            <a:picLocks noChangeAspect="1"/>
          </p:cNvPicPr>
          <p:nvPr/>
        </p:nvPicPr>
        <p:blipFill>
          <a:blip r:embed="rId5"/>
          <a:stretch>
            <a:fillRect/>
          </a:stretch>
        </p:blipFill>
        <p:spPr>
          <a:xfrm>
            <a:off x="1677848" y="1858199"/>
            <a:ext cx="4025900" cy="3530600"/>
          </a:xfrm>
          <a:prstGeom prst="rect">
            <a:avLst/>
          </a:prstGeom>
        </p:spPr>
      </p:pic>
    </p:spTree>
    <p:extLst>
      <p:ext uri="{BB962C8B-B14F-4D97-AF65-F5344CB8AC3E}">
        <p14:creationId xmlns:p14="http://schemas.microsoft.com/office/powerpoint/2010/main" val="2406901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EAD72A69-3646-7145-8213-FE52BCD862E6}"/>
              </a:ext>
            </a:extLst>
          </p:cNvPr>
          <p:cNvPicPr>
            <a:picLocks noChangeAspect="1"/>
          </p:cNvPicPr>
          <p:nvPr/>
        </p:nvPicPr>
        <p:blipFill>
          <a:blip r:embed="rId3"/>
          <a:stretch>
            <a:fillRect/>
          </a:stretch>
        </p:blipFill>
        <p:spPr>
          <a:xfrm>
            <a:off x="4782113" y="1235592"/>
            <a:ext cx="1613716" cy="5196173"/>
          </a:xfrm>
          <a:prstGeom prst="rect">
            <a:avLst/>
          </a:prstGeom>
        </p:spPr>
      </p:pic>
      <p:sp>
        <p:nvSpPr>
          <p:cNvPr id="4" name="椭圆 3">
            <a:extLst>
              <a:ext uri="{FF2B5EF4-FFF2-40B4-BE49-F238E27FC236}">
                <a16:creationId xmlns:a16="http://schemas.microsoft.com/office/drawing/2014/main" id="{02AE7DB5-D369-4F80-990D-C83F1549F39A}"/>
              </a:ext>
            </a:extLst>
          </p:cNvPr>
          <p:cNvSpPr/>
          <p:nvPr/>
        </p:nvSpPr>
        <p:spPr>
          <a:xfrm>
            <a:off x="1567961" y="2630603"/>
            <a:ext cx="2455985" cy="2406153"/>
          </a:xfrm>
          <a:prstGeom prst="ellipse">
            <a:avLst/>
          </a:prstGeom>
          <a:solidFill>
            <a:srgbClr val="2E85D0"/>
          </a:solidFill>
          <a:ln>
            <a:solidFill>
              <a:srgbClr val="169D8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r>
              <a:rPr lang="zh-CN" altLang="en-US" sz="3300" dirty="0">
                <a:ln w="0">
                  <a:solidFill>
                    <a:schemeClr val="bg1"/>
                  </a:solidFill>
                </a:ln>
                <a:solidFill>
                  <a:schemeClr val="bg1"/>
                </a:solidFill>
                <a:effectLst>
                  <a:outerShdw blurRad="38100" dist="19050" dir="2700000" algn="tl" rotWithShape="0">
                    <a:schemeClr val="dk1">
                      <a:alpha val="40000"/>
                    </a:schemeClr>
                  </a:outerShdw>
                </a:effectLst>
              </a:rPr>
              <a:t>十大</a:t>
            </a:r>
            <a:endParaRPr lang="en-US" altLang="zh-CN" sz="3300" dirty="0">
              <a:ln w="0">
                <a:solidFill>
                  <a:schemeClr val="bg1"/>
                </a:solidFill>
              </a:ln>
              <a:solidFill>
                <a:schemeClr val="bg1"/>
              </a:solidFill>
              <a:effectLst>
                <a:outerShdw blurRad="38100" dist="19050" dir="2700000" algn="tl" rotWithShape="0">
                  <a:schemeClr val="dk1">
                    <a:alpha val="40000"/>
                  </a:schemeClr>
                </a:outerShdw>
              </a:effectLst>
            </a:endParaRPr>
          </a:p>
          <a:p>
            <a:pPr algn="ctr"/>
            <a:r>
              <a:rPr lang="zh-CN" altLang="en-US" sz="3300" dirty="0">
                <a:ln w="0">
                  <a:solidFill>
                    <a:schemeClr val="bg1"/>
                  </a:solidFill>
                </a:ln>
                <a:solidFill>
                  <a:schemeClr val="bg1"/>
                </a:solidFill>
                <a:effectLst>
                  <a:outerShdw blurRad="38100" dist="19050" dir="2700000" algn="tl" rotWithShape="0">
                    <a:schemeClr val="dk1">
                      <a:alpha val="40000"/>
                    </a:schemeClr>
                  </a:outerShdw>
                </a:effectLst>
              </a:rPr>
              <a:t>数据库集群</a:t>
            </a:r>
          </a:p>
        </p:txBody>
      </p:sp>
      <p:sp>
        <p:nvSpPr>
          <p:cNvPr id="5" name="椭圆 4">
            <a:extLst>
              <a:ext uri="{FF2B5EF4-FFF2-40B4-BE49-F238E27FC236}">
                <a16:creationId xmlns:a16="http://schemas.microsoft.com/office/drawing/2014/main" id="{E3A8A141-EB45-4EB0-A1FB-0596F7E9C38B}"/>
              </a:ext>
            </a:extLst>
          </p:cNvPr>
          <p:cNvSpPr/>
          <p:nvPr/>
        </p:nvSpPr>
        <p:spPr>
          <a:xfrm>
            <a:off x="750277" y="1788002"/>
            <a:ext cx="4091354" cy="4091354"/>
          </a:xfrm>
          <a:prstGeom prst="ellipse">
            <a:avLst/>
          </a:prstGeom>
          <a:noFill/>
          <a:ln>
            <a:solidFill>
              <a:srgbClr val="2E8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6" name="矩形: 圆角 5">
            <a:extLst>
              <a:ext uri="{FF2B5EF4-FFF2-40B4-BE49-F238E27FC236}">
                <a16:creationId xmlns:a16="http://schemas.microsoft.com/office/drawing/2014/main" id="{5D935923-C155-4F82-9679-5BAD7F6B5A57}"/>
              </a:ext>
            </a:extLst>
          </p:cNvPr>
          <p:cNvSpPr/>
          <p:nvPr/>
        </p:nvSpPr>
        <p:spPr>
          <a:xfrm>
            <a:off x="2412023" y="1535956"/>
            <a:ext cx="767862" cy="504093"/>
          </a:xfrm>
          <a:prstGeom prst="roundRect">
            <a:avLst/>
          </a:prstGeom>
          <a:solidFill>
            <a:srgbClr val="2E85D0"/>
          </a:solidFill>
          <a:ln>
            <a:solidFill>
              <a:srgbClr val="2E85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r>
              <a:rPr lang="zh-CN" altLang="en-US" sz="1200" dirty="0">
                <a:ln w="0">
                  <a:solidFill>
                    <a:schemeClr val="bg1"/>
                  </a:solidFill>
                </a:ln>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国际数据</a:t>
            </a:r>
          </a:p>
        </p:txBody>
      </p:sp>
      <p:sp>
        <p:nvSpPr>
          <p:cNvPr id="7" name="矩形: 圆角 6">
            <a:extLst>
              <a:ext uri="{FF2B5EF4-FFF2-40B4-BE49-F238E27FC236}">
                <a16:creationId xmlns:a16="http://schemas.microsoft.com/office/drawing/2014/main" id="{E31118F8-E22A-48E2-B0C8-E392ECEBE006}"/>
              </a:ext>
            </a:extLst>
          </p:cNvPr>
          <p:cNvSpPr/>
          <p:nvPr/>
        </p:nvSpPr>
        <p:spPr>
          <a:xfrm>
            <a:off x="2412023" y="5627310"/>
            <a:ext cx="767862" cy="504093"/>
          </a:xfrm>
          <a:prstGeom prst="roundRect">
            <a:avLst/>
          </a:prstGeom>
          <a:solidFill>
            <a:srgbClr val="2E85D0"/>
          </a:solidFill>
          <a:ln>
            <a:solidFill>
              <a:srgbClr val="2E85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r>
              <a:rPr lang="zh-CN" altLang="en-US" sz="1200" dirty="0">
                <a:ln w="0">
                  <a:solidFill>
                    <a:schemeClr val="bg1"/>
                  </a:solidFill>
                </a:ln>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贸易外经</a:t>
            </a:r>
          </a:p>
        </p:txBody>
      </p:sp>
      <p:sp>
        <p:nvSpPr>
          <p:cNvPr id="8" name="矩形: 圆角 7">
            <a:extLst>
              <a:ext uri="{FF2B5EF4-FFF2-40B4-BE49-F238E27FC236}">
                <a16:creationId xmlns:a16="http://schemas.microsoft.com/office/drawing/2014/main" id="{E64AD9DB-6FBA-4B7D-8B11-96883EC614DA}"/>
              </a:ext>
            </a:extLst>
          </p:cNvPr>
          <p:cNvSpPr/>
          <p:nvPr/>
        </p:nvSpPr>
        <p:spPr>
          <a:xfrm>
            <a:off x="1184030" y="2018919"/>
            <a:ext cx="767862" cy="504093"/>
          </a:xfrm>
          <a:prstGeom prst="roundRect">
            <a:avLst/>
          </a:prstGeom>
          <a:solidFill>
            <a:srgbClr val="2E85D0"/>
          </a:solidFill>
          <a:ln>
            <a:solidFill>
              <a:srgbClr val="2E85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r>
              <a:rPr lang="zh-CN" altLang="en-US" sz="1200" dirty="0">
                <a:ln w="0">
                  <a:solidFill>
                    <a:schemeClr val="bg1"/>
                  </a:solidFill>
                </a:ln>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人文社科</a:t>
            </a:r>
          </a:p>
        </p:txBody>
      </p:sp>
      <p:sp>
        <p:nvSpPr>
          <p:cNvPr id="9" name="矩形: 圆角 8">
            <a:extLst>
              <a:ext uri="{FF2B5EF4-FFF2-40B4-BE49-F238E27FC236}">
                <a16:creationId xmlns:a16="http://schemas.microsoft.com/office/drawing/2014/main" id="{883E078D-7571-4733-9213-E2A9055184ED}"/>
              </a:ext>
            </a:extLst>
          </p:cNvPr>
          <p:cNvSpPr/>
          <p:nvPr/>
        </p:nvSpPr>
        <p:spPr>
          <a:xfrm>
            <a:off x="1184030" y="5144347"/>
            <a:ext cx="767862" cy="504093"/>
          </a:xfrm>
          <a:prstGeom prst="roundRect">
            <a:avLst/>
          </a:prstGeom>
          <a:solidFill>
            <a:srgbClr val="2E85D0"/>
          </a:solidFill>
          <a:ln>
            <a:solidFill>
              <a:srgbClr val="2E85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r>
              <a:rPr lang="zh-CN" altLang="en-US" sz="1200" dirty="0">
                <a:ln w="0">
                  <a:solidFill>
                    <a:schemeClr val="bg1"/>
                  </a:solidFill>
                </a:ln>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能源环境</a:t>
            </a:r>
          </a:p>
        </p:txBody>
      </p:sp>
      <p:sp>
        <p:nvSpPr>
          <p:cNvPr id="10" name="矩形: 圆角 9">
            <a:extLst>
              <a:ext uri="{FF2B5EF4-FFF2-40B4-BE49-F238E27FC236}">
                <a16:creationId xmlns:a16="http://schemas.microsoft.com/office/drawing/2014/main" id="{83E9513D-0BB0-4A49-9318-5A7DD5737DF9}"/>
              </a:ext>
            </a:extLst>
          </p:cNvPr>
          <p:cNvSpPr/>
          <p:nvPr/>
        </p:nvSpPr>
        <p:spPr>
          <a:xfrm>
            <a:off x="3640015" y="2018918"/>
            <a:ext cx="767862" cy="504093"/>
          </a:xfrm>
          <a:prstGeom prst="roundRect">
            <a:avLst/>
          </a:prstGeom>
          <a:solidFill>
            <a:srgbClr val="2E85D0"/>
          </a:solidFill>
          <a:ln>
            <a:solidFill>
              <a:srgbClr val="2E85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r>
              <a:rPr lang="zh-CN" altLang="en-US" sz="1200" dirty="0">
                <a:ln w="0">
                  <a:solidFill>
                    <a:schemeClr val="bg1"/>
                  </a:solidFill>
                </a:ln>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宏观经济</a:t>
            </a:r>
          </a:p>
        </p:txBody>
      </p:sp>
      <p:sp>
        <p:nvSpPr>
          <p:cNvPr id="11" name="矩形: 圆角 10">
            <a:extLst>
              <a:ext uri="{FF2B5EF4-FFF2-40B4-BE49-F238E27FC236}">
                <a16:creationId xmlns:a16="http://schemas.microsoft.com/office/drawing/2014/main" id="{1794B634-B360-4CFD-9554-21A38A239847}"/>
              </a:ext>
            </a:extLst>
          </p:cNvPr>
          <p:cNvSpPr/>
          <p:nvPr/>
        </p:nvSpPr>
        <p:spPr>
          <a:xfrm>
            <a:off x="3640015" y="5144347"/>
            <a:ext cx="767862" cy="504093"/>
          </a:xfrm>
          <a:prstGeom prst="roundRect">
            <a:avLst/>
          </a:prstGeom>
          <a:solidFill>
            <a:srgbClr val="2E85D0"/>
          </a:solidFill>
          <a:ln>
            <a:solidFill>
              <a:srgbClr val="2E85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r>
              <a:rPr lang="zh-CN" altLang="en-US" sz="1200" dirty="0">
                <a:ln w="0">
                  <a:solidFill>
                    <a:schemeClr val="bg1"/>
                  </a:solidFill>
                </a:ln>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区域经济</a:t>
            </a:r>
          </a:p>
        </p:txBody>
      </p:sp>
      <p:sp>
        <p:nvSpPr>
          <p:cNvPr id="12" name="矩形: 圆角 11">
            <a:extLst>
              <a:ext uri="{FF2B5EF4-FFF2-40B4-BE49-F238E27FC236}">
                <a16:creationId xmlns:a16="http://schemas.microsoft.com/office/drawing/2014/main" id="{3D5EC448-4D67-4E48-947D-4AACC0764271}"/>
              </a:ext>
            </a:extLst>
          </p:cNvPr>
          <p:cNvSpPr/>
          <p:nvPr/>
        </p:nvSpPr>
        <p:spPr>
          <a:xfrm>
            <a:off x="4343400" y="4204434"/>
            <a:ext cx="767862" cy="504093"/>
          </a:xfrm>
          <a:prstGeom prst="roundRect">
            <a:avLst/>
          </a:prstGeom>
          <a:solidFill>
            <a:srgbClr val="2E85D0"/>
          </a:solidFill>
          <a:ln>
            <a:solidFill>
              <a:srgbClr val="2E85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r>
              <a:rPr lang="zh-CN" altLang="en-US" sz="1200" dirty="0">
                <a:ln w="0">
                  <a:solidFill>
                    <a:schemeClr val="bg1"/>
                  </a:solidFill>
                </a:ln>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产业运行</a:t>
            </a:r>
          </a:p>
        </p:txBody>
      </p:sp>
      <p:sp>
        <p:nvSpPr>
          <p:cNvPr id="13" name="矩形: 圆角 12">
            <a:extLst>
              <a:ext uri="{FF2B5EF4-FFF2-40B4-BE49-F238E27FC236}">
                <a16:creationId xmlns:a16="http://schemas.microsoft.com/office/drawing/2014/main" id="{C4604DDA-30AF-47B6-AB4B-BACF91E3E96A}"/>
              </a:ext>
            </a:extLst>
          </p:cNvPr>
          <p:cNvSpPr/>
          <p:nvPr/>
        </p:nvSpPr>
        <p:spPr>
          <a:xfrm>
            <a:off x="4343400" y="3069362"/>
            <a:ext cx="767862" cy="504093"/>
          </a:xfrm>
          <a:prstGeom prst="roundRect">
            <a:avLst/>
          </a:prstGeom>
          <a:solidFill>
            <a:srgbClr val="2E85D0"/>
          </a:solidFill>
          <a:ln>
            <a:solidFill>
              <a:srgbClr val="2E85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r>
              <a:rPr lang="zh-CN" altLang="en-US" sz="1200" dirty="0">
                <a:ln w="0">
                  <a:solidFill>
                    <a:schemeClr val="bg1"/>
                  </a:solidFill>
                </a:ln>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金融市场</a:t>
            </a:r>
          </a:p>
        </p:txBody>
      </p:sp>
      <p:sp>
        <p:nvSpPr>
          <p:cNvPr id="14" name="矩形: 圆角 13">
            <a:extLst>
              <a:ext uri="{FF2B5EF4-FFF2-40B4-BE49-F238E27FC236}">
                <a16:creationId xmlns:a16="http://schemas.microsoft.com/office/drawing/2014/main" id="{D6830518-4A59-4E95-AE8B-FC27A57C004E}"/>
              </a:ext>
            </a:extLst>
          </p:cNvPr>
          <p:cNvSpPr/>
          <p:nvPr/>
        </p:nvSpPr>
        <p:spPr>
          <a:xfrm>
            <a:off x="530468" y="3069362"/>
            <a:ext cx="767862" cy="504093"/>
          </a:xfrm>
          <a:prstGeom prst="roundRect">
            <a:avLst/>
          </a:prstGeom>
          <a:solidFill>
            <a:srgbClr val="2E85D0"/>
          </a:solidFill>
          <a:ln>
            <a:solidFill>
              <a:srgbClr val="2E85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r>
              <a:rPr lang="zh-CN" altLang="en-US" sz="1200" dirty="0">
                <a:ln w="0">
                  <a:solidFill>
                    <a:schemeClr val="bg1"/>
                  </a:solidFill>
                </a:ln>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普查数据</a:t>
            </a:r>
          </a:p>
        </p:txBody>
      </p:sp>
      <p:sp>
        <p:nvSpPr>
          <p:cNvPr id="15" name="矩形: 圆角 14">
            <a:extLst>
              <a:ext uri="{FF2B5EF4-FFF2-40B4-BE49-F238E27FC236}">
                <a16:creationId xmlns:a16="http://schemas.microsoft.com/office/drawing/2014/main" id="{2DE2B1CA-0E6E-4B99-BE9B-B5EC68F66D71}"/>
              </a:ext>
            </a:extLst>
          </p:cNvPr>
          <p:cNvSpPr/>
          <p:nvPr/>
        </p:nvSpPr>
        <p:spPr>
          <a:xfrm>
            <a:off x="530468" y="4204433"/>
            <a:ext cx="767862" cy="504093"/>
          </a:xfrm>
          <a:prstGeom prst="roundRect">
            <a:avLst/>
          </a:prstGeom>
          <a:solidFill>
            <a:srgbClr val="2E85D0"/>
          </a:solidFill>
          <a:ln>
            <a:solidFill>
              <a:srgbClr val="2E85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r>
              <a:rPr lang="zh-CN" altLang="en-US" sz="1200" dirty="0">
                <a:ln w="0">
                  <a:solidFill>
                    <a:schemeClr val="bg1"/>
                  </a:solidFill>
                </a:ln>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县市数据</a:t>
            </a:r>
          </a:p>
        </p:txBody>
      </p:sp>
      <p:grpSp>
        <p:nvGrpSpPr>
          <p:cNvPr id="34" name="组合 33">
            <a:extLst>
              <a:ext uri="{FF2B5EF4-FFF2-40B4-BE49-F238E27FC236}">
                <a16:creationId xmlns:a16="http://schemas.microsoft.com/office/drawing/2014/main" id="{C7EFC870-2674-48FB-A378-339C1EC41817}"/>
              </a:ext>
            </a:extLst>
          </p:cNvPr>
          <p:cNvGrpSpPr/>
          <p:nvPr/>
        </p:nvGrpSpPr>
        <p:grpSpPr>
          <a:xfrm>
            <a:off x="5588971" y="2152885"/>
            <a:ext cx="606672" cy="3377477"/>
            <a:chOff x="12455767" y="4505063"/>
            <a:chExt cx="1213344" cy="6754953"/>
          </a:xfrm>
        </p:grpSpPr>
        <p:sp>
          <p:nvSpPr>
            <p:cNvPr id="29" name="椭圆 28">
              <a:extLst>
                <a:ext uri="{FF2B5EF4-FFF2-40B4-BE49-F238E27FC236}">
                  <a16:creationId xmlns:a16="http://schemas.microsoft.com/office/drawing/2014/main" id="{75B6F327-AD28-442C-9699-147D301A5EE5}"/>
                </a:ext>
              </a:extLst>
            </p:cNvPr>
            <p:cNvSpPr/>
            <p:nvPr/>
          </p:nvSpPr>
          <p:spPr>
            <a:xfrm>
              <a:off x="12455767" y="4505063"/>
              <a:ext cx="504095" cy="504095"/>
            </a:xfrm>
            <a:prstGeom prst="ellipse">
              <a:avLst/>
            </a:prstGeom>
            <a:solidFill>
              <a:schemeClr val="bg1"/>
            </a:solidFill>
            <a:ln w="38100">
              <a:solidFill>
                <a:srgbClr val="2E8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30" name="椭圆 29">
              <a:extLst>
                <a:ext uri="{FF2B5EF4-FFF2-40B4-BE49-F238E27FC236}">
                  <a16:creationId xmlns:a16="http://schemas.microsoft.com/office/drawing/2014/main" id="{8E407713-A5D9-443B-9499-F32ABC9120C6}"/>
                </a:ext>
              </a:extLst>
            </p:cNvPr>
            <p:cNvSpPr/>
            <p:nvPr/>
          </p:nvSpPr>
          <p:spPr>
            <a:xfrm>
              <a:off x="13165016" y="6605950"/>
              <a:ext cx="504095" cy="504095"/>
            </a:xfrm>
            <a:prstGeom prst="ellipse">
              <a:avLst/>
            </a:prstGeom>
            <a:solidFill>
              <a:schemeClr val="bg1"/>
            </a:solidFill>
            <a:ln w="38100">
              <a:solidFill>
                <a:srgbClr val="2E8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31" name="椭圆 30">
              <a:extLst>
                <a:ext uri="{FF2B5EF4-FFF2-40B4-BE49-F238E27FC236}">
                  <a16:creationId xmlns:a16="http://schemas.microsoft.com/office/drawing/2014/main" id="{93746198-FEBD-44BC-A50C-3ED4552DE228}"/>
                </a:ext>
              </a:extLst>
            </p:cNvPr>
            <p:cNvSpPr/>
            <p:nvPr/>
          </p:nvSpPr>
          <p:spPr>
            <a:xfrm>
              <a:off x="13165016" y="8876093"/>
              <a:ext cx="504095" cy="504095"/>
            </a:xfrm>
            <a:prstGeom prst="ellipse">
              <a:avLst/>
            </a:prstGeom>
            <a:solidFill>
              <a:schemeClr val="bg1"/>
            </a:solidFill>
            <a:ln w="38100">
              <a:solidFill>
                <a:srgbClr val="2E8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32" name="椭圆 31">
              <a:extLst>
                <a:ext uri="{FF2B5EF4-FFF2-40B4-BE49-F238E27FC236}">
                  <a16:creationId xmlns:a16="http://schemas.microsoft.com/office/drawing/2014/main" id="{DC02ABEC-C110-4A1C-8448-0982007BE3C4}"/>
                </a:ext>
              </a:extLst>
            </p:cNvPr>
            <p:cNvSpPr/>
            <p:nvPr/>
          </p:nvSpPr>
          <p:spPr>
            <a:xfrm>
              <a:off x="12455767" y="10755921"/>
              <a:ext cx="504095" cy="504095"/>
            </a:xfrm>
            <a:prstGeom prst="ellipse">
              <a:avLst/>
            </a:prstGeom>
            <a:solidFill>
              <a:schemeClr val="bg1"/>
            </a:solidFill>
            <a:ln w="38100">
              <a:solidFill>
                <a:srgbClr val="2E8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sp>
        <p:nvSpPr>
          <p:cNvPr id="33" name="文本框 32">
            <a:extLst>
              <a:ext uri="{FF2B5EF4-FFF2-40B4-BE49-F238E27FC236}">
                <a16:creationId xmlns:a16="http://schemas.microsoft.com/office/drawing/2014/main" id="{6F358D6A-8C8C-4A12-90AE-33C766EA2DCA}"/>
              </a:ext>
            </a:extLst>
          </p:cNvPr>
          <p:cNvSpPr txBox="1"/>
          <p:nvPr/>
        </p:nvSpPr>
        <p:spPr>
          <a:xfrm>
            <a:off x="6096000" y="2048076"/>
            <a:ext cx="4626588" cy="507831"/>
          </a:xfrm>
          <a:prstGeom prst="rect">
            <a:avLst/>
          </a:prstGeom>
          <a:noFill/>
        </p:spPr>
        <p:txBody>
          <a:bodyPr wrap="none" rtlCol="0">
            <a:spAutoFit/>
          </a:bodyPr>
          <a:lstStyle/>
          <a:p>
            <a:r>
              <a:rPr lang="zh-CN" altLang="en-US" sz="2400" dirty="0">
                <a:solidFill>
                  <a:srgbClr val="2E85D0"/>
                </a:solidFill>
                <a:latin typeface="微软雅黑 Light" panose="020B0502040204020203" pitchFamily="34" charset="-122"/>
                <a:ea typeface="微软雅黑 Light" panose="020B0502040204020203" pitchFamily="34" charset="-122"/>
              </a:rPr>
              <a:t>包含</a:t>
            </a:r>
            <a:r>
              <a:rPr lang="en-US" altLang="zh-CN" sz="2700" dirty="0">
                <a:solidFill>
                  <a:srgbClr val="2E85D0"/>
                </a:solidFill>
                <a:latin typeface="微软雅黑" panose="020B0503020204020204" pitchFamily="34" charset="-122"/>
                <a:ea typeface="微软雅黑" panose="020B0503020204020204" pitchFamily="34" charset="-122"/>
              </a:rPr>
              <a:t>89</a:t>
            </a:r>
            <a:r>
              <a:rPr lang="zh-CN" altLang="en-US" sz="2700" dirty="0">
                <a:solidFill>
                  <a:srgbClr val="2E85D0"/>
                </a:solidFill>
                <a:latin typeface="微软雅黑" panose="020B0503020204020204" pitchFamily="34" charset="-122"/>
                <a:ea typeface="微软雅黑" panose="020B0503020204020204" pitchFamily="34" charset="-122"/>
              </a:rPr>
              <a:t>个</a:t>
            </a:r>
            <a:r>
              <a:rPr lang="zh-CN" altLang="en-US" sz="2400" dirty="0">
                <a:solidFill>
                  <a:srgbClr val="2E85D0"/>
                </a:solidFill>
                <a:latin typeface="微软雅黑 Light" panose="020B0502040204020203" pitchFamily="34" charset="-122"/>
                <a:ea typeface="微软雅黑 Light" panose="020B0502040204020203" pitchFamily="34" charset="-122"/>
              </a:rPr>
              <a:t>数据库，</a:t>
            </a:r>
            <a:r>
              <a:rPr lang="en-US" altLang="zh-CN" sz="2700" dirty="0">
                <a:solidFill>
                  <a:srgbClr val="2E85D0"/>
                </a:solidFill>
                <a:latin typeface="微软雅黑" panose="020B0503020204020204" pitchFamily="34" charset="-122"/>
                <a:ea typeface="微软雅黑" panose="020B0503020204020204" pitchFamily="34" charset="-122"/>
              </a:rPr>
              <a:t>300</a:t>
            </a:r>
            <a:r>
              <a:rPr lang="zh-CN" altLang="en-US" sz="2400" dirty="0">
                <a:solidFill>
                  <a:srgbClr val="2E85D0"/>
                </a:solidFill>
                <a:latin typeface="微软雅黑 Light" panose="020B0502040204020203" pitchFamily="34" charset="-122"/>
                <a:ea typeface="微软雅黑 Light" panose="020B0502040204020203" pitchFamily="34" charset="-122"/>
              </a:rPr>
              <a:t>多个子库</a:t>
            </a:r>
          </a:p>
        </p:txBody>
      </p:sp>
      <p:sp>
        <p:nvSpPr>
          <p:cNvPr id="36" name="文本框 35">
            <a:extLst>
              <a:ext uri="{FF2B5EF4-FFF2-40B4-BE49-F238E27FC236}">
                <a16:creationId xmlns:a16="http://schemas.microsoft.com/office/drawing/2014/main" id="{EBEB370E-9FA1-42CC-ADFE-7A3BB8CE6A27}"/>
              </a:ext>
            </a:extLst>
          </p:cNvPr>
          <p:cNvSpPr txBox="1"/>
          <p:nvPr/>
        </p:nvSpPr>
        <p:spPr>
          <a:xfrm>
            <a:off x="6456482" y="3069362"/>
            <a:ext cx="5190845" cy="507831"/>
          </a:xfrm>
          <a:prstGeom prst="rect">
            <a:avLst/>
          </a:prstGeom>
          <a:noFill/>
        </p:spPr>
        <p:txBody>
          <a:bodyPr wrap="none" rtlCol="0">
            <a:spAutoFit/>
          </a:bodyPr>
          <a:lstStyle>
            <a:defPPr>
              <a:defRPr lang="zh-CN"/>
            </a:defPPr>
            <a:lvl1pPr>
              <a:defRPr sz="4800">
                <a:solidFill>
                  <a:srgbClr val="169D82"/>
                </a:solidFill>
                <a:latin typeface="微软雅黑 Light" panose="020B0502040204020203" pitchFamily="34" charset="-122"/>
                <a:ea typeface="微软雅黑 Light" panose="020B0502040204020203" pitchFamily="34" charset="-122"/>
              </a:defRPr>
            </a:lvl1pPr>
          </a:lstStyle>
          <a:p>
            <a:r>
              <a:rPr lang="zh-CN" altLang="en-US" sz="2400" b="1" dirty="0">
                <a:solidFill>
                  <a:srgbClr val="2E85D0"/>
                </a:solidFill>
              </a:rPr>
              <a:t>数据总量超过</a:t>
            </a:r>
            <a:r>
              <a:rPr lang="en-US" altLang="zh-CN" sz="2700" b="1" dirty="0">
                <a:solidFill>
                  <a:srgbClr val="2E85D0"/>
                </a:solidFill>
                <a:latin typeface="微软雅黑" panose="020B0503020204020204" pitchFamily="34" charset="-122"/>
                <a:ea typeface="微软雅黑" panose="020B0503020204020204" pitchFamily="34" charset="-122"/>
              </a:rPr>
              <a:t>5</a:t>
            </a:r>
            <a:r>
              <a:rPr lang="en-US" altLang="zh-CN" sz="2700" dirty="0">
                <a:solidFill>
                  <a:srgbClr val="2E85D0"/>
                </a:solidFill>
                <a:latin typeface="微软雅黑" panose="020B0503020204020204" pitchFamily="34" charset="-122"/>
                <a:ea typeface="微软雅黑" panose="020B0503020204020204" pitchFamily="34" charset="-122"/>
              </a:rPr>
              <a:t>0</a:t>
            </a:r>
            <a:r>
              <a:rPr lang="zh-CN" altLang="en-US" sz="2700" dirty="0">
                <a:solidFill>
                  <a:srgbClr val="2E85D0"/>
                </a:solidFill>
                <a:latin typeface="微软雅黑" panose="020B0503020204020204" pitchFamily="34" charset="-122"/>
                <a:ea typeface="微软雅黑" panose="020B0503020204020204" pitchFamily="34" charset="-122"/>
              </a:rPr>
              <a:t>亿</a:t>
            </a:r>
            <a:r>
              <a:rPr lang="zh-CN" altLang="en-US" sz="2400" b="1" dirty="0">
                <a:solidFill>
                  <a:srgbClr val="2E85D0"/>
                </a:solidFill>
              </a:rPr>
              <a:t>条，每年</a:t>
            </a:r>
            <a:r>
              <a:rPr lang="en-US" altLang="zh-CN" sz="2700" dirty="0">
                <a:solidFill>
                  <a:srgbClr val="2E85D0"/>
                </a:solidFill>
                <a:latin typeface="微软雅黑" panose="020B0503020204020204" pitchFamily="34" charset="-122"/>
                <a:ea typeface="微软雅黑" panose="020B0503020204020204" pitchFamily="34" charset="-122"/>
              </a:rPr>
              <a:t>2</a:t>
            </a:r>
            <a:r>
              <a:rPr lang="zh-CN" altLang="en-US" sz="2700" dirty="0">
                <a:solidFill>
                  <a:srgbClr val="2E85D0"/>
                </a:solidFill>
                <a:latin typeface="微软雅黑" panose="020B0503020204020204" pitchFamily="34" charset="-122"/>
                <a:ea typeface="微软雅黑" panose="020B0503020204020204" pitchFamily="34" charset="-122"/>
              </a:rPr>
              <a:t>亿</a:t>
            </a:r>
            <a:r>
              <a:rPr lang="zh-CN" altLang="en-US" sz="2400" b="1" dirty="0">
                <a:solidFill>
                  <a:srgbClr val="2E85D0"/>
                </a:solidFill>
              </a:rPr>
              <a:t>新增</a:t>
            </a:r>
            <a:endParaRPr lang="zh-CN" altLang="en-US" sz="2400" dirty="0">
              <a:solidFill>
                <a:srgbClr val="2E85D0"/>
              </a:solidFill>
            </a:endParaRPr>
          </a:p>
        </p:txBody>
      </p:sp>
      <p:sp>
        <p:nvSpPr>
          <p:cNvPr id="37" name="文本框 36">
            <a:extLst>
              <a:ext uri="{FF2B5EF4-FFF2-40B4-BE49-F238E27FC236}">
                <a16:creationId xmlns:a16="http://schemas.microsoft.com/office/drawing/2014/main" id="{6AF6B2D9-8CAD-4891-94C0-B7F38450A87A}"/>
              </a:ext>
            </a:extLst>
          </p:cNvPr>
          <p:cNvSpPr txBox="1"/>
          <p:nvPr/>
        </p:nvSpPr>
        <p:spPr>
          <a:xfrm>
            <a:off x="6069622" y="5173505"/>
            <a:ext cx="6096000" cy="507831"/>
          </a:xfrm>
          <a:prstGeom prst="rect">
            <a:avLst/>
          </a:prstGeom>
          <a:noFill/>
        </p:spPr>
        <p:txBody>
          <a:bodyPr wrap="square" rtlCol="0">
            <a:spAutoFit/>
          </a:bodyPr>
          <a:lstStyle>
            <a:defPPr>
              <a:defRPr lang="zh-CN"/>
            </a:defPPr>
            <a:lvl1pPr>
              <a:defRPr sz="4800">
                <a:solidFill>
                  <a:srgbClr val="169D82"/>
                </a:solidFill>
                <a:latin typeface="微软雅黑 Light" panose="020B0502040204020203" pitchFamily="34" charset="-122"/>
                <a:ea typeface="微软雅黑 Light" panose="020B0502040204020203" pitchFamily="34" charset="-122"/>
              </a:defRPr>
            </a:lvl1pPr>
          </a:lstStyle>
          <a:p>
            <a:r>
              <a:rPr lang="en-US" altLang="zh-CN" sz="2700" dirty="0">
                <a:solidFill>
                  <a:srgbClr val="2E85D0"/>
                </a:solidFill>
                <a:latin typeface="微软雅黑" panose="020B0503020204020204" pitchFamily="34" charset="-122"/>
                <a:ea typeface="微软雅黑" panose="020B0503020204020204" pitchFamily="34" charset="-122"/>
              </a:rPr>
              <a:t>40+</a:t>
            </a:r>
            <a:r>
              <a:rPr lang="zh-CN" altLang="en-US" sz="2400" dirty="0">
                <a:solidFill>
                  <a:srgbClr val="2E85D0"/>
                </a:solidFill>
              </a:rPr>
              <a:t>领域，</a:t>
            </a:r>
            <a:r>
              <a:rPr lang="en-US" altLang="zh-CN" sz="2700" dirty="0">
                <a:solidFill>
                  <a:srgbClr val="2E85D0"/>
                </a:solidFill>
                <a:latin typeface="微软雅黑" panose="020B0503020204020204" pitchFamily="34" charset="-122"/>
                <a:ea typeface="微软雅黑" panose="020B0503020204020204" pitchFamily="34" charset="-122"/>
              </a:rPr>
              <a:t>30+</a:t>
            </a:r>
            <a:r>
              <a:rPr lang="zh-CN" altLang="en-US" sz="2400" dirty="0">
                <a:solidFill>
                  <a:srgbClr val="2E85D0"/>
                </a:solidFill>
              </a:rPr>
              <a:t>一级学科</a:t>
            </a:r>
          </a:p>
        </p:txBody>
      </p:sp>
      <p:grpSp>
        <p:nvGrpSpPr>
          <p:cNvPr id="26" name="组合 25">
            <a:extLst>
              <a:ext uri="{FF2B5EF4-FFF2-40B4-BE49-F238E27FC236}">
                <a16:creationId xmlns:a16="http://schemas.microsoft.com/office/drawing/2014/main" id="{1AB9FAEE-E442-438A-82E1-1E09C309FD4E}"/>
              </a:ext>
            </a:extLst>
          </p:cNvPr>
          <p:cNvGrpSpPr/>
          <p:nvPr/>
        </p:nvGrpSpPr>
        <p:grpSpPr>
          <a:xfrm>
            <a:off x="10985500" y="51563"/>
            <a:ext cx="1135771" cy="536148"/>
            <a:chOff x="11441210" y="2418706"/>
            <a:chExt cx="3611221" cy="1447800"/>
          </a:xfrm>
        </p:grpSpPr>
        <p:pic>
          <p:nvPicPr>
            <p:cNvPr id="27" name="图片 26">
              <a:extLst>
                <a:ext uri="{FF2B5EF4-FFF2-40B4-BE49-F238E27FC236}">
                  <a16:creationId xmlns:a16="http://schemas.microsoft.com/office/drawing/2014/main" id="{9B1C54C8-F3F0-4E8C-A3DD-558F7C360176}"/>
                </a:ext>
              </a:extLst>
            </p:cNvPr>
            <p:cNvPicPr>
              <a:picLocks noChangeAspect="1"/>
            </p:cNvPicPr>
            <p:nvPr/>
          </p:nvPicPr>
          <p:blipFill rotWithShape="1">
            <a:blip r:embed="rId4"/>
            <a:srcRect r="51080"/>
            <a:stretch/>
          </p:blipFill>
          <p:spPr>
            <a:xfrm>
              <a:off x="11441210" y="2418706"/>
              <a:ext cx="3611221" cy="1447800"/>
            </a:xfrm>
            <a:prstGeom prst="rect">
              <a:avLst/>
            </a:prstGeom>
          </p:spPr>
        </p:pic>
        <p:pic>
          <p:nvPicPr>
            <p:cNvPr id="38" name="图片 37">
              <a:extLst>
                <a:ext uri="{FF2B5EF4-FFF2-40B4-BE49-F238E27FC236}">
                  <a16:creationId xmlns:a16="http://schemas.microsoft.com/office/drawing/2014/main" id="{FE606DF7-3420-4A92-932E-CDD3838CA27C}"/>
                </a:ext>
              </a:extLst>
            </p:cNvPr>
            <p:cNvPicPr>
              <a:picLocks noChangeAspect="1"/>
            </p:cNvPicPr>
            <p:nvPr/>
          </p:nvPicPr>
          <p:blipFill rotWithShape="1">
            <a:blip r:embed="rId4"/>
            <a:srcRect l="48612" t="25892" b="29412"/>
            <a:stretch/>
          </p:blipFill>
          <p:spPr>
            <a:xfrm>
              <a:off x="12970412" y="3343147"/>
              <a:ext cx="2082019" cy="355172"/>
            </a:xfrm>
            <a:prstGeom prst="rect">
              <a:avLst/>
            </a:prstGeom>
          </p:spPr>
        </p:pic>
      </p:grpSp>
      <p:sp>
        <p:nvSpPr>
          <p:cNvPr id="41" name="文本框 40">
            <a:extLst>
              <a:ext uri="{FF2B5EF4-FFF2-40B4-BE49-F238E27FC236}">
                <a16:creationId xmlns:a16="http://schemas.microsoft.com/office/drawing/2014/main" id="{14384C71-FAFD-43A4-9FCF-FD0EF541967F}"/>
              </a:ext>
            </a:extLst>
          </p:cNvPr>
          <p:cNvSpPr txBox="1"/>
          <p:nvPr/>
        </p:nvSpPr>
        <p:spPr>
          <a:xfrm>
            <a:off x="6456482" y="4256674"/>
            <a:ext cx="3610284" cy="553998"/>
          </a:xfrm>
          <a:prstGeom prst="rect">
            <a:avLst/>
          </a:prstGeom>
          <a:noFill/>
        </p:spPr>
        <p:txBody>
          <a:bodyPr wrap="none" rtlCol="0">
            <a:spAutoFit/>
          </a:bodyPr>
          <a:lstStyle>
            <a:defPPr>
              <a:defRPr lang="zh-CN"/>
            </a:defPPr>
            <a:lvl1pPr>
              <a:defRPr sz="4800">
                <a:solidFill>
                  <a:srgbClr val="169D82"/>
                </a:solidFill>
                <a:latin typeface="微软雅黑 Light" panose="020B0502040204020203" pitchFamily="34" charset="-122"/>
                <a:ea typeface="微软雅黑 Light" panose="020B0502040204020203" pitchFamily="34" charset="-122"/>
              </a:defRPr>
            </a:lvl1pPr>
          </a:lstStyle>
          <a:p>
            <a:r>
              <a:rPr lang="en-US" altLang="zh-CN" sz="3000" b="1" dirty="0">
                <a:solidFill>
                  <a:srgbClr val="2E85D0"/>
                </a:solidFill>
              </a:rPr>
              <a:t>15</a:t>
            </a:r>
            <a:r>
              <a:rPr lang="zh-CN" altLang="en-US" sz="3000" b="1" dirty="0">
                <a:solidFill>
                  <a:srgbClr val="2E85D0"/>
                </a:solidFill>
              </a:rPr>
              <a:t>亿</a:t>
            </a:r>
            <a:r>
              <a:rPr lang="en-US" altLang="zh-CN" sz="2400" b="1" dirty="0">
                <a:solidFill>
                  <a:srgbClr val="2E85D0"/>
                </a:solidFill>
              </a:rPr>
              <a:t>+</a:t>
            </a:r>
            <a:r>
              <a:rPr lang="zh-CN" altLang="en-US" sz="2400" b="1" dirty="0">
                <a:solidFill>
                  <a:srgbClr val="2E85D0"/>
                </a:solidFill>
              </a:rPr>
              <a:t>统计指标时间序列</a:t>
            </a:r>
          </a:p>
        </p:txBody>
      </p:sp>
      <p:sp>
        <p:nvSpPr>
          <p:cNvPr id="28" name="文本">
            <a:extLst>
              <a:ext uri="{FF2B5EF4-FFF2-40B4-BE49-F238E27FC236}">
                <a16:creationId xmlns:a16="http://schemas.microsoft.com/office/drawing/2014/main" id="{8167C187-1AD5-3146-9CAB-551CA0570A7F}"/>
              </a:ext>
            </a:extLst>
          </p:cNvPr>
          <p:cNvSpPr txBox="1">
            <a:spLocks/>
          </p:cNvSpPr>
          <p:nvPr/>
        </p:nvSpPr>
        <p:spPr>
          <a:xfrm>
            <a:off x="347698" y="356292"/>
            <a:ext cx="9719068" cy="803562"/>
          </a:xfrm>
          <a:prstGeom prst="rect">
            <a:avLst/>
          </a:prstGeom>
        </p:spPr>
        <p:txBody>
          <a:bodyPr lIns="0" tIns="0" rIns="0" bIns="0">
            <a:noAutofit/>
          </a:bodyPr>
          <a:lstStyle>
            <a:defPPr>
              <a:defRPr lang="zh-CN"/>
            </a:defPPr>
            <a:lvl1pPr>
              <a:lnSpc>
                <a:spcPct val="90000"/>
              </a:lnSpc>
              <a:spcBef>
                <a:spcPct val="0"/>
              </a:spcBef>
              <a:buNone/>
              <a:defRPr sz="4000">
                <a:latin typeface="微软雅黑" panose="020B0503020204020204" pitchFamily="34" charset="-122"/>
                <a:ea typeface="微软雅黑" panose="020B0503020204020204" pitchFamily="34" charset="-122"/>
                <a:cs typeface="+mj-cs"/>
              </a:defRPr>
            </a:lvl1pPr>
          </a:lstStyle>
          <a:p>
            <a:r>
              <a:rPr lang="zh-CN" altLang="en-US" dirty="0"/>
              <a:t>覆盖领域多</a:t>
            </a:r>
          </a:p>
        </p:txBody>
      </p:sp>
    </p:spTree>
    <p:extLst>
      <p:ext uri="{BB962C8B-B14F-4D97-AF65-F5344CB8AC3E}">
        <p14:creationId xmlns:p14="http://schemas.microsoft.com/office/powerpoint/2010/main" val="3333363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游戏机, 画&#10;&#10;描述已自动生成">
            <a:extLst>
              <a:ext uri="{FF2B5EF4-FFF2-40B4-BE49-F238E27FC236}">
                <a16:creationId xmlns:a16="http://schemas.microsoft.com/office/drawing/2014/main" id="{FAC5BE2A-0E20-E748-803D-F22CF9370F91}"/>
              </a:ext>
            </a:extLst>
          </p:cNvPr>
          <p:cNvPicPr>
            <a:picLocks noChangeAspect="1"/>
          </p:cNvPicPr>
          <p:nvPr/>
        </p:nvPicPr>
        <p:blipFill rotWithShape="1">
          <a:blip r:embed="rId3">
            <a:extLst>
              <a:ext uri="{28A0092B-C50C-407E-A947-70E740481C1C}">
                <a14:useLocalDpi xmlns:a14="http://schemas.microsoft.com/office/drawing/2010/main" val="0"/>
              </a:ext>
            </a:extLst>
          </a:blip>
          <a:srcRect t="5046" r="8874" b="12538"/>
          <a:stretch/>
        </p:blipFill>
        <p:spPr>
          <a:xfrm>
            <a:off x="1221183" y="795606"/>
            <a:ext cx="10259618" cy="5926928"/>
          </a:xfrm>
          <a:prstGeom prst="rect">
            <a:avLst/>
          </a:prstGeom>
        </p:spPr>
      </p:pic>
      <p:sp>
        <p:nvSpPr>
          <p:cNvPr id="5" name="文本">
            <a:extLst>
              <a:ext uri="{FF2B5EF4-FFF2-40B4-BE49-F238E27FC236}">
                <a16:creationId xmlns:a16="http://schemas.microsoft.com/office/drawing/2014/main" id="{CE94333C-C56B-8C45-A20D-430A1988215F}"/>
              </a:ext>
            </a:extLst>
          </p:cNvPr>
          <p:cNvSpPr txBox="1">
            <a:spLocks/>
          </p:cNvSpPr>
          <p:nvPr/>
        </p:nvSpPr>
        <p:spPr>
          <a:xfrm>
            <a:off x="184321" y="314417"/>
            <a:ext cx="4859534" cy="401781"/>
          </a:xfrm>
          <a:prstGeom prst="rect">
            <a:avLst/>
          </a:prstGeom>
        </p:spPr>
        <p:txBody>
          <a:bodyPr lIns="0" tIns="0" rIns="0" bIns="0">
            <a:noAutofit/>
          </a:bodyPr>
          <a:lstStyle>
            <a:defPPr>
              <a:defRPr lang="zh-CN"/>
            </a:defPPr>
            <a:lvl1pPr>
              <a:lnSpc>
                <a:spcPct val="90000"/>
              </a:lnSpc>
              <a:spcBef>
                <a:spcPct val="0"/>
              </a:spcBef>
              <a:buNone/>
              <a:defRPr sz="8000">
                <a:latin typeface="微软雅黑" panose="020B0503020204020204" pitchFamily="34" charset="-122"/>
                <a:ea typeface="微软雅黑" panose="020B0503020204020204" pitchFamily="34" charset="-122"/>
                <a:cs typeface="+mj-cs"/>
              </a:defRPr>
            </a:lvl1pPr>
          </a:lstStyle>
          <a:p>
            <a:r>
              <a:rPr lang="zh-CN" altLang="en-US" sz="4000" dirty="0"/>
              <a:t>涉及</a:t>
            </a:r>
            <a:r>
              <a:rPr lang="zh-CN" altLang="zh-CN" sz="4000" dirty="0"/>
              <a:t>区域</a:t>
            </a:r>
            <a:r>
              <a:rPr lang="zh-CN" altLang="en-US" sz="4000" dirty="0"/>
              <a:t>广</a:t>
            </a:r>
            <a:endParaRPr lang="zh-CN" altLang="zh-CN" sz="4000" dirty="0"/>
          </a:p>
        </p:txBody>
      </p:sp>
      <p:pic>
        <p:nvPicPr>
          <p:cNvPr id="16" name="图片 15" descr="图片包含 游戏机, 花&#10;&#10;描述已自动生成">
            <a:extLst>
              <a:ext uri="{FF2B5EF4-FFF2-40B4-BE49-F238E27FC236}">
                <a16:creationId xmlns:a16="http://schemas.microsoft.com/office/drawing/2014/main" id="{5B6E7C90-B068-034F-ACE7-9C8FC641432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35000"/>
                    </a14:imgEffect>
                  </a14:imgLayer>
                </a14:imgProps>
              </a:ext>
              <a:ext uri="{28A0092B-C50C-407E-A947-70E740481C1C}">
                <a14:useLocalDpi xmlns:a14="http://schemas.microsoft.com/office/drawing/2010/main" val="0"/>
              </a:ext>
            </a:extLst>
          </a:blip>
          <a:srcRect l="25592" t="27989" r="57524" b="50712"/>
          <a:stretch/>
        </p:blipFill>
        <p:spPr>
          <a:xfrm>
            <a:off x="4088674" y="2442755"/>
            <a:ext cx="1915448" cy="1544085"/>
          </a:xfrm>
          <a:prstGeom prst="rect">
            <a:avLst/>
          </a:prstGeom>
        </p:spPr>
      </p:pic>
      <p:sp>
        <p:nvSpPr>
          <p:cNvPr id="18" name="文本框 17">
            <a:extLst>
              <a:ext uri="{FF2B5EF4-FFF2-40B4-BE49-F238E27FC236}">
                <a16:creationId xmlns:a16="http://schemas.microsoft.com/office/drawing/2014/main" id="{AAE9D30D-314E-DD4F-96E4-12784AFE558E}"/>
              </a:ext>
            </a:extLst>
          </p:cNvPr>
          <p:cNvSpPr txBox="1"/>
          <p:nvPr/>
        </p:nvSpPr>
        <p:spPr>
          <a:xfrm>
            <a:off x="6958266" y="3777290"/>
            <a:ext cx="2954655" cy="830997"/>
          </a:xfrm>
          <a:prstGeom prst="rect">
            <a:avLst/>
          </a:prstGeom>
          <a:noFill/>
        </p:spPr>
        <p:txBody>
          <a:bodyPr wrap="none" rtlCol="0">
            <a:spAutoFit/>
          </a:bodyPr>
          <a:lstStyle/>
          <a:p>
            <a:r>
              <a:rPr lang="en-US" altLang="zh-CN" sz="2400" dirty="0">
                <a:solidFill>
                  <a:srgbClr val="2E85D0"/>
                </a:solidFill>
                <a:latin typeface="Microsoft YaHei" panose="020B0503020204020204" pitchFamily="34" charset="-122"/>
                <a:ea typeface="Microsoft YaHei" panose="020B0503020204020204" pitchFamily="34" charset="-122"/>
              </a:rPr>
              <a:t>200+</a:t>
            </a:r>
            <a:r>
              <a:rPr lang="zh-CN" altLang="en-US" sz="2400" dirty="0">
                <a:solidFill>
                  <a:srgbClr val="2E85D0"/>
                </a:solidFill>
                <a:latin typeface="Microsoft YaHei" panose="020B0503020204020204" pitchFamily="34" charset="-122"/>
                <a:ea typeface="Microsoft YaHei" panose="020B0503020204020204" pitchFamily="34" charset="-122"/>
              </a:rPr>
              <a:t>国家（地区）</a:t>
            </a:r>
            <a:br>
              <a:rPr lang="zh-CN" altLang="en-US" sz="2400" dirty="0">
                <a:solidFill>
                  <a:srgbClr val="2E85D0"/>
                </a:solidFill>
                <a:latin typeface="Microsoft YaHei" panose="020B0503020204020204" pitchFamily="34" charset="-122"/>
                <a:ea typeface="Microsoft YaHei" panose="020B0503020204020204" pitchFamily="34" charset="-122"/>
              </a:rPr>
            </a:br>
            <a:r>
              <a:rPr lang="zh-CN" altLang="en-US" sz="2400" dirty="0">
                <a:solidFill>
                  <a:srgbClr val="2E85D0"/>
                </a:solidFill>
                <a:latin typeface="Microsoft YaHei" panose="020B0503020204020204" pitchFamily="34" charset="-122"/>
                <a:ea typeface="Microsoft YaHei" panose="020B0503020204020204" pitchFamily="34" charset="-122"/>
              </a:rPr>
              <a:t>若干特定区域与组织</a:t>
            </a:r>
          </a:p>
        </p:txBody>
      </p:sp>
      <p:pic>
        <p:nvPicPr>
          <p:cNvPr id="14" name="图片 13" descr="图片包含 游戏机&#10;&#10;描述已自动生成">
            <a:extLst>
              <a:ext uri="{FF2B5EF4-FFF2-40B4-BE49-F238E27FC236}">
                <a16:creationId xmlns:a16="http://schemas.microsoft.com/office/drawing/2014/main" id="{79AABE1B-C282-8640-BC6E-5F9AD9F722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103" y="379222"/>
            <a:ext cx="7913703" cy="5671151"/>
          </a:xfrm>
          <a:prstGeom prst="rect">
            <a:avLst/>
          </a:prstGeom>
        </p:spPr>
      </p:pic>
      <p:sp>
        <p:nvSpPr>
          <p:cNvPr id="19" name="文本">
            <a:extLst>
              <a:ext uri="{FF2B5EF4-FFF2-40B4-BE49-F238E27FC236}">
                <a16:creationId xmlns:a16="http://schemas.microsoft.com/office/drawing/2014/main" id="{6BCE5DA4-A673-CF48-8937-6BE126007DBA}"/>
              </a:ext>
            </a:extLst>
          </p:cNvPr>
          <p:cNvSpPr txBox="1">
            <a:spLocks/>
          </p:cNvSpPr>
          <p:nvPr/>
        </p:nvSpPr>
        <p:spPr>
          <a:xfrm>
            <a:off x="8698530" y="4628213"/>
            <a:ext cx="3463868" cy="1434182"/>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200" dirty="0">
                <a:solidFill>
                  <a:srgbClr val="2E85D0"/>
                </a:solidFill>
                <a:latin typeface="Microsoft YaHei" panose="020B0503020204020204" pitchFamily="34" charset="-122"/>
                <a:ea typeface="Microsoft YaHei" panose="020B0503020204020204" pitchFamily="34" charset="-122"/>
              </a:rPr>
              <a:t>31</a:t>
            </a:r>
            <a:r>
              <a:rPr lang="zh-CN" altLang="en-US" sz="2200" dirty="0">
                <a:solidFill>
                  <a:srgbClr val="2E85D0"/>
                </a:solidFill>
                <a:latin typeface="Microsoft YaHei" panose="020B0503020204020204" pitchFamily="34" charset="-122"/>
                <a:ea typeface="Microsoft YaHei" panose="020B0503020204020204" pitchFamily="34" charset="-122"/>
              </a:rPr>
              <a:t>省（直辖市、自治区）</a:t>
            </a:r>
            <a:br>
              <a:rPr lang="zh-CN" altLang="en-US" sz="2200" dirty="0">
                <a:solidFill>
                  <a:srgbClr val="2E85D0"/>
                </a:solidFill>
                <a:latin typeface="Microsoft YaHei" panose="020B0503020204020204" pitchFamily="34" charset="-122"/>
                <a:ea typeface="Microsoft YaHei" panose="020B0503020204020204" pitchFamily="34" charset="-122"/>
              </a:rPr>
            </a:br>
            <a:r>
              <a:rPr lang="zh-CN" altLang="en-US" sz="2200" dirty="0">
                <a:solidFill>
                  <a:srgbClr val="2E85D0"/>
                </a:solidFill>
                <a:latin typeface="Microsoft YaHei" panose="020B0503020204020204" pitchFamily="34" charset="-122"/>
                <a:ea typeface="Microsoft YaHei" panose="020B0503020204020204" pitchFamily="34" charset="-122"/>
              </a:rPr>
              <a:t>香港、澳门、台湾</a:t>
            </a:r>
            <a:br>
              <a:rPr lang="zh-CN" altLang="en-US" sz="2200" dirty="0">
                <a:solidFill>
                  <a:srgbClr val="2E85D0"/>
                </a:solidFill>
                <a:latin typeface="Microsoft YaHei" panose="020B0503020204020204" pitchFamily="34" charset="-122"/>
                <a:ea typeface="Microsoft YaHei" panose="020B0503020204020204" pitchFamily="34" charset="-122"/>
              </a:rPr>
            </a:br>
            <a:r>
              <a:rPr lang="en-US" altLang="zh-CN" sz="2200" dirty="0">
                <a:solidFill>
                  <a:srgbClr val="2E85D0"/>
                </a:solidFill>
                <a:latin typeface="Microsoft YaHei" panose="020B0503020204020204" pitchFamily="34" charset="-122"/>
                <a:ea typeface="Microsoft YaHei" panose="020B0503020204020204" pitchFamily="34" charset="-122"/>
              </a:rPr>
              <a:t>300+</a:t>
            </a:r>
            <a:r>
              <a:rPr lang="zh-CN" altLang="en-US" sz="2200" dirty="0">
                <a:solidFill>
                  <a:srgbClr val="2E85D0"/>
                </a:solidFill>
                <a:latin typeface="Microsoft YaHei" panose="020B0503020204020204" pitchFamily="34" charset="-122"/>
                <a:ea typeface="Microsoft YaHei" panose="020B0503020204020204" pitchFamily="34" charset="-122"/>
              </a:rPr>
              <a:t>市（地、州、盟）</a:t>
            </a:r>
            <a:r>
              <a:rPr lang="en-US" altLang="zh-CN" sz="2200" dirty="0">
                <a:solidFill>
                  <a:srgbClr val="2E85D0"/>
                </a:solidFill>
                <a:latin typeface="Microsoft YaHei" panose="020B0503020204020204" pitchFamily="34" charset="-122"/>
                <a:ea typeface="Microsoft YaHei" panose="020B0503020204020204" pitchFamily="34" charset="-122"/>
              </a:rPr>
              <a:t>2800+</a:t>
            </a:r>
            <a:r>
              <a:rPr lang="zh-CN" altLang="en-US" sz="2200" dirty="0">
                <a:solidFill>
                  <a:srgbClr val="2E85D0"/>
                </a:solidFill>
                <a:latin typeface="Microsoft YaHei" panose="020B0503020204020204" pitchFamily="34" charset="-122"/>
                <a:ea typeface="Microsoft YaHei" panose="020B0503020204020204" pitchFamily="34" charset="-122"/>
              </a:rPr>
              <a:t>县（市、区、旗）</a:t>
            </a:r>
            <a:br>
              <a:rPr lang="zh-CN" altLang="en-US" sz="2200" dirty="0">
                <a:solidFill>
                  <a:srgbClr val="2E85D0"/>
                </a:solidFill>
                <a:latin typeface="Microsoft YaHei" panose="020B0503020204020204" pitchFamily="34" charset="-122"/>
                <a:ea typeface="Microsoft YaHei" panose="020B0503020204020204" pitchFamily="34" charset="-122"/>
              </a:rPr>
            </a:br>
            <a:endParaRPr lang="zh-CN" altLang="en-US" sz="2200" dirty="0">
              <a:solidFill>
                <a:srgbClr val="2E85D0"/>
              </a:solidFill>
              <a:latin typeface="Microsoft YaHei" panose="020B0503020204020204" pitchFamily="34" charset="-122"/>
              <a:ea typeface="Microsoft YaHei" panose="020B0503020204020204" pitchFamily="34" charset="-122"/>
            </a:endParaRPr>
          </a:p>
        </p:txBody>
      </p:sp>
      <p:sp>
        <p:nvSpPr>
          <p:cNvPr id="20" name="文本">
            <a:extLst>
              <a:ext uri="{FF2B5EF4-FFF2-40B4-BE49-F238E27FC236}">
                <a16:creationId xmlns:a16="http://schemas.microsoft.com/office/drawing/2014/main" id="{A75EAADE-D05A-BB42-A1F8-46DC8CE66186}"/>
              </a:ext>
            </a:extLst>
          </p:cNvPr>
          <p:cNvSpPr txBox="1">
            <a:spLocks/>
          </p:cNvSpPr>
          <p:nvPr/>
        </p:nvSpPr>
        <p:spPr>
          <a:xfrm>
            <a:off x="168535" y="4225699"/>
            <a:ext cx="3194215" cy="1904082"/>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200" dirty="0">
                <a:solidFill>
                  <a:srgbClr val="2E85D0"/>
                </a:solidFill>
                <a:latin typeface="Microsoft YaHei" panose="020B0503020204020204" pitchFamily="34" charset="-122"/>
                <a:ea typeface="Microsoft YaHei" panose="020B0503020204020204" pitchFamily="34" charset="-122"/>
              </a:rPr>
              <a:t>经济特区</a:t>
            </a:r>
            <a:br>
              <a:rPr lang="zh-CN" altLang="en-US" sz="2200" dirty="0">
                <a:solidFill>
                  <a:srgbClr val="2E85D0"/>
                </a:solidFill>
                <a:latin typeface="Microsoft YaHei" panose="020B0503020204020204" pitchFamily="34" charset="-122"/>
                <a:ea typeface="Microsoft YaHei" panose="020B0503020204020204" pitchFamily="34" charset="-122"/>
              </a:rPr>
            </a:br>
            <a:r>
              <a:rPr lang="zh-CN" altLang="en-US" sz="2200" dirty="0">
                <a:solidFill>
                  <a:srgbClr val="2E85D0"/>
                </a:solidFill>
                <a:latin typeface="Microsoft YaHei" panose="020B0503020204020204" pitchFamily="34" charset="-122"/>
                <a:ea typeface="Microsoft YaHei" panose="020B0503020204020204" pitchFamily="34" charset="-122"/>
              </a:rPr>
              <a:t>保税区</a:t>
            </a:r>
            <a:br>
              <a:rPr lang="zh-CN" altLang="en-US" sz="2200" dirty="0">
                <a:solidFill>
                  <a:srgbClr val="2E85D0"/>
                </a:solidFill>
                <a:latin typeface="Microsoft YaHei" panose="020B0503020204020204" pitchFamily="34" charset="-122"/>
                <a:ea typeface="Microsoft YaHei" panose="020B0503020204020204" pitchFamily="34" charset="-122"/>
              </a:rPr>
            </a:br>
            <a:r>
              <a:rPr lang="zh-CN" altLang="en-US" sz="2200" dirty="0">
                <a:solidFill>
                  <a:srgbClr val="2E85D0"/>
                </a:solidFill>
                <a:latin typeface="Microsoft YaHei" panose="020B0503020204020204" pitchFamily="34" charset="-122"/>
                <a:ea typeface="Microsoft YaHei" panose="020B0503020204020204" pitchFamily="34" charset="-122"/>
              </a:rPr>
              <a:t>出口加工区</a:t>
            </a:r>
            <a:br>
              <a:rPr lang="zh-CN" altLang="en-US" sz="2200" dirty="0">
                <a:solidFill>
                  <a:srgbClr val="2E85D0"/>
                </a:solidFill>
                <a:latin typeface="Microsoft YaHei" panose="020B0503020204020204" pitchFamily="34" charset="-122"/>
                <a:ea typeface="Microsoft YaHei" panose="020B0503020204020204" pitchFamily="34" charset="-122"/>
              </a:rPr>
            </a:br>
            <a:r>
              <a:rPr lang="zh-CN" altLang="en-US" sz="2200" dirty="0">
                <a:solidFill>
                  <a:srgbClr val="2E85D0"/>
                </a:solidFill>
                <a:latin typeface="Microsoft YaHei" panose="020B0503020204020204" pitchFamily="34" charset="-122"/>
                <a:ea typeface="Microsoft YaHei" panose="020B0503020204020204" pitchFamily="34" charset="-122"/>
              </a:rPr>
              <a:t>保税物流园区</a:t>
            </a:r>
            <a:br>
              <a:rPr lang="zh-CN" altLang="en-US" sz="2200" dirty="0">
                <a:solidFill>
                  <a:srgbClr val="2E85D0"/>
                </a:solidFill>
                <a:latin typeface="Microsoft YaHei" panose="020B0503020204020204" pitchFamily="34" charset="-122"/>
                <a:ea typeface="Microsoft YaHei" panose="020B0503020204020204" pitchFamily="34" charset="-122"/>
              </a:rPr>
            </a:br>
            <a:r>
              <a:rPr lang="zh-CN" altLang="en-US" sz="2200" dirty="0">
                <a:solidFill>
                  <a:srgbClr val="2E85D0"/>
                </a:solidFill>
                <a:latin typeface="Microsoft YaHei" panose="020B0503020204020204" pitchFamily="34" charset="-122"/>
                <a:ea typeface="Microsoft YaHei" panose="020B0503020204020204" pitchFamily="34" charset="-122"/>
              </a:rPr>
              <a:t>保税港区</a:t>
            </a:r>
            <a:br>
              <a:rPr lang="zh-CN" altLang="en-US" sz="2200" dirty="0">
                <a:solidFill>
                  <a:srgbClr val="2E85D0"/>
                </a:solidFill>
                <a:latin typeface="Microsoft YaHei" panose="020B0503020204020204" pitchFamily="34" charset="-122"/>
                <a:ea typeface="Microsoft YaHei" panose="020B0503020204020204" pitchFamily="34" charset="-122"/>
              </a:rPr>
            </a:br>
            <a:r>
              <a:rPr lang="zh-CN" altLang="en-US" sz="2200" dirty="0">
                <a:solidFill>
                  <a:srgbClr val="2E85D0"/>
                </a:solidFill>
                <a:latin typeface="Microsoft YaHei" panose="020B0503020204020204" pitchFamily="34" charset="-122"/>
                <a:ea typeface="Microsoft YaHei" panose="020B0503020204020204" pitchFamily="34" charset="-122"/>
              </a:rPr>
              <a:t>综合保税区</a:t>
            </a:r>
            <a:endParaRPr lang="en-US" altLang="zh-CN" sz="2200" dirty="0">
              <a:solidFill>
                <a:srgbClr val="2E85D0"/>
              </a:solidFill>
              <a:latin typeface="Microsoft YaHei" panose="020B0503020204020204" pitchFamily="34" charset="-122"/>
              <a:ea typeface="Microsoft YaHei" panose="020B0503020204020204" pitchFamily="34" charset="-122"/>
            </a:endParaRPr>
          </a:p>
          <a:p>
            <a:pPr algn="ctr"/>
            <a:r>
              <a:rPr lang="zh-CN" altLang="en-US" sz="2200" dirty="0">
                <a:solidFill>
                  <a:srgbClr val="2E85D0"/>
                </a:solidFill>
                <a:latin typeface="Microsoft YaHei" panose="020B0503020204020204" pitchFamily="34" charset="-122"/>
                <a:ea typeface="Microsoft YaHei" panose="020B0503020204020204" pitchFamily="34" charset="-122"/>
              </a:rPr>
              <a:t>（</a:t>
            </a:r>
            <a:r>
              <a:rPr lang="en-US" altLang="zh-CN" sz="2200" dirty="0">
                <a:solidFill>
                  <a:srgbClr val="2E85D0"/>
                </a:solidFill>
                <a:latin typeface="Microsoft YaHei" panose="020B0503020204020204" pitchFamily="34" charset="-122"/>
                <a:ea typeface="Microsoft YaHei" panose="020B0503020204020204" pitchFamily="34" charset="-122"/>
              </a:rPr>
              <a:t> 400+</a:t>
            </a:r>
            <a:r>
              <a:rPr lang="zh-CN" altLang="en-US" sz="2200" dirty="0">
                <a:solidFill>
                  <a:srgbClr val="2E85D0"/>
                </a:solidFill>
                <a:latin typeface="Microsoft YaHei" panose="020B0503020204020204" pitchFamily="34" charset="-122"/>
                <a:ea typeface="Microsoft YaHei" panose="020B0503020204020204" pitchFamily="34" charset="-122"/>
              </a:rPr>
              <a:t>特定区域类别）</a:t>
            </a:r>
          </a:p>
        </p:txBody>
      </p:sp>
      <p:sp>
        <p:nvSpPr>
          <p:cNvPr id="22" name="椭圆 21">
            <a:extLst>
              <a:ext uri="{FF2B5EF4-FFF2-40B4-BE49-F238E27FC236}">
                <a16:creationId xmlns:a16="http://schemas.microsoft.com/office/drawing/2014/main" id="{4F7DA4F3-9806-784C-8593-FF545944B651}"/>
              </a:ext>
            </a:extLst>
          </p:cNvPr>
          <p:cNvSpPr/>
          <p:nvPr/>
        </p:nvSpPr>
        <p:spPr>
          <a:xfrm>
            <a:off x="7581900" y="5486400"/>
            <a:ext cx="144000" cy="144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23" name="椭圆 22">
            <a:extLst>
              <a:ext uri="{FF2B5EF4-FFF2-40B4-BE49-F238E27FC236}">
                <a16:creationId xmlns:a16="http://schemas.microsoft.com/office/drawing/2014/main" id="{7329898F-62D4-8A4E-AE5F-ADFE68566139}"/>
              </a:ext>
            </a:extLst>
          </p:cNvPr>
          <p:cNvSpPr/>
          <p:nvPr/>
        </p:nvSpPr>
        <p:spPr>
          <a:xfrm>
            <a:off x="7753350" y="5257800"/>
            <a:ext cx="144000" cy="144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24" name="椭圆 23">
            <a:extLst>
              <a:ext uri="{FF2B5EF4-FFF2-40B4-BE49-F238E27FC236}">
                <a16:creationId xmlns:a16="http://schemas.microsoft.com/office/drawing/2014/main" id="{A7B8B0B5-1EAC-A449-ACFA-4299359822D8}"/>
              </a:ext>
            </a:extLst>
          </p:cNvPr>
          <p:cNvSpPr/>
          <p:nvPr/>
        </p:nvSpPr>
        <p:spPr>
          <a:xfrm>
            <a:off x="7315200" y="5695950"/>
            <a:ext cx="144000" cy="144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25" name="椭圆 24">
            <a:extLst>
              <a:ext uri="{FF2B5EF4-FFF2-40B4-BE49-F238E27FC236}">
                <a16:creationId xmlns:a16="http://schemas.microsoft.com/office/drawing/2014/main" id="{ACB026E0-EA98-3641-8034-B70DAB404B55}"/>
              </a:ext>
            </a:extLst>
          </p:cNvPr>
          <p:cNvSpPr/>
          <p:nvPr/>
        </p:nvSpPr>
        <p:spPr>
          <a:xfrm>
            <a:off x="6800850" y="6153150"/>
            <a:ext cx="144000" cy="144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26" name="椭圆 25">
            <a:extLst>
              <a:ext uri="{FF2B5EF4-FFF2-40B4-BE49-F238E27FC236}">
                <a16:creationId xmlns:a16="http://schemas.microsoft.com/office/drawing/2014/main" id="{28074781-1717-6D4F-A311-3DAF82284765}"/>
              </a:ext>
            </a:extLst>
          </p:cNvPr>
          <p:cNvSpPr/>
          <p:nvPr/>
        </p:nvSpPr>
        <p:spPr>
          <a:xfrm>
            <a:off x="8210550" y="4229100"/>
            <a:ext cx="144000" cy="144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27" name="椭圆 26">
            <a:extLst>
              <a:ext uri="{FF2B5EF4-FFF2-40B4-BE49-F238E27FC236}">
                <a16:creationId xmlns:a16="http://schemas.microsoft.com/office/drawing/2014/main" id="{BCC569DA-0DC2-C241-ADCA-4801F4D7737C}"/>
              </a:ext>
            </a:extLst>
          </p:cNvPr>
          <p:cNvSpPr/>
          <p:nvPr/>
        </p:nvSpPr>
        <p:spPr>
          <a:xfrm>
            <a:off x="7753350" y="3048000"/>
            <a:ext cx="144000" cy="144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28" name="椭圆 27">
            <a:extLst>
              <a:ext uri="{FF2B5EF4-FFF2-40B4-BE49-F238E27FC236}">
                <a16:creationId xmlns:a16="http://schemas.microsoft.com/office/drawing/2014/main" id="{367E4683-6B0D-FF41-8D9B-84A687751F09}"/>
              </a:ext>
            </a:extLst>
          </p:cNvPr>
          <p:cNvSpPr/>
          <p:nvPr/>
        </p:nvSpPr>
        <p:spPr>
          <a:xfrm>
            <a:off x="8267700" y="3009900"/>
            <a:ext cx="144000" cy="144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29" name="椭圆 28">
            <a:extLst>
              <a:ext uri="{FF2B5EF4-FFF2-40B4-BE49-F238E27FC236}">
                <a16:creationId xmlns:a16="http://schemas.microsoft.com/office/drawing/2014/main" id="{6D3AD6F3-EA0A-8E4F-988A-887FD77A8798}"/>
              </a:ext>
            </a:extLst>
          </p:cNvPr>
          <p:cNvSpPr/>
          <p:nvPr/>
        </p:nvSpPr>
        <p:spPr>
          <a:xfrm>
            <a:off x="7981950" y="4000500"/>
            <a:ext cx="144000" cy="144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30" name="椭圆 29">
            <a:extLst>
              <a:ext uri="{FF2B5EF4-FFF2-40B4-BE49-F238E27FC236}">
                <a16:creationId xmlns:a16="http://schemas.microsoft.com/office/drawing/2014/main" id="{69BAEFD7-F50C-A64D-849F-8C17271EB736}"/>
              </a:ext>
            </a:extLst>
          </p:cNvPr>
          <p:cNvSpPr/>
          <p:nvPr/>
        </p:nvSpPr>
        <p:spPr>
          <a:xfrm>
            <a:off x="8191500" y="4457700"/>
            <a:ext cx="144000" cy="144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31" name="椭圆 30">
            <a:extLst>
              <a:ext uri="{FF2B5EF4-FFF2-40B4-BE49-F238E27FC236}">
                <a16:creationId xmlns:a16="http://schemas.microsoft.com/office/drawing/2014/main" id="{B6202572-FE28-7E4F-AB1C-C073973DD543}"/>
              </a:ext>
            </a:extLst>
          </p:cNvPr>
          <p:cNvSpPr/>
          <p:nvPr/>
        </p:nvSpPr>
        <p:spPr>
          <a:xfrm>
            <a:off x="7905750" y="4972050"/>
            <a:ext cx="144000" cy="144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32" name="椭圆 31">
            <a:extLst>
              <a:ext uri="{FF2B5EF4-FFF2-40B4-BE49-F238E27FC236}">
                <a16:creationId xmlns:a16="http://schemas.microsoft.com/office/drawing/2014/main" id="{34E605AB-D2EE-E645-B520-1DC7E4F527F0}"/>
              </a:ext>
            </a:extLst>
          </p:cNvPr>
          <p:cNvSpPr/>
          <p:nvPr/>
        </p:nvSpPr>
        <p:spPr>
          <a:xfrm>
            <a:off x="8191500" y="3295650"/>
            <a:ext cx="144000" cy="144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33" name="椭圆 32">
            <a:extLst>
              <a:ext uri="{FF2B5EF4-FFF2-40B4-BE49-F238E27FC236}">
                <a16:creationId xmlns:a16="http://schemas.microsoft.com/office/drawing/2014/main" id="{971793D7-FA38-B440-8B42-7E7410979D10}"/>
              </a:ext>
            </a:extLst>
          </p:cNvPr>
          <p:cNvSpPr/>
          <p:nvPr/>
        </p:nvSpPr>
        <p:spPr>
          <a:xfrm>
            <a:off x="6534150" y="5695950"/>
            <a:ext cx="144000" cy="144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34" name="椭圆 33">
            <a:extLst>
              <a:ext uri="{FF2B5EF4-FFF2-40B4-BE49-F238E27FC236}">
                <a16:creationId xmlns:a16="http://schemas.microsoft.com/office/drawing/2014/main" id="{366AEBB7-138A-9E45-9A8E-60D2CBFCCE11}"/>
              </a:ext>
            </a:extLst>
          </p:cNvPr>
          <p:cNvSpPr/>
          <p:nvPr/>
        </p:nvSpPr>
        <p:spPr>
          <a:xfrm>
            <a:off x="9201150" y="2057400"/>
            <a:ext cx="144000" cy="144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35" name="椭圆 34">
            <a:extLst>
              <a:ext uri="{FF2B5EF4-FFF2-40B4-BE49-F238E27FC236}">
                <a16:creationId xmlns:a16="http://schemas.microsoft.com/office/drawing/2014/main" id="{085D052B-A1CB-A648-9F9D-23F5EF7ADA94}"/>
              </a:ext>
            </a:extLst>
          </p:cNvPr>
          <p:cNvSpPr/>
          <p:nvPr/>
        </p:nvSpPr>
        <p:spPr>
          <a:xfrm>
            <a:off x="8362950" y="2800350"/>
            <a:ext cx="144000" cy="144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Tree>
    <p:extLst>
      <p:ext uri="{BB962C8B-B14F-4D97-AF65-F5344CB8AC3E}">
        <p14:creationId xmlns:p14="http://schemas.microsoft.com/office/powerpoint/2010/main" val="95954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par>
                                <p:cTn id="19" presetID="42" presetClass="path" presetSubtype="0" accel="50000" decel="50000" fill="hold" nodeType="withEffect">
                                  <p:stCondLst>
                                    <p:cond delay="0"/>
                                  </p:stCondLst>
                                  <p:childTnLst>
                                    <p:animMotion origin="layout" path="M 1.875E-6 -0.00278 L 0.12096 0.05417 " pathEditMode="relative" rAng="0" ptsTypes="AA">
                                      <p:cBhvr>
                                        <p:cTn id="20" dur="1000" fill="hold"/>
                                        <p:tgtEl>
                                          <p:spTgt spid="14"/>
                                        </p:tgtEl>
                                        <p:attrNameLst>
                                          <p:attrName>ppt_x</p:attrName>
                                          <p:attrName>ppt_y</p:attrName>
                                        </p:attrNameLst>
                                      </p:cBhvr>
                                      <p:rCtr x="6048" y="2847"/>
                                    </p:animMotion>
                                  </p:childTnLst>
                                </p:cTn>
                              </p:par>
                            </p:childTnLst>
                          </p:cTn>
                        </p:par>
                        <p:par>
                          <p:cTn id="21" fill="hold">
                            <p:stCondLst>
                              <p:cond delay="1500"/>
                            </p:stCondLst>
                            <p:childTnLst>
                              <p:par>
                                <p:cTn id="22" presetID="9" presetClass="exit" presetSubtype="0" fill="hold" nodeType="afterEffect">
                                  <p:stCondLst>
                                    <p:cond delay="0"/>
                                  </p:stCondLst>
                                  <p:childTnLst>
                                    <p:animEffect transition="out" filter="dissolv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dissolv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par>
                                <p:cTn id="35" presetID="9" presetClass="exit" presetSubtype="0" fill="hold" grpId="1" nodeType="withEffect">
                                  <p:stCondLst>
                                    <p:cond delay="0"/>
                                  </p:stCondLst>
                                  <p:childTnLst>
                                    <p:animEffect transition="out" filter="dissolv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19" grpId="1"/>
      <p:bldP spid="20" grpId="0"/>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
            <a:extLst>
              <a:ext uri="{FF2B5EF4-FFF2-40B4-BE49-F238E27FC236}">
                <a16:creationId xmlns:a16="http://schemas.microsoft.com/office/drawing/2014/main" id="{AF484ED1-13AD-2143-8C12-B7636CE1EC24}"/>
              </a:ext>
            </a:extLst>
          </p:cNvPr>
          <p:cNvSpPr txBox="1">
            <a:spLocks/>
          </p:cNvSpPr>
          <p:nvPr/>
        </p:nvSpPr>
        <p:spPr>
          <a:xfrm>
            <a:off x="184321" y="314417"/>
            <a:ext cx="4859534" cy="401781"/>
          </a:xfrm>
          <a:prstGeom prst="rect">
            <a:avLst/>
          </a:prstGeom>
        </p:spPr>
        <p:txBody>
          <a:bodyPr lIns="0" tIns="0" rIns="0" bIns="0">
            <a:noAutofit/>
          </a:bodyPr>
          <a:lstStyle>
            <a:defPPr>
              <a:defRPr lang="zh-CN"/>
            </a:defPPr>
            <a:lvl1pPr>
              <a:lnSpc>
                <a:spcPct val="90000"/>
              </a:lnSpc>
              <a:spcBef>
                <a:spcPct val="0"/>
              </a:spcBef>
              <a:buNone/>
              <a:defRPr sz="8000">
                <a:latin typeface="微软雅黑" panose="020B0503020204020204" pitchFamily="34" charset="-122"/>
                <a:ea typeface="微软雅黑" panose="020B0503020204020204" pitchFamily="34" charset="-122"/>
                <a:cs typeface="+mj-cs"/>
              </a:defRPr>
            </a:lvl1pPr>
          </a:lstStyle>
          <a:p>
            <a:r>
              <a:rPr lang="zh-CN" altLang="en-US" sz="4000" dirty="0"/>
              <a:t>数据粒度细</a:t>
            </a:r>
            <a:endParaRPr lang="zh-CN" altLang="zh-CN" sz="4000" dirty="0"/>
          </a:p>
        </p:txBody>
      </p:sp>
      <p:pic>
        <p:nvPicPr>
          <p:cNvPr id="13" name="图片 12">
            <a:extLst>
              <a:ext uri="{FF2B5EF4-FFF2-40B4-BE49-F238E27FC236}">
                <a16:creationId xmlns:a16="http://schemas.microsoft.com/office/drawing/2014/main" id="{DEAF75D5-286B-5240-925E-F534B782F9BC}"/>
              </a:ext>
            </a:extLst>
          </p:cNvPr>
          <p:cNvPicPr>
            <a:picLocks noChangeAspect="1"/>
          </p:cNvPicPr>
          <p:nvPr/>
        </p:nvPicPr>
        <p:blipFill rotWithShape="1">
          <a:blip r:embed="rId3">
            <a:extLst>
              <a:ext uri="{28A0092B-C50C-407E-A947-70E740481C1C}">
                <a14:useLocalDpi xmlns:a14="http://schemas.microsoft.com/office/drawing/2010/main" val="0"/>
              </a:ext>
            </a:extLst>
          </a:blip>
          <a:srcRect l="54186" t="-22411"/>
          <a:stretch/>
        </p:blipFill>
        <p:spPr>
          <a:xfrm>
            <a:off x="10677031" y="-22915"/>
            <a:ext cx="1338053" cy="538381"/>
          </a:xfrm>
          <a:prstGeom prst="rect">
            <a:avLst/>
          </a:prstGeom>
        </p:spPr>
      </p:pic>
      <p:pic>
        <p:nvPicPr>
          <p:cNvPr id="2" name="图片 1">
            <a:extLst>
              <a:ext uri="{FF2B5EF4-FFF2-40B4-BE49-F238E27FC236}">
                <a16:creationId xmlns:a16="http://schemas.microsoft.com/office/drawing/2014/main" id="{6698EA19-3C58-9246-ADF8-7E10AE56F92D}"/>
              </a:ext>
            </a:extLst>
          </p:cNvPr>
          <p:cNvPicPr>
            <a:picLocks noChangeAspect="1"/>
          </p:cNvPicPr>
          <p:nvPr/>
        </p:nvPicPr>
        <p:blipFill>
          <a:blip r:embed="rId4"/>
          <a:stretch>
            <a:fillRect/>
          </a:stretch>
        </p:blipFill>
        <p:spPr>
          <a:xfrm>
            <a:off x="184321" y="979631"/>
            <a:ext cx="4432300" cy="5651500"/>
          </a:xfrm>
          <a:prstGeom prst="rect">
            <a:avLst/>
          </a:prstGeom>
          <a:ln>
            <a:noFill/>
          </a:ln>
          <a:effectLst>
            <a:outerShdw blurRad="292100" dist="139700" dir="2700000" algn="tl" rotWithShape="0">
              <a:srgbClr val="333333">
                <a:alpha val="65000"/>
              </a:srgbClr>
            </a:outerShdw>
          </a:effectLst>
        </p:spPr>
      </p:pic>
      <p:sp>
        <p:nvSpPr>
          <p:cNvPr id="4061" name="文本"/>
          <p:cNvSpPr>
            <a:spLocks noGrp="1"/>
          </p:cNvSpPr>
          <p:nvPr>
            <p:ph type="ctrTitle"/>
          </p:nvPr>
        </p:nvSpPr>
        <p:spPr>
          <a:xfrm>
            <a:off x="1469138" y="979631"/>
            <a:ext cx="3147483" cy="417081"/>
          </a:xfrm>
          <a:prstGeom prst="rect">
            <a:avLst/>
          </a:prstGeom>
        </p:spPr>
        <p:txBody>
          <a:bodyPr lIns="0" tIns="0" rIns="0" bIns="0">
            <a:noAutofit/>
          </a:bodyPr>
          <a:lstStyle/>
          <a:p>
            <a:r>
              <a:rPr lang="en-US" altLang="zh-CN" sz="2200" b="1" dirty="0">
                <a:latin typeface="微软雅黑" panose="020B0503020204020204" pitchFamily="34" charset="-122"/>
                <a:ea typeface="微软雅黑" panose="020B0503020204020204" pitchFamily="34" charset="-122"/>
              </a:rPr>
              <a:t>700+</a:t>
            </a:r>
            <a:r>
              <a:rPr lang="zh-CN" altLang="zh-CN" sz="2200" b="1" dirty="0">
                <a:latin typeface="微软雅黑" panose="020B0503020204020204" pitchFamily="34" charset="-122"/>
                <a:ea typeface="微软雅黑" panose="020B0503020204020204" pitchFamily="34" charset="-122"/>
              </a:rPr>
              <a:t>国民经济行业</a:t>
            </a:r>
            <a:r>
              <a:rPr lang="zh-CN" altLang="en-US" sz="2200" b="1" dirty="0">
                <a:latin typeface="微软雅黑" panose="020B0503020204020204" pitchFamily="34" charset="-122"/>
                <a:ea typeface="微软雅黑" panose="020B0503020204020204" pitchFamily="34" charset="-122"/>
              </a:rPr>
              <a:t>小类</a:t>
            </a:r>
            <a:br>
              <a:rPr lang="en-US" altLang="zh-CN" sz="2200" b="1" dirty="0">
                <a:latin typeface="微软雅黑" panose="020B0503020204020204" pitchFamily="34" charset="-122"/>
                <a:ea typeface="微软雅黑" panose="020B0503020204020204" pitchFamily="34" charset="-122"/>
              </a:rPr>
            </a:br>
            <a:endParaRPr sz="2200" b="1"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AA198A26-1865-534A-9861-97213CCE13E3}"/>
              </a:ext>
            </a:extLst>
          </p:cNvPr>
          <p:cNvPicPr>
            <a:picLocks noChangeAspect="1"/>
          </p:cNvPicPr>
          <p:nvPr/>
        </p:nvPicPr>
        <p:blipFill>
          <a:blip r:embed="rId5"/>
          <a:stretch>
            <a:fillRect/>
          </a:stretch>
        </p:blipFill>
        <p:spPr>
          <a:xfrm>
            <a:off x="2098704" y="979631"/>
            <a:ext cx="4381500" cy="5664200"/>
          </a:xfrm>
          <a:prstGeom prst="rect">
            <a:avLst/>
          </a:prstGeom>
          <a:ln>
            <a:noFill/>
          </a:ln>
          <a:effectLst>
            <a:outerShdw blurRad="292100" dist="139700" dir="2700000" algn="tl" rotWithShape="0">
              <a:srgbClr val="333333">
                <a:alpha val="65000"/>
              </a:srgbClr>
            </a:outerShdw>
          </a:effectLst>
        </p:spPr>
      </p:pic>
      <p:sp>
        <p:nvSpPr>
          <p:cNvPr id="14" name="文本">
            <a:extLst>
              <a:ext uri="{FF2B5EF4-FFF2-40B4-BE49-F238E27FC236}">
                <a16:creationId xmlns:a16="http://schemas.microsoft.com/office/drawing/2014/main" id="{7F7F1182-F122-7E40-80DE-FE4F498FAD86}"/>
              </a:ext>
            </a:extLst>
          </p:cNvPr>
          <p:cNvSpPr txBox="1">
            <a:spLocks/>
          </p:cNvSpPr>
          <p:nvPr/>
        </p:nvSpPr>
        <p:spPr>
          <a:xfrm>
            <a:off x="4433593" y="979631"/>
            <a:ext cx="2046611" cy="491537"/>
          </a:xfrm>
          <a:prstGeom prst="rect">
            <a:avLst/>
          </a:prstGeom>
        </p:spPr>
        <p:txBody>
          <a:bodyPr lIns="0" tIns="0" rIns="0" bIns="0">
            <a:noAutofit/>
          </a:bodyPr>
          <a:lstStyle>
            <a:lvl1pPr>
              <a:lnSpc>
                <a:spcPct val="90000"/>
              </a:lnSpc>
              <a:spcBef>
                <a:spcPct val="0"/>
              </a:spcBef>
              <a:buNone/>
              <a:defRPr sz="2200" b="1">
                <a:latin typeface="微软雅黑" panose="020B0503020204020204" pitchFamily="34" charset="-122"/>
                <a:ea typeface="微软雅黑" panose="020B0503020204020204" pitchFamily="34" charset="-122"/>
                <a:cs typeface="+mj-cs"/>
              </a:defRPr>
            </a:lvl1pPr>
          </a:lstStyle>
          <a:p>
            <a:r>
              <a:rPr lang="en-US" altLang="zh-CN" dirty="0"/>
              <a:t>3000+</a:t>
            </a:r>
            <a:r>
              <a:rPr lang="zh-CN" altLang="en-US" dirty="0"/>
              <a:t>上市公司</a:t>
            </a:r>
          </a:p>
        </p:txBody>
      </p:sp>
      <p:pic>
        <p:nvPicPr>
          <p:cNvPr id="4" name="图片 3">
            <a:extLst>
              <a:ext uri="{FF2B5EF4-FFF2-40B4-BE49-F238E27FC236}">
                <a16:creationId xmlns:a16="http://schemas.microsoft.com/office/drawing/2014/main" id="{8715A522-B483-1F4E-85FB-0FC7D6E8D6C2}"/>
              </a:ext>
            </a:extLst>
          </p:cNvPr>
          <p:cNvPicPr>
            <a:picLocks noChangeAspect="1"/>
          </p:cNvPicPr>
          <p:nvPr/>
        </p:nvPicPr>
        <p:blipFill>
          <a:blip r:embed="rId6"/>
          <a:stretch>
            <a:fillRect/>
          </a:stretch>
        </p:blipFill>
        <p:spPr>
          <a:xfrm>
            <a:off x="3962286" y="979631"/>
            <a:ext cx="4368800" cy="5664200"/>
          </a:xfrm>
          <a:prstGeom prst="rect">
            <a:avLst/>
          </a:prstGeom>
          <a:ln>
            <a:noFill/>
          </a:ln>
          <a:effectLst>
            <a:outerShdw blurRad="292100" dist="139700" dir="2700000" algn="tl" rotWithShape="0">
              <a:srgbClr val="333333">
                <a:alpha val="65000"/>
              </a:srgbClr>
            </a:outerShdw>
          </a:effectLst>
        </p:spPr>
      </p:pic>
      <p:sp>
        <p:nvSpPr>
          <p:cNvPr id="5356" name="文本"/>
          <p:cNvSpPr>
            <a:spLocks noGrp="1"/>
          </p:cNvSpPr>
          <p:nvPr>
            <p:ph type="ctrTitle"/>
          </p:nvPr>
        </p:nvSpPr>
        <p:spPr>
          <a:xfrm>
            <a:off x="6273797" y="979631"/>
            <a:ext cx="2056591" cy="293280"/>
          </a:xfrm>
          <a:prstGeom prst="rect">
            <a:avLst/>
          </a:prstGeom>
        </p:spPr>
        <p:txBody>
          <a:bodyPr lIns="0" tIns="0" rIns="0" bIns="0">
            <a:noAutofit/>
          </a:bodyPr>
          <a:lstStyle/>
          <a:p>
            <a:pPr algn="r"/>
            <a:r>
              <a:rPr lang="en-US" altLang="zh-CN" sz="2200" b="1" dirty="0">
                <a:latin typeface="微软雅黑" panose="020B0503020204020204" pitchFamily="34" charset="-122"/>
                <a:ea typeface="微软雅黑" panose="020B0503020204020204" pitchFamily="34" charset="-122"/>
              </a:rPr>
              <a:t>300+</a:t>
            </a:r>
            <a:r>
              <a:rPr lang="zh-CN" altLang="zh-CN" sz="2200" b="1" dirty="0">
                <a:latin typeface="微软雅黑" panose="020B0503020204020204" pitchFamily="34" charset="-122"/>
                <a:ea typeface="微软雅黑" panose="020B0503020204020204" pitchFamily="34" charset="-122"/>
              </a:rPr>
              <a:t>工业产品</a:t>
            </a:r>
            <a:br>
              <a:rPr lang="en-US" altLang="zh-CN" sz="2200" b="1" dirty="0">
                <a:latin typeface="微软雅黑" panose="020B0503020204020204" pitchFamily="34" charset="-122"/>
                <a:ea typeface="微软雅黑" panose="020B0503020204020204" pitchFamily="34" charset="-122"/>
              </a:rPr>
            </a:br>
            <a:br>
              <a:rPr lang="en-US" altLang="zh-CN" sz="2200" b="1" dirty="0">
                <a:latin typeface="微软雅黑" panose="020B0503020204020204" pitchFamily="34" charset="-122"/>
                <a:ea typeface="微软雅黑" panose="020B0503020204020204" pitchFamily="34" charset="-122"/>
              </a:rPr>
            </a:br>
            <a:endParaRPr sz="2200" b="1"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3B310D1D-3C13-734C-92D9-DB0DDFEC51F2}"/>
              </a:ext>
            </a:extLst>
          </p:cNvPr>
          <p:cNvPicPr>
            <a:picLocks noChangeAspect="1"/>
          </p:cNvPicPr>
          <p:nvPr/>
        </p:nvPicPr>
        <p:blipFill>
          <a:blip r:embed="rId7"/>
          <a:stretch>
            <a:fillRect/>
          </a:stretch>
        </p:blipFill>
        <p:spPr>
          <a:xfrm>
            <a:off x="5813168" y="979631"/>
            <a:ext cx="4368800" cy="5702300"/>
          </a:xfrm>
          <a:prstGeom prst="rect">
            <a:avLst/>
          </a:prstGeom>
          <a:ln>
            <a:noFill/>
          </a:ln>
          <a:effectLst>
            <a:outerShdw blurRad="292100" dist="139700" dir="2700000" algn="tl" rotWithShape="0">
              <a:srgbClr val="333333">
                <a:alpha val="65000"/>
              </a:srgbClr>
            </a:outerShdw>
          </a:effectLst>
        </p:spPr>
      </p:pic>
      <p:sp>
        <p:nvSpPr>
          <p:cNvPr id="6219" name="文本"/>
          <p:cNvSpPr>
            <a:spLocks noGrp="1"/>
          </p:cNvSpPr>
          <p:nvPr>
            <p:ph type="ctrTitle"/>
          </p:nvPr>
        </p:nvSpPr>
        <p:spPr>
          <a:xfrm>
            <a:off x="8756670" y="979631"/>
            <a:ext cx="1425298" cy="491537"/>
          </a:xfrm>
          <a:prstGeom prst="rect">
            <a:avLst/>
          </a:prstGeom>
        </p:spPr>
        <p:txBody>
          <a:bodyPr lIns="0" tIns="0" rIns="0" bIns="0">
            <a:noAutofit/>
          </a:bodyPr>
          <a:lstStyle/>
          <a:p>
            <a:r>
              <a:rPr lang="en-US" altLang="zh-CN" sz="2200" b="1" dirty="0">
                <a:latin typeface="微软雅黑" panose="020B0503020204020204" pitchFamily="34" charset="-122"/>
                <a:ea typeface="微软雅黑" panose="020B0503020204020204" pitchFamily="34" charset="-122"/>
              </a:rPr>
              <a:t>700+</a:t>
            </a:r>
            <a:r>
              <a:rPr lang="zh-CN" altLang="zh-CN" sz="2200" b="1" dirty="0">
                <a:latin typeface="微软雅黑" panose="020B0503020204020204" pitchFamily="34" charset="-122"/>
                <a:ea typeface="微软雅黑" panose="020B0503020204020204" pitchFamily="34" charset="-122"/>
              </a:rPr>
              <a:t>高校</a:t>
            </a:r>
            <a:endParaRPr sz="2200" b="1"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49E21CAA-4989-5D41-AE93-64B4BB1D98D2}"/>
              </a:ext>
            </a:extLst>
          </p:cNvPr>
          <p:cNvPicPr>
            <a:picLocks noChangeAspect="1"/>
          </p:cNvPicPr>
          <p:nvPr/>
        </p:nvPicPr>
        <p:blipFill>
          <a:blip r:embed="rId8"/>
          <a:stretch>
            <a:fillRect/>
          </a:stretch>
        </p:blipFill>
        <p:spPr>
          <a:xfrm>
            <a:off x="7664051" y="979631"/>
            <a:ext cx="4368800" cy="5638800"/>
          </a:xfrm>
          <a:prstGeom prst="rect">
            <a:avLst/>
          </a:prstGeom>
          <a:ln>
            <a:noFill/>
          </a:ln>
          <a:effectLst>
            <a:outerShdw blurRad="292100" dist="139700" dir="2700000" algn="tl" rotWithShape="0">
              <a:srgbClr val="333333">
                <a:alpha val="65000"/>
              </a:srgbClr>
            </a:outerShdw>
          </a:effectLst>
        </p:spPr>
      </p:pic>
      <p:sp>
        <p:nvSpPr>
          <p:cNvPr id="20" name="文本">
            <a:extLst>
              <a:ext uri="{FF2B5EF4-FFF2-40B4-BE49-F238E27FC236}">
                <a16:creationId xmlns:a16="http://schemas.microsoft.com/office/drawing/2014/main" id="{C2096D70-07BC-DA41-9DB7-98FCB684FEE4}"/>
              </a:ext>
            </a:extLst>
          </p:cNvPr>
          <p:cNvSpPr txBox="1">
            <a:spLocks/>
          </p:cNvSpPr>
          <p:nvPr/>
        </p:nvSpPr>
        <p:spPr>
          <a:xfrm>
            <a:off x="10140847" y="979631"/>
            <a:ext cx="1866832" cy="491537"/>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200" b="1" dirty="0">
                <a:latin typeface="微软雅黑" panose="020B0503020204020204" pitchFamily="34" charset="-122"/>
                <a:ea typeface="微软雅黑" panose="020B0503020204020204" pitchFamily="34" charset="-122"/>
              </a:rPr>
              <a:t>40+</a:t>
            </a:r>
            <a:r>
              <a:rPr lang="zh-CN" altLang="en-US" sz="2200" b="1" dirty="0">
                <a:latin typeface="微软雅黑" panose="020B0503020204020204" pitchFamily="34" charset="-122"/>
                <a:ea typeface="微软雅黑" panose="020B0503020204020204" pitchFamily="34" charset="-122"/>
              </a:rPr>
              <a:t>肿瘤分类</a:t>
            </a:r>
          </a:p>
        </p:txBody>
      </p:sp>
    </p:spTree>
    <p:extLst>
      <p:ext uri="{BB962C8B-B14F-4D97-AF65-F5344CB8AC3E}">
        <p14:creationId xmlns:p14="http://schemas.microsoft.com/office/powerpoint/2010/main" val="174391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2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1" grpId="0"/>
      <p:bldP spid="14" grpId="0"/>
      <p:bldP spid="5356" grpId="0"/>
      <p:bldP spid="62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
            <a:extLst>
              <a:ext uri="{FF2B5EF4-FFF2-40B4-BE49-F238E27FC236}">
                <a16:creationId xmlns:a16="http://schemas.microsoft.com/office/drawing/2014/main" id="{6E6FADAA-A02C-4A14-B42A-A32E033EDAA5}"/>
              </a:ext>
            </a:extLst>
          </p:cNvPr>
          <p:cNvSpPr txBox="1">
            <a:spLocks/>
          </p:cNvSpPr>
          <p:nvPr/>
        </p:nvSpPr>
        <p:spPr>
          <a:xfrm>
            <a:off x="184321" y="314417"/>
            <a:ext cx="4859534" cy="401781"/>
          </a:xfrm>
          <a:prstGeom prst="rect">
            <a:avLst/>
          </a:prstGeom>
        </p:spPr>
        <p:txBody>
          <a:bodyPr lIns="0" tIns="0" rIns="0" bIns="0">
            <a:noAutofit/>
          </a:bodyPr>
          <a:lstStyle>
            <a:defPPr>
              <a:defRPr lang="zh-CN"/>
            </a:defPPr>
            <a:lvl1pPr>
              <a:lnSpc>
                <a:spcPct val="90000"/>
              </a:lnSpc>
              <a:spcBef>
                <a:spcPct val="0"/>
              </a:spcBef>
              <a:buNone/>
              <a:defRPr sz="8000">
                <a:latin typeface="微软雅黑" panose="020B0503020204020204" pitchFamily="34" charset="-122"/>
                <a:ea typeface="微软雅黑" panose="020B0503020204020204" pitchFamily="34" charset="-122"/>
                <a:cs typeface="+mj-cs"/>
              </a:defRPr>
            </a:lvl1pPr>
          </a:lstStyle>
          <a:p>
            <a:r>
              <a:rPr lang="zh-CN" altLang="en-US" sz="4000" dirty="0"/>
              <a:t>数据来源优</a:t>
            </a:r>
            <a:endParaRPr lang="zh-CN" altLang="zh-CN" sz="4000" dirty="0"/>
          </a:p>
        </p:txBody>
      </p:sp>
      <p:sp>
        <p:nvSpPr>
          <p:cNvPr id="11" name="矩形 10">
            <a:extLst>
              <a:ext uri="{FF2B5EF4-FFF2-40B4-BE49-F238E27FC236}">
                <a16:creationId xmlns:a16="http://schemas.microsoft.com/office/drawing/2014/main" id="{28A3C9CF-0EB9-3B4D-8667-9EA3F85939AD}"/>
              </a:ext>
            </a:extLst>
          </p:cNvPr>
          <p:cNvSpPr/>
          <p:nvPr/>
        </p:nvSpPr>
        <p:spPr>
          <a:xfrm>
            <a:off x="1309723" y="1540369"/>
            <a:ext cx="9709083" cy="1754326"/>
          </a:xfrm>
          <a:prstGeom prst="rect">
            <a:avLst/>
          </a:prstGeom>
        </p:spPr>
        <p:txBody>
          <a:bodyPr wrap="square">
            <a:spAutoFit/>
          </a:bodyPr>
          <a:lstStyle/>
          <a:p>
            <a:r>
              <a:rPr lang="en-US" altLang="zh-CN" sz="2700" dirty="0">
                <a:latin typeface="微软雅黑" panose="020B0503020204020204" pitchFamily="34" charset="-122"/>
                <a:ea typeface="微软雅黑" panose="020B0503020204020204" pitchFamily="34" charset="-122"/>
              </a:rPr>
              <a:t>       EPS</a:t>
            </a:r>
            <a:r>
              <a:rPr lang="zh-CN" altLang="en-US" sz="2700" dirty="0">
                <a:latin typeface="微软雅黑" panose="020B0503020204020204" pitchFamily="34" charset="-122"/>
                <a:ea typeface="微软雅黑" panose="020B0503020204020204" pitchFamily="34" charset="-122"/>
              </a:rPr>
              <a:t>与诸多数据发布部门建立了战略合作伙伴关系，为向客户提供权威、准确、全面的数据库产品奠定了坚实基础，同时也为</a:t>
            </a:r>
            <a:r>
              <a:rPr lang="en-US" altLang="zh-CN" sz="2700" dirty="0">
                <a:latin typeface="微软雅黑" panose="020B0503020204020204" pitchFamily="34" charset="-122"/>
                <a:ea typeface="微软雅黑" panose="020B0503020204020204" pitchFamily="34" charset="-122"/>
              </a:rPr>
              <a:t>EPS</a:t>
            </a:r>
            <a:r>
              <a:rPr lang="zh-CN" altLang="en-US" sz="2700" dirty="0">
                <a:latin typeface="微软雅黑" panose="020B0503020204020204" pitchFamily="34" charset="-122"/>
                <a:ea typeface="微软雅黑" panose="020B0503020204020204" pitchFamily="34" charset="-122"/>
              </a:rPr>
              <a:t>数据及时更新提供了保障。目前</a:t>
            </a:r>
            <a:r>
              <a:rPr lang="en-US" altLang="zh-CN" sz="2700" dirty="0">
                <a:latin typeface="微软雅黑" panose="020B0503020204020204" pitchFamily="34" charset="-122"/>
                <a:ea typeface="微软雅黑" panose="020B0503020204020204" pitchFamily="34" charset="-122"/>
              </a:rPr>
              <a:t>EPS</a:t>
            </a:r>
            <a:r>
              <a:rPr lang="zh-CN" altLang="en-US" sz="2700" dirty="0">
                <a:latin typeface="微软雅黑" panose="020B0503020204020204" pitchFamily="34" charset="-122"/>
                <a:ea typeface="微软雅黑" panose="020B0503020204020204" pitchFamily="34" charset="-122"/>
              </a:rPr>
              <a:t>数据平台</a:t>
            </a:r>
            <a:r>
              <a:rPr lang="en-US" altLang="zh-CN" sz="2700" dirty="0">
                <a:latin typeface="微软雅黑" panose="020B0503020204020204" pitchFamily="34" charset="-122"/>
                <a:ea typeface="微软雅黑" panose="020B0503020204020204" pitchFamily="34" charset="-122"/>
              </a:rPr>
              <a:t>80%</a:t>
            </a:r>
            <a:r>
              <a:rPr lang="zh-CN" altLang="en-US" sz="2700" dirty="0">
                <a:latin typeface="微软雅黑" panose="020B0503020204020204" pitchFamily="34" charset="-122"/>
                <a:ea typeface="微软雅黑" panose="020B0503020204020204" pitchFamily="34" charset="-122"/>
              </a:rPr>
              <a:t>以上的时间序列数据可以做到全网首发。</a:t>
            </a:r>
          </a:p>
        </p:txBody>
      </p:sp>
      <p:pic>
        <p:nvPicPr>
          <p:cNvPr id="8" name="图形 7" descr="秒表">
            <a:extLst>
              <a:ext uri="{FF2B5EF4-FFF2-40B4-BE49-F238E27FC236}">
                <a16:creationId xmlns:a16="http://schemas.microsoft.com/office/drawing/2014/main" id="{14EAA8DB-9004-D64F-BB18-D8BBABE4AD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71871" y="3859756"/>
            <a:ext cx="975038" cy="975038"/>
          </a:xfrm>
          <a:prstGeom prst="rect">
            <a:avLst/>
          </a:prstGeom>
        </p:spPr>
      </p:pic>
      <p:sp>
        <p:nvSpPr>
          <p:cNvPr id="14" name="文本框 13">
            <a:extLst>
              <a:ext uri="{FF2B5EF4-FFF2-40B4-BE49-F238E27FC236}">
                <a16:creationId xmlns:a16="http://schemas.microsoft.com/office/drawing/2014/main" id="{02D891B7-E8B0-7D42-A54B-9D9F33231772}"/>
              </a:ext>
            </a:extLst>
          </p:cNvPr>
          <p:cNvSpPr txBox="1"/>
          <p:nvPr/>
        </p:nvSpPr>
        <p:spPr>
          <a:xfrm>
            <a:off x="9305447" y="4902132"/>
            <a:ext cx="800219" cy="461665"/>
          </a:xfrm>
          <a:prstGeom prst="rect">
            <a:avLst/>
          </a:prstGeom>
          <a:noFill/>
          <a:ln>
            <a:noFill/>
          </a:ln>
        </p:spPr>
        <p:txBody>
          <a:bodyPr wrap="none" rtlCol="0">
            <a:spAutoFit/>
          </a:bodyPr>
          <a:lstStyle/>
          <a:p>
            <a:r>
              <a:rPr kumimoji="1" lang="zh-CN" altLang="en-US" sz="2400" dirty="0">
                <a:solidFill>
                  <a:srgbClr val="2E85D0"/>
                </a:solidFill>
                <a:latin typeface="Microsoft YaHei" panose="020B0503020204020204" pitchFamily="34" charset="-122"/>
                <a:ea typeface="Microsoft YaHei" panose="020B0503020204020204" pitchFamily="34" charset="-122"/>
              </a:rPr>
              <a:t>及时</a:t>
            </a:r>
          </a:p>
        </p:txBody>
      </p:sp>
      <p:pic>
        <p:nvPicPr>
          <p:cNvPr id="21" name="图形 20" descr="靶心">
            <a:extLst>
              <a:ext uri="{FF2B5EF4-FFF2-40B4-BE49-F238E27FC236}">
                <a16:creationId xmlns:a16="http://schemas.microsoft.com/office/drawing/2014/main" id="{76665BF4-C0B9-DA4C-A5BC-A9B66FC45A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34115" y="3859756"/>
            <a:ext cx="975038" cy="975038"/>
          </a:xfrm>
          <a:prstGeom prst="rect">
            <a:avLst/>
          </a:prstGeom>
        </p:spPr>
      </p:pic>
      <p:sp>
        <p:nvSpPr>
          <p:cNvPr id="22" name="文本框 21">
            <a:extLst>
              <a:ext uri="{FF2B5EF4-FFF2-40B4-BE49-F238E27FC236}">
                <a16:creationId xmlns:a16="http://schemas.microsoft.com/office/drawing/2014/main" id="{B206B12B-3645-FD43-B767-0EC07FB6710C}"/>
              </a:ext>
            </a:extLst>
          </p:cNvPr>
          <p:cNvSpPr txBox="1"/>
          <p:nvPr/>
        </p:nvSpPr>
        <p:spPr>
          <a:xfrm>
            <a:off x="2567691" y="4902132"/>
            <a:ext cx="800219" cy="461665"/>
          </a:xfrm>
          <a:prstGeom prst="rect">
            <a:avLst/>
          </a:prstGeom>
          <a:noFill/>
          <a:ln>
            <a:noFill/>
          </a:ln>
        </p:spPr>
        <p:txBody>
          <a:bodyPr wrap="none" rtlCol="0">
            <a:spAutoFit/>
          </a:bodyPr>
          <a:lstStyle/>
          <a:p>
            <a:r>
              <a:rPr kumimoji="1" lang="zh-CN" altLang="en-US" sz="2400" dirty="0">
                <a:solidFill>
                  <a:srgbClr val="2E85D0"/>
                </a:solidFill>
                <a:latin typeface="Microsoft YaHei" panose="020B0503020204020204" pitchFamily="34" charset="-122"/>
                <a:ea typeface="Microsoft YaHei" panose="020B0503020204020204" pitchFamily="34" charset="-122"/>
              </a:rPr>
              <a:t>准确</a:t>
            </a:r>
          </a:p>
        </p:txBody>
      </p:sp>
      <p:pic>
        <p:nvPicPr>
          <p:cNvPr id="23" name="图形 22" descr="眼睛">
            <a:extLst>
              <a:ext uri="{FF2B5EF4-FFF2-40B4-BE49-F238E27FC236}">
                <a16:creationId xmlns:a16="http://schemas.microsoft.com/office/drawing/2014/main" id="{8B99473E-FA9E-214D-9773-17443431D7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83115" y="3859755"/>
            <a:ext cx="975038" cy="975038"/>
          </a:xfrm>
          <a:prstGeom prst="rect">
            <a:avLst/>
          </a:prstGeom>
        </p:spPr>
      </p:pic>
      <p:sp>
        <p:nvSpPr>
          <p:cNvPr id="24" name="文本框 23">
            <a:extLst>
              <a:ext uri="{FF2B5EF4-FFF2-40B4-BE49-F238E27FC236}">
                <a16:creationId xmlns:a16="http://schemas.microsoft.com/office/drawing/2014/main" id="{5791142B-9905-0347-858B-E63B394A4679}"/>
              </a:ext>
            </a:extLst>
          </p:cNvPr>
          <p:cNvSpPr txBox="1"/>
          <p:nvPr/>
        </p:nvSpPr>
        <p:spPr>
          <a:xfrm>
            <a:off x="5887470" y="4902132"/>
            <a:ext cx="800219" cy="461665"/>
          </a:xfrm>
          <a:prstGeom prst="rect">
            <a:avLst/>
          </a:prstGeom>
          <a:noFill/>
          <a:ln>
            <a:noFill/>
          </a:ln>
        </p:spPr>
        <p:txBody>
          <a:bodyPr wrap="none" rtlCol="0">
            <a:spAutoFit/>
          </a:bodyPr>
          <a:lstStyle/>
          <a:p>
            <a:r>
              <a:rPr kumimoji="1" lang="zh-CN" altLang="en-US" sz="2400" dirty="0">
                <a:solidFill>
                  <a:srgbClr val="2E85D0"/>
                </a:solidFill>
                <a:latin typeface="Microsoft YaHei" panose="020B0503020204020204" pitchFamily="34" charset="-122"/>
                <a:ea typeface="Microsoft YaHei" panose="020B0503020204020204" pitchFamily="34" charset="-122"/>
              </a:rPr>
              <a:t>权威</a:t>
            </a:r>
          </a:p>
        </p:txBody>
      </p:sp>
    </p:spTree>
    <p:extLst>
      <p:ext uri="{BB962C8B-B14F-4D97-AF65-F5344CB8AC3E}">
        <p14:creationId xmlns:p14="http://schemas.microsoft.com/office/powerpoint/2010/main" val="135923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EXT_PART_ID_V2" val="c-1-1"/>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6504_1*l_h_a*1_1_1"/>
  <p:tag name="KSO_WM_TEMPLATE_CATEGORY" val="diagram"/>
  <p:tag name="KSO_WM_TEMPLATE_INDEX" val="20196504"/>
  <p:tag name="KSO_WM_UNIT_LAYERLEVEL" val="1_1_1"/>
  <p:tag name="KSO_WM_TAG_VERSION" val="1.0"/>
  <p:tag name="KSO_WM_BEAUTIFY_FLAG" val="#wm#"/>
  <p:tag name="KSO_WM_UNIT_PRESET_TEXT" val="单击此处添加小标题"/>
  <p:tag name="KSO_WM_UNIT_VALUE" val="13"/>
  <p:tag name="KSO_WM_UNIT_COLOR_SCHEME_SHAPE_ID" val="32"/>
  <p:tag name="KSO_WM_UNIT_COLOR_SCHEME_PARENT_PAGE" val="0_1"/>
  <p:tag name="KSO_WM_UNIT_DIAGRAM_MODELTYPE" val="stripeEnum"/>
  <p:tag name="KSO_WM_UNIT_TEXT_FILL_FORE_SCHEMECOLOR_INDEX" val="13"/>
  <p:tag name="KSO_WM_UNIT_TEXT_FILL_TYPE" val="1"/>
  <p:tag name="KSO_WM_UNIT_USESOURCEFORMAT_APPLY"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TotalTime>
  <Words>1428</Words>
  <Application>Microsoft Macintosh PowerPoint</Application>
  <PresentationFormat>宽屏</PresentationFormat>
  <Paragraphs>179</Paragraphs>
  <Slides>41</Slides>
  <Notes>8</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41</vt:i4>
      </vt:variant>
    </vt:vector>
  </HeadingPairs>
  <TitlesOfParts>
    <vt:vector size="50" baseType="lpstr">
      <vt:lpstr>等线</vt:lpstr>
      <vt:lpstr>等线 Light</vt:lpstr>
      <vt:lpstr>Microsoft YaHei</vt:lpstr>
      <vt:lpstr>Microsoft YaHei</vt:lpstr>
      <vt:lpstr>微软雅黑 Light</vt:lpstr>
      <vt:lpstr>Arial</vt:lpstr>
      <vt:lpstr>Chalkboard</vt:lpstr>
      <vt:lpstr>Edwardian Script ITC</vt:lpstr>
      <vt:lpstr>Office 主题​​</vt:lpstr>
      <vt:lpstr>PowerPoint 演示文稿</vt:lpstr>
      <vt:lpstr>PowerPoint 演示文稿</vt:lpstr>
      <vt:lpstr>PowerPoint 演示文稿</vt:lpstr>
      <vt:lpstr>PowerPoint 演示文稿</vt:lpstr>
      <vt:lpstr>EPS数据资源特点</vt:lpstr>
      <vt:lpstr>PowerPoint 演示文稿</vt:lpstr>
      <vt:lpstr>PowerPoint 演示文稿</vt:lpstr>
      <vt:lpstr>700+国民经济行业小类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a44885</dc:creator>
  <cp:lastModifiedBy>a44885</cp:lastModifiedBy>
  <cp:revision>29</cp:revision>
  <dcterms:created xsi:type="dcterms:W3CDTF">2020-10-10T16:43:56Z</dcterms:created>
  <dcterms:modified xsi:type="dcterms:W3CDTF">2021-03-24T03:56:59Z</dcterms:modified>
</cp:coreProperties>
</file>